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92.png"/><Relationship Id="rId5" Type="http://schemas.openxmlformats.org/officeDocument/2006/relationships/image" Target="../media/image44.png"/><Relationship Id="rId10" Type="http://schemas.openxmlformats.org/officeDocument/2006/relationships/image" Target="../media/image91.png"/><Relationship Id="rId4" Type="http://schemas.openxmlformats.org/officeDocument/2006/relationships/image" Target="../media/image43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44.png"/><Relationship Id="rId12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65.png"/><Relationship Id="rId5" Type="http://schemas.openxmlformats.org/officeDocument/2006/relationships/image" Target="../media/image43.png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37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3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37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926" y="1664095"/>
            <a:ext cx="4233714" cy="4233714"/>
            <a:chOff x="3149926" y="1664095"/>
            <a:chExt cx="4233714" cy="423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926" y="1664095"/>
              <a:ext cx="4233714" cy="423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722" y="841053"/>
            <a:ext cx="2538314" cy="748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837" y="894730"/>
            <a:ext cx="2849790" cy="11173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46454" y="6164062"/>
            <a:ext cx="5198638" cy="702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49926" y="1664095"/>
            <a:ext cx="4233714" cy="4233714"/>
            <a:chOff x="3149926" y="1664095"/>
            <a:chExt cx="4233714" cy="423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926" y="1664095"/>
              <a:ext cx="4233714" cy="423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6445" y="2219661"/>
            <a:ext cx="7615886" cy="27084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876" y="3890364"/>
            <a:ext cx="5342305" cy="97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5414" y="684066"/>
            <a:ext cx="7968248" cy="12372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64871" y="1692757"/>
            <a:ext cx="7804298" cy="29163"/>
            <a:chOff x="1964871" y="1692757"/>
            <a:chExt cx="7804298" cy="291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871" y="1692757"/>
              <a:ext cx="7804298" cy="291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1686" y="2194884"/>
            <a:ext cx="4537143" cy="1950039"/>
            <a:chOff x="491686" y="2194884"/>
            <a:chExt cx="4537143" cy="19500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86" y="2194884"/>
              <a:ext cx="4537143" cy="19500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1686" y="4446163"/>
            <a:ext cx="4537143" cy="2798727"/>
            <a:chOff x="491686" y="4446163"/>
            <a:chExt cx="4537143" cy="27987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686" y="4446163"/>
              <a:ext cx="4537143" cy="27987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62496" y="4277409"/>
            <a:ext cx="4537143" cy="2991704"/>
            <a:chOff x="5262496" y="4277409"/>
            <a:chExt cx="4537143" cy="29917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2496" y="4277409"/>
              <a:ext cx="4537143" cy="29917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95413" y="1827581"/>
            <a:ext cx="3471309" cy="2317342"/>
            <a:chOff x="5795413" y="1827581"/>
            <a:chExt cx="3471309" cy="231734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5413" y="1827581"/>
              <a:ext cx="3471309" cy="231734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926" y="1664095"/>
            <a:ext cx="4233714" cy="4233714"/>
            <a:chOff x="3149926" y="1664095"/>
            <a:chExt cx="4233714" cy="423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926" y="1664095"/>
              <a:ext cx="4233714" cy="423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722" y="841053"/>
            <a:ext cx="2538314" cy="748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837" y="894730"/>
            <a:ext cx="2849790" cy="1117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49926" y="1664095"/>
            <a:ext cx="4233714" cy="4233714"/>
            <a:chOff x="3149926" y="1664095"/>
            <a:chExt cx="4233714" cy="423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926" y="1664095"/>
              <a:ext cx="4233714" cy="423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742" y="2860446"/>
            <a:ext cx="8367362" cy="2337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56753" y="2733794"/>
            <a:ext cx="2138880" cy="2138880"/>
            <a:chOff x="8856753" y="2733794"/>
            <a:chExt cx="2138880" cy="2138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6753" y="2733794"/>
              <a:ext cx="2138880" cy="21388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6241" y="3855851"/>
            <a:ext cx="2146699" cy="2146699"/>
            <a:chOff x="7436241" y="3855851"/>
            <a:chExt cx="2146699" cy="2146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6241" y="3855851"/>
              <a:ext cx="2146699" cy="21466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28288" y="2279263"/>
            <a:ext cx="2543965" cy="2543965"/>
            <a:chOff x="5728288" y="2279263"/>
            <a:chExt cx="2543965" cy="25439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8288" y="2279263"/>
              <a:ext cx="2543965" cy="25439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18309" y="2798989"/>
            <a:ext cx="3183783" cy="3183783"/>
            <a:chOff x="3118309" y="2798989"/>
            <a:chExt cx="3183783" cy="3183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8309" y="2798989"/>
              <a:ext cx="3183783" cy="3183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8077" y="2238887"/>
            <a:ext cx="1977901" cy="1977901"/>
            <a:chOff x="1708077" y="2238887"/>
            <a:chExt cx="1977901" cy="19779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077" y="2238887"/>
              <a:ext cx="1977901" cy="19779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29696" y="2718767"/>
            <a:ext cx="2543965" cy="2543965"/>
            <a:chOff x="-429696" y="2718767"/>
            <a:chExt cx="2543965" cy="2543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29696" y="2718767"/>
              <a:ext cx="2543965" cy="2543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1979" y="2999011"/>
            <a:ext cx="1980667" cy="14680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93299" y="3907556"/>
            <a:ext cx="2852029" cy="8501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2850" y="2458337"/>
            <a:ext cx="1582352" cy="1119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3624" y="3172533"/>
            <a:ext cx="1864895" cy="10094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5355" y="3251119"/>
            <a:ext cx="2594190" cy="18433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55682" y="4540916"/>
            <a:ext cx="3020029" cy="82129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79204" y="2505412"/>
            <a:ext cx="2078524" cy="15005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9209" y="3519252"/>
            <a:ext cx="2416034" cy="7472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1084" y="4072316"/>
            <a:ext cx="1730095" cy="12345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8810" y="5030367"/>
            <a:ext cx="1976876" cy="7007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00782" y="2964116"/>
            <a:ext cx="1707438" cy="12254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17341" y="3662866"/>
            <a:ext cx="2289686" cy="8461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2371" y="-66117"/>
            <a:ext cx="7412133" cy="2709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86558" y="3651476"/>
            <a:ext cx="2066397" cy="2066397"/>
            <a:chOff x="8886558" y="3651476"/>
            <a:chExt cx="2066397" cy="20663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6558" y="3651476"/>
              <a:ext cx="2066397" cy="20663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6140" y="3997963"/>
            <a:ext cx="2607481" cy="2607481"/>
            <a:chOff x="6456140" y="3997963"/>
            <a:chExt cx="2607481" cy="26074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140" y="3997963"/>
              <a:ext cx="2607481" cy="26074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5062" y="2440737"/>
            <a:ext cx="3047576" cy="3047576"/>
            <a:chOff x="3785062" y="2440737"/>
            <a:chExt cx="3047576" cy="30475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062" y="2440737"/>
              <a:ext cx="3047576" cy="30475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1551" y="3331112"/>
            <a:ext cx="2234739" cy="2234739"/>
            <a:chOff x="1581551" y="3331112"/>
            <a:chExt cx="2234739" cy="22347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551" y="3331112"/>
              <a:ext cx="2234739" cy="22347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6279" y="4064197"/>
            <a:ext cx="2541247" cy="2541247"/>
            <a:chOff x="-206279" y="4064197"/>
            <a:chExt cx="2541247" cy="25412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6279" y="4064197"/>
              <a:ext cx="2541247" cy="254124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5117" y="1023391"/>
            <a:ext cx="8570848" cy="1047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8479" y="2088161"/>
            <a:ext cx="8435094" cy="29163"/>
            <a:chOff x="1758479" y="2088161"/>
            <a:chExt cx="8435094" cy="291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479" y="2088161"/>
              <a:ext cx="8435094" cy="291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48" y="4208092"/>
            <a:ext cx="1979324" cy="10724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979" y="3676200"/>
            <a:ext cx="2706410" cy="1416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76528" y="4252552"/>
            <a:ext cx="3002029" cy="10543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20186" y="5153829"/>
            <a:ext cx="2171673" cy="10365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92612" y="4202404"/>
            <a:ext cx="1600095" cy="10824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742" y="1081262"/>
            <a:ext cx="1479162" cy="78123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24781" y="5177488"/>
            <a:ext cx="2489920" cy="10366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0147" y="6710834"/>
            <a:ext cx="7882248" cy="525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6280" y="2177613"/>
            <a:ext cx="4996710" cy="3138414"/>
            <a:chOff x="5256280" y="2177613"/>
            <a:chExt cx="4996710" cy="31384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6280" y="2177613"/>
              <a:ext cx="4996710" cy="31384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877" y="2095794"/>
            <a:ext cx="4390533" cy="4628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4236" y="2309915"/>
            <a:ext cx="4760797" cy="2910502"/>
            <a:chOff x="5374236" y="2309915"/>
            <a:chExt cx="4760797" cy="29105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4236" y="2309915"/>
              <a:ext cx="4760797" cy="291050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7822" y="5448525"/>
            <a:ext cx="5190352" cy="1800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46" y="4705878"/>
            <a:ext cx="3243714" cy="30622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1237" y="2666067"/>
            <a:ext cx="1754171" cy="11550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9557" y="4693983"/>
            <a:ext cx="3286933" cy="251231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93781" y="4694678"/>
            <a:ext cx="2886333" cy="1957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6625" y="920915"/>
            <a:ext cx="763736" cy="572802"/>
            <a:chOff x="1506625" y="920915"/>
            <a:chExt cx="763736" cy="5728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6625" y="920915"/>
              <a:ext cx="763736" cy="5728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16073" y="2878496"/>
            <a:ext cx="1804913" cy="1804913"/>
            <a:chOff x="4016073" y="2878496"/>
            <a:chExt cx="1804913" cy="18049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6073" y="2878496"/>
              <a:ext cx="1804913" cy="18049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922" y="2865190"/>
            <a:ext cx="1831525" cy="1831525"/>
            <a:chOff x="733922" y="2865190"/>
            <a:chExt cx="1831525" cy="18315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922" y="2865190"/>
              <a:ext cx="1831525" cy="18315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32217" y="2865190"/>
            <a:ext cx="1818219" cy="1818219"/>
            <a:chOff x="7432217" y="2865190"/>
            <a:chExt cx="1818219" cy="18182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2217" y="2865190"/>
              <a:ext cx="1818219" cy="18182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92345" y="235428"/>
            <a:ext cx="6935480" cy="2112465"/>
            <a:chOff x="2392345" y="235428"/>
            <a:chExt cx="6935480" cy="21124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2345" y="235428"/>
              <a:ext cx="6935480" cy="211246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88165" y="377920"/>
            <a:ext cx="5962762" cy="1918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2739" y="23531"/>
            <a:ext cx="6613454" cy="2101329"/>
            <a:chOff x="2052739" y="23531"/>
            <a:chExt cx="6613454" cy="21013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739" y="23531"/>
              <a:ext cx="6613454" cy="21013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566" y="4161977"/>
            <a:ext cx="3962714" cy="28544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959" y="4175472"/>
            <a:ext cx="4409248" cy="3718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72702" y="2197893"/>
            <a:ext cx="1586427" cy="1586427"/>
            <a:chOff x="2072702" y="2197893"/>
            <a:chExt cx="1586427" cy="15864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2702" y="2197893"/>
              <a:ext cx="1586427" cy="15864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75109" y="2247313"/>
            <a:ext cx="1537007" cy="1537007"/>
            <a:chOff x="6975109" y="2247313"/>
            <a:chExt cx="1537007" cy="15370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5109" y="2247313"/>
              <a:ext cx="1537007" cy="15370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9134" y="934676"/>
            <a:ext cx="6206724" cy="112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398" y="3949571"/>
            <a:ext cx="4704683" cy="2228344"/>
            <a:chOff x="108398" y="3949571"/>
            <a:chExt cx="4704683" cy="22283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98" y="3949571"/>
              <a:ext cx="4704683" cy="22283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905" y="469525"/>
            <a:ext cx="5165714" cy="2187078"/>
            <a:chOff x="181905" y="469525"/>
            <a:chExt cx="5165714" cy="21870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05" y="469525"/>
              <a:ext cx="5165714" cy="2187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42857" y="469525"/>
            <a:ext cx="4830398" cy="2769371"/>
            <a:chOff x="5442857" y="469525"/>
            <a:chExt cx="4830398" cy="27693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2857" y="469525"/>
              <a:ext cx="4830398" cy="27693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905" y="4076190"/>
            <a:ext cx="4537143" cy="1967153"/>
            <a:chOff x="181905" y="4076190"/>
            <a:chExt cx="4537143" cy="19671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05" y="4076190"/>
              <a:ext cx="4537143" cy="19671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2512" y="3451556"/>
            <a:ext cx="5512400" cy="332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07775" y="2076117"/>
            <a:ext cx="8435094" cy="29163"/>
            <a:chOff x="1507775" y="2076117"/>
            <a:chExt cx="8435094" cy="291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7775" y="2076117"/>
              <a:ext cx="8435094" cy="291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1686" y="4670589"/>
            <a:ext cx="4537143" cy="2746785"/>
            <a:chOff x="491686" y="4670589"/>
            <a:chExt cx="4537143" cy="27467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86" y="4670589"/>
              <a:ext cx="4537143" cy="27467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1686" y="2323250"/>
            <a:ext cx="4537143" cy="2228241"/>
            <a:chOff x="491686" y="2323250"/>
            <a:chExt cx="4537143" cy="22282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686" y="2323250"/>
              <a:ext cx="4537143" cy="222824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3337" y="553888"/>
            <a:ext cx="8415848" cy="164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42731" y="2323250"/>
            <a:ext cx="4400138" cy="1878287"/>
            <a:chOff x="5542731" y="2323250"/>
            <a:chExt cx="4400138" cy="18782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2731" y="2323250"/>
              <a:ext cx="4400138" cy="18782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68820" y="4322652"/>
            <a:ext cx="4774049" cy="1133053"/>
            <a:chOff x="5168820" y="4322652"/>
            <a:chExt cx="4774049" cy="113305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8820" y="4322652"/>
              <a:ext cx="4774049" cy="113305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51586" y="2308571"/>
            <a:ext cx="4445629" cy="19918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42731" y="5563575"/>
            <a:ext cx="4400138" cy="1878287"/>
            <a:chOff x="5542731" y="5563575"/>
            <a:chExt cx="4400138" cy="18782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2731" y="5563575"/>
              <a:ext cx="4400138" cy="187828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6213" y="5560502"/>
            <a:ext cx="4393981" cy="1897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73968" y="5305252"/>
            <a:ext cx="4790558" cy="1989423"/>
            <a:chOff x="5273968" y="5305252"/>
            <a:chExt cx="4790558" cy="1989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3968" y="5305252"/>
              <a:ext cx="4790558" cy="1989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904" y="1321562"/>
            <a:ext cx="1190848" cy="245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1686" y="1074772"/>
            <a:ext cx="728698" cy="728698"/>
            <a:chOff x="491686" y="1074772"/>
            <a:chExt cx="728698" cy="7286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86" y="1074772"/>
              <a:ext cx="728698" cy="7286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1686" y="2349274"/>
            <a:ext cx="4537143" cy="2469584"/>
            <a:chOff x="491686" y="2349274"/>
            <a:chExt cx="4537143" cy="24695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86" y="2349274"/>
              <a:ext cx="4537143" cy="24695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1686" y="5085860"/>
            <a:ext cx="4537143" cy="1989975"/>
            <a:chOff x="491686" y="5085860"/>
            <a:chExt cx="4537143" cy="19899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686" y="5085860"/>
              <a:ext cx="4537143" cy="19899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49410" y="2349274"/>
            <a:ext cx="3974444" cy="2736586"/>
            <a:chOff x="5749410" y="2349274"/>
            <a:chExt cx="3974444" cy="27365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9410" y="2349274"/>
              <a:ext cx="3974444" cy="27365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7775" y="2076117"/>
            <a:ext cx="7147153" cy="24710"/>
            <a:chOff x="1507775" y="2076117"/>
            <a:chExt cx="7147153" cy="247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7775" y="2076117"/>
              <a:ext cx="7147153" cy="2471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42" y="1081481"/>
            <a:ext cx="1517257" cy="7809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3337" y="553890"/>
            <a:ext cx="6674924" cy="16423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84499" y="5521966"/>
            <a:ext cx="4864990" cy="1546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우지윤</cp:lastModifiedBy>
  <cp:revision>1</cp:revision>
  <dcterms:created xsi:type="dcterms:W3CDTF">2024-03-22T13:07:41Z</dcterms:created>
  <dcterms:modified xsi:type="dcterms:W3CDTF">2024-03-22T04:08:42Z</dcterms:modified>
</cp:coreProperties>
</file>