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ld Standard TT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15ee53d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15ee53d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15ee53d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15ee53d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15ee53d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15ee53d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515ee53d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515ee53d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515ee53d5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515ee53d5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15ee53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15ee53d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15ee53d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15ee53d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15ee53d5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15ee53d5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15ee53d5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15ee53d5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15ee53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15ee53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20300" y="13674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E-Waste Management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650714"/>
            <a:ext cx="8118600" cy="1173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Gayathri </a:t>
            </a:r>
            <a:r>
              <a:rPr lang="en" dirty="0" smtClean="0"/>
              <a:t>Rajan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 Vishnu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Fahim S 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628325" y="1709625"/>
            <a:ext cx="2718000" cy="1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Attero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75" y="2987175"/>
            <a:ext cx="211455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085050" y="745225"/>
            <a:ext cx="37260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India's only end-to-end e-Waste recycler and metal extraction company that has also developed a disruptive technology that sets-up low cost, low capacity eco friendly recycling recycling plants for processing e-Waste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19175" y="1658550"/>
            <a:ext cx="4352700" cy="1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Pruthvi E Recycle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085050" y="745225"/>
            <a:ext cx="37260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Engages in recycling the Electronic-Waste CPU, Monitor, Keyboard,Mouse, UPS, and Power Chords in an organized manner using necessary technology &amp; methodology.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25" y="2972625"/>
            <a:ext cx="21145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219175" y="1658550"/>
            <a:ext cx="4352700" cy="1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High Tech Recycling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5085050" y="745225"/>
            <a:ext cx="37260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Conducts a responsible in-house de-manufacturing service for non-reusable and/or non-resalable products in order to achieve the environmental obligations of zero landfill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750" y="3084200"/>
            <a:ext cx="21145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219175" y="1658550"/>
            <a:ext cx="4352700" cy="18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Cerebra Integrated Technologies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5085050" y="745225"/>
            <a:ext cx="3726000" cy="3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Boasting of having one of the largest e-Waste facilities in India, the company offers repair, refurbishment and reuse of all electronic and electrical equipments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400" y="3177200"/>
            <a:ext cx="21145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585750" y="336075"/>
            <a:ext cx="8118600" cy="41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OTHER COMPANIES</a:t>
            </a:r>
            <a:endParaRPr sz="3600" b="1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BaoBab Clean Tech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 Incarnation Recycling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Ecobirdd Recycling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EcoReco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ECS Environment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126825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602850" y="461750"/>
            <a:ext cx="6259500" cy="31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OUTLINE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What is E-Waste?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How E-Waste gets recycled?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Solutions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Companies handling E-waste</a:t>
            </a: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E-Waste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Electronic products that have become unwanted, non-working or obsolete, and have essentially reached the end of their useful life. </a:t>
            </a:r>
            <a:endParaRPr sz="24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320300" y="13674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E-WASTE RECYCLING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306850" y="1322450"/>
            <a:ext cx="4149900" cy="22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Recycling Laptops, Computers and other Electronics Components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63575" y="949800"/>
            <a:ext cx="4149900" cy="29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Recycling system called WEEE (Waste Electrical and Electronic Equipment).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It Reduces the 95-98% of the weight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Ensures that any data left on hard drives and memories are thoroughly destroyed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207050" y="1833826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STEPS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75900" y="1022850"/>
            <a:ext cx="4266600" cy="3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Picking Shed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Initial Size Reduction Process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Secondary size reduction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Over band magnet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Metallic and Non Metallic content separation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Water separation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09300" y="1791150"/>
            <a:ext cx="40452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Recycling Cathode Ray tubes, Monitors and TV</a:t>
            </a:r>
            <a:endParaRPr sz="3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690525" y="482200"/>
            <a:ext cx="4310700" cy="39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STEPS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Separation of monitor body and cathode ray tube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Size reduction process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Metal removal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Washing line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Glass sorting line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ctrTitle"/>
          </p:nvPr>
        </p:nvSpPr>
        <p:spPr>
          <a:xfrm>
            <a:off x="261850" y="1810350"/>
            <a:ext cx="84471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COMPANIES HANDLING E-WASTE</a:t>
            </a:r>
            <a:endParaRPr sz="3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06850" y="1556250"/>
            <a:ext cx="4047600" cy="1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Adatte E-Waste Management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4938950" y="1461225"/>
            <a:ext cx="37992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5041200" y="1611000"/>
            <a:ext cx="33024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Processes the entire hazardous printed circuit board waste.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25" y="3374325"/>
            <a:ext cx="2114550" cy="10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PresentationFormat>On-screen Show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Old Standard TT</vt:lpstr>
      <vt:lpstr>Paperback</vt:lpstr>
      <vt:lpstr>E-Waste Management</vt:lpstr>
      <vt:lpstr>Slide 2</vt:lpstr>
      <vt:lpstr>E-Waste</vt:lpstr>
      <vt:lpstr>E-WASTE RECYCLING</vt:lpstr>
      <vt:lpstr>Slide 5</vt:lpstr>
      <vt:lpstr>Slide 6</vt:lpstr>
      <vt:lpstr>Recycling Cathode Ray tubes, Monitors and TV</vt:lpstr>
      <vt:lpstr>COMPANIES HANDLING E-WASTE</vt:lpstr>
      <vt:lpstr>Slide 9</vt:lpstr>
      <vt:lpstr>Slide 10</vt:lpstr>
      <vt:lpstr>Slide 11</vt:lpstr>
      <vt:lpstr>Slide 12</vt:lpstr>
      <vt:lpstr>Slide 13</vt:lpstr>
      <vt:lpstr>OTHER COMPANIES BaoBab Clean Tech E Incarnation Recycling Ecobirdd Recycling EcoReco ECS Environment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E-Waste Management</dc:title>
  <cp:lastModifiedBy>Home</cp:lastModifiedBy>
  <cp:revision>1</cp:revision>
  <dcterms:modified xsi:type="dcterms:W3CDTF">2018-10-19T11:08:27Z</dcterms:modified>
</cp:coreProperties>
</file>