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3" r:id="rId4"/>
    <p:sldId id="274" r:id="rId5"/>
    <p:sldId id="275" r:id="rId6"/>
    <p:sldId id="281" r:id="rId7"/>
    <p:sldId id="276" r:id="rId8"/>
    <p:sldId id="289" r:id="rId9"/>
    <p:sldId id="270" r:id="rId10"/>
    <p:sldId id="271" r:id="rId11"/>
    <p:sldId id="278" r:id="rId12"/>
    <p:sldId id="277" r:id="rId13"/>
    <p:sldId id="283" r:id="rId14"/>
    <p:sldId id="284" r:id="rId15"/>
    <p:sldId id="272" r:id="rId16"/>
    <p:sldId id="285" r:id="rId17"/>
    <p:sldId id="286" r:id="rId18"/>
    <p:sldId id="287" r:id="rId19"/>
    <p:sldId id="279" r:id="rId20"/>
    <p:sldId id="280" r:id="rId21"/>
    <p:sldId id="282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2"/>
    <p:restoredTop sz="94666"/>
  </p:normalViewPr>
  <p:slideViewPr>
    <p:cSldViewPr snapToGrid="0" snapToObjects="1">
      <p:cViewPr varScale="1">
        <p:scale>
          <a:sx n="80" d="100"/>
          <a:sy n="80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浅析</a:t>
            </a:r>
            <a:r>
              <a:rPr kumimoji="1" lang="en-US" altLang="zh-CN" dirty="0" smtClean="0"/>
              <a:t>Skip-list</a:t>
            </a:r>
            <a:r>
              <a:rPr kumimoji="1" lang="zh-CN" altLang="en-US" dirty="0" smtClean="0"/>
              <a:t>的实现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96463" y="4764504"/>
            <a:ext cx="2791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imHei" charset="0"/>
                <a:ea typeface="SimHei" charset="0"/>
                <a:cs typeface="SimHei" charset="0"/>
              </a:rPr>
              <a:t>曾吉</a:t>
            </a:r>
          </a:p>
          <a:p>
            <a:endParaRPr kumimoji="1" lang="zh-CN" altLang="en-US" sz="2000" dirty="0">
              <a:latin typeface="SimHei" charset="0"/>
              <a:ea typeface="SimHei" charset="0"/>
              <a:cs typeface="SimHei" charset="0"/>
            </a:endParaRPr>
          </a:p>
          <a:p>
            <a:r>
              <a:rPr kumimoji="1" lang="en-US" altLang="zh-CN" sz="2000" dirty="0" smtClean="0">
                <a:latin typeface="SimHei" charset="0"/>
                <a:ea typeface="SimHei" charset="0"/>
                <a:cs typeface="SimHei" charset="0"/>
              </a:rPr>
              <a:t>2019-02-25</a:t>
            </a:r>
            <a:endParaRPr kumimoji="1" lang="zh-CN" altLang="en-US" sz="20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2.1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与增删改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45706"/>
              </p:ext>
            </p:extLst>
          </p:nvPr>
        </p:nvGraphicFramePr>
        <p:xfrm>
          <a:off x="1036322" y="1889762"/>
          <a:ext cx="10586720" cy="4663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17344"/>
                <a:gridCol w="2117344"/>
                <a:gridCol w="2117344"/>
                <a:gridCol w="2117344"/>
                <a:gridCol w="2117344"/>
              </a:tblGrid>
              <a:tr h="361244">
                <a:tc>
                  <a:txBody>
                    <a:bodyPr/>
                    <a:lstStyle/>
                    <a:p>
                      <a:pPr algn="l"/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初始化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添加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删除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修改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  <a:tr h="3612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head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新增头结点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X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X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X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  <a:tr h="8287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tail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NULL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检查更新新增结点是否为尾结点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检查更新删除结点是否为尾结点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同添加、删除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  <a:tr h="3612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length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0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++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--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X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  <a:tr h="13387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endParaRPr lang="zh-CN" altLang="en-US" sz="28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1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检查更新新增节点的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是否大于跳表的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检查更新删除节点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的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是否大于跳表的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endParaRPr lang="zh-CN" altLang="en-US" sz="240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  <a:p>
                      <a:pPr algn="l"/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同添加、删除</a:t>
                      </a:r>
                    </a:p>
                    <a:p>
                      <a:pPr algn="l"/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2.2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SkipListNode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与增删改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96612"/>
              </p:ext>
            </p:extLst>
          </p:nvPr>
        </p:nvGraphicFramePr>
        <p:xfrm>
          <a:off x="548642" y="1917278"/>
          <a:ext cx="11297920" cy="4572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24480"/>
                <a:gridCol w="2824480"/>
                <a:gridCol w="2824480"/>
                <a:gridCol w="2824480"/>
              </a:tblGrid>
              <a:tr h="293979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添加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删除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修改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  <a:tr h="2939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obj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赋值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删除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更新</a:t>
                      </a:r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obj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</a:tr>
              <a:tr h="2939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score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删除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同 添加 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+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 删除</a:t>
                      </a:r>
                    </a:p>
                  </a:txBody>
                  <a:tcPr anchor="ctr"/>
                </a:tc>
              </a:tr>
              <a:tr h="76434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backward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NewNode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,</a:t>
                      </a:r>
                      <a:r>
                        <a:rPr lang="zh-CN" altLang="en-US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Update[0].forward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Update[0].forward</a:t>
                      </a:r>
                      <a:endParaRPr lang="zh-CN" altLang="en-US" sz="240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同 添加 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+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 删除</a:t>
                      </a:r>
                    </a:p>
                  </a:txBody>
                  <a:tcPr anchor="ctr"/>
                </a:tc>
              </a:tr>
              <a:tr h="5291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level[</a:t>
                      </a:r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].forward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NewNode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,</a:t>
                      </a:r>
                      <a:endParaRPr lang="zh-CN" altLang="en-US" sz="240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update[</a:t>
                      </a:r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Update[</a:t>
                      </a:r>
                      <a:r>
                        <a:rPr lang="en-US" altLang="zh-CN" sz="2400" baseline="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同 添加 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+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 删除</a:t>
                      </a:r>
                    </a:p>
                  </a:txBody>
                  <a:tcPr anchor="ctr"/>
                </a:tc>
              </a:tr>
              <a:tr h="12347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level[</a:t>
                      </a:r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].span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NewNode</a:t>
                      </a:r>
                      <a:endParaRPr lang="zh-CN" altLang="en-US" sz="2400" baseline="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Update[</a:t>
                      </a:r>
                      <a:r>
                        <a:rPr lang="en-US" altLang="zh-CN" sz="2400" baseline="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</a:t>
                      </a:r>
                      <a:endParaRPr lang="zh-CN" altLang="en-US" sz="240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Head[</a:t>
                      </a:r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](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节点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大于链表的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时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)</a:t>
                      </a:r>
                      <a:endParaRPr lang="zh-CN" altLang="en-US" sz="2400" dirty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Update[</a:t>
                      </a:r>
                      <a:r>
                        <a:rPr lang="en-US" altLang="zh-CN" sz="2400" baseline="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baseline="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</a:t>
                      </a:r>
                      <a:endParaRPr lang="zh-CN" altLang="en-US" sz="240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Head[</a:t>
                      </a:r>
                      <a:r>
                        <a:rPr lang="en-US" altLang="zh-CN" sz="2400" dirty="0" err="1" smtClean="0">
                          <a:latin typeface="SimHei" charset="0"/>
                          <a:ea typeface="SimHei" charset="0"/>
                          <a:cs typeface="SimHei" charset="0"/>
                        </a:rPr>
                        <a:t>i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](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节点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大于链表的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level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时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)</a:t>
                      </a:r>
                      <a:endParaRPr lang="zh-CN" altLang="en-US" sz="2400" dirty="0" smtClean="0">
                        <a:latin typeface="SimHei" charset="0"/>
                        <a:ea typeface="SimHei" charset="0"/>
                        <a:cs typeface="Sim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同 添加 </a:t>
                      </a:r>
                      <a:r>
                        <a:rPr lang="en-US" altLang="zh-CN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+</a:t>
                      </a:r>
                      <a:r>
                        <a:rPr lang="zh-CN" altLang="en-US" sz="2400" dirty="0" smtClean="0">
                          <a:latin typeface="SimHei" charset="0"/>
                          <a:ea typeface="SimHei" charset="0"/>
                          <a:cs typeface="SimHei" charset="0"/>
                        </a:rPr>
                        <a:t> 删除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1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2.3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初始化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--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过程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095418"/>
            <a:ext cx="3581400" cy="391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16" y="1893359"/>
            <a:ext cx="5283311" cy="46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2.3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初始化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—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内存分配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6" name="Picture 4" descr="https://segmentfault.com/img/remote/146000001341848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8"/>
          <a:stretch/>
        </p:blipFill>
        <p:spPr bwMode="auto">
          <a:xfrm>
            <a:off x="2595413" y="1893359"/>
            <a:ext cx="6259829" cy="42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6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2.4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新增数据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--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修改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377322"/>
            <a:ext cx="4116243" cy="3076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26" y="3803399"/>
            <a:ext cx="3660048" cy="2911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26" y="2035516"/>
            <a:ext cx="4635048" cy="15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2.4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新增数据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--Node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修改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879" t="2469" b="2908"/>
          <a:stretch/>
        </p:blipFill>
        <p:spPr>
          <a:xfrm>
            <a:off x="957262" y="2198159"/>
            <a:ext cx="3836821" cy="3159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77" y="2847064"/>
            <a:ext cx="5938920" cy="18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3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2.4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新增数据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--Node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修改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879" t="2469" b="2908"/>
          <a:stretch/>
        </p:blipFill>
        <p:spPr>
          <a:xfrm>
            <a:off x="957262" y="2198159"/>
            <a:ext cx="3836821" cy="31599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55" y="1893359"/>
            <a:ext cx="4748077" cy="48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2.4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新增数据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—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内存修改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1026" name="Picture 2" descr="https://segmentfault.com/img/remote/1460000013418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0" y="1925052"/>
            <a:ext cx="5126617" cy="3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gmentfault.com/img/remote/1460000013418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83" y="2375235"/>
            <a:ext cx="6081528" cy="30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2.5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删除数据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—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的修改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2" y="2158666"/>
            <a:ext cx="4415631" cy="23972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96" y="1893359"/>
            <a:ext cx="5260628" cy="40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850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2.5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删除数据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—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SkipListNode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的修改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460601"/>
            <a:ext cx="4539892" cy="2441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80" y="1893359"/>
            <a:ext cx="5938845" cy="47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第一章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数据结构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7262" y="2316480"/>
            <a:ext cx="5626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latin typeface="SimHei" charset="0"/>
                <a:ea typeface="SimHei" charset="0"/>
                <a:cs typeface="SimHei" charset="0"/>
              </a:rPr>
              <a:t>1.1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28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latin typeface="SimHei" charset="0"/>
                <a:ea typeface="SimHei" charset="0"/>
                <a:cs typeface="SimHei" charset="0"/>
              </a:rPr>
              <a:t>1.2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2800" dirty="0" err="1" smtClean="0">
                <a:latin typeface="SimHei" charset="0"/>
                <a:ea typeface="SimHei" charset="0"/>
                <a:cs typeface="SimHei" charset="0"/>
              </a:rPr>
              <a:t>SkipListNode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latin typeface="SimHei" charset="0"/>
                <a:ea typeface="SimHei" charset="0"/>
                <a:cs typeface="SimHei" charset="0"/>
              </a:rPr>
              <a:t>1.3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内存分布</a:t>
            </a:r>
          </a:p>
          <a:p>
            <a:pPr>
              <a:lnSpc>
                <a:spcPct val="200000"/>
              </a:lnSpc>
            </a:pPr>
            <a:r>
              <a:rPr kumimoji="1" lang="en-US" altLang="zh-CN" sz="2800" dirty="0" smtClean="0">
                <a:latin typeface="SimHei" charset="0"/>
                <a:ea typeface="SimHei" charset="0"/>
                <a:cs typeface="SimHei" charset="0"/>
              </a:rPr>
              <a:t>1.4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28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2800" dirty="0" smtClean="0">
                <a:latin typeface="SimHei" charset="0"/>
                <a:ea typeface="SimHei" charset="0"/>
                <a:cs typeface="SimHei" charset="0"/>
              </a:rPr>
              <a:t>VS</a:t>
            </a:r>
            <a:r>
              <a:rPr kumimoji="1" lang="zh-CN" altLang="en-US" sz="28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2800" dirty="0" err="1" smtClean="0">
                <a:latin typeface="SimHei" charset="0"/>
                <a:ea typeface="SimHei" charset="0"/>
                <a:cs typeface="SimHei" charset="0"/>
              </a:rPr>
              <a:t>LinkedList</a:t>
            </a:r>
            <a:endParaRPr kumimoji="1" lang="zh-CN" altLang="en-US" sz="28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2.6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修改数据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83" y="2141955"/>
            <a:ext cx="7277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2.7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查找数据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01" y="1893359"/>
            <a:ext cx="4949717" cy="48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第三章 跳表的应用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--</a:t>
            </a:r>
            <a:r>
              <a:rPr kumimoji="1" lang="en-US" altLang="zh-CN" sz="3600" dirty="0" err="1">
                <a:latin typeface="SimHei" charset="0"/>
                <a:ea typeface="SimHei" charset="0"/>
                <a:cs typeface="SimHei" charset="0"/>
              </a:rPr>
              <a:t>Z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set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893359"/>
            <a:ext cx="3160295" cy="4720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436" y="0"/>
            <a:ext cx="4393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1.1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2585" y="2053780"/>
            <a:ext cx="5292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b="1" dirty="0" smtClean="0">
                <a:latin typeface="SimHei" charset="0"/>
                <a:ea typeface="SimHei" charset="0"/>
                <a:cs typeface="SimHei" charset="0"/>
              </a:rPr>
              <a:t>head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 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跳表头结点，无实际物理含义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b="1" dirty="0" smtClean="0">
                <a:latin typeface="SimHei" charset="0"/>
                <a:ea typeface="SimHei" charset="0"/>
                <a:cs typeface="SimHei" charset="0"/>
              </a:rPr>
              <a:t>tail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 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跳表的尾节点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b="1" dirty="0" smtClean="0">
                <a:latin typeface="SimHei" charset="0"/>
                <a:ea typeface="SimHei" charset="0"/>
                <a:cs typeface="SimHei" charset="0"/>
              </a:rPr>
              <a:t>length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跳表数据大小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b="1" dirty="0" smtClean="0">
                <a:latin typeface="SimHei" charset="0"/>
                <a:ea typeface="SimHei" charset="0"/>
                <a:cs typeface="SimHei" charset="0"/>
              </a:rPr>
              <a:t>level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除头结点外最大的层级</a:t>
            </a:r>
            <a:endParaRPr kumimoji="1"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477502"/>
            <a:ext cx="5335810" cy="32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1.2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Node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属性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8541" y="2116878"/>
            <a:ext cx="5634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 smtClean="0">
                <a:latin typeface="SimHei" charset="0"/>
                <a:ea typeface="SimHei" charset="0"/>
                <a:cs typeface="SimHei" charset="0"/>
              </a:rPr>
              <a:t>obj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    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存储对象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score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  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对象所占分值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backward: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后退指针，类似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next</a:t>
            </a:r>
            <a:endParaRPr kumimoji="1" lang="zh-CN" altLang="en-US" sz="2400" dirty="0" smtClean="0">
              <a:latin typeface="SimHei" charset="0"/>
              <a:ea typeface="SimHei" charset="0"/>
              <a:cs typeface="SimHe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level[</a:t>
            </a:r>
            <a:r>
              <a:rPr kumimoji="1" lang="en-US" altLang="zh-CN" sz="2400" dirty="0" err="1" smtClean="0">
                <a:latin typeface="SimHei" charset="0"/>
                <a:ea typeface="SimHei" charset="0"/>
                <a:cs typeface="SimHei" charset="0"/>
              </a:rPr>
              <a:t>i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].forward</a:t>
            </a:r>
            <a:r>
              <a:rPr kumimoji="1" lang="en-US" altLang="zh-CN" sz="2400" dirty="0">
                <a:latin typeface="SimHei" charset="0"/>
                <a:ea typeface="SimHei" charset="0"/>
                <a:cs typeface="SimHei" charset="0"/>
              </a:rPr>
              <a:t>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第</a:t>
            </a:r>
            <a:r>
              <a:rPr kumimoji="1" lang="en-US" altLang="zh-CN" sz="2400" dirty="0" err="1" smtClean="0">
                <a:latin typeface="SimHei" charset="0"/>
                <a:ea typeface="SimHei" charset="0"/>
                <a:cs typeface="SimHei" charset="0"/>
              </a:rPr>
              <a:t>i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层级的前进指针</a:t>
            </a:r>
            <a:endParaRPr kumimoji="1" lang="zh-CN" altLang="en-US" sz="2400" dirty="0" smtClean="0">
              <a:latin typeface="SimHei" charset="0"/>
              <a:ea typeface="SimHei" charset="0"/>
              <a:cs typeface="SimHe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level[</a:t>
            </a:r>
            <a:r>
              <a:rPr kumimoji="1" lang="en-US" altLang="zh-CN" sz="2400" dirty="0" err="1" smtClean="0">
                <a:latin typeface="SimHei" charset="0"/>
                <a:ea typeface="SimHei" charset="0"/>
                <a:cs typeface="SimHei" charset="0"/>
              </a:rPr>
              <a:t>i</a:t>
            </a: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].span: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第</a:t>
            </a:r>
            <a:r>
              <a:rPr kumimoji="1" lang="en-US" altLang="zh-CN" sz="2400" dirty="0" err="1" smtClean="0">
                <a:latin typeface="SimHei" charset="0"/>
                <a:ea typeface="SimHei" charset="0"/>
                <a:cs typeface="SimHei" charset="0"/>
              </a:rPr>
              <a:t>i</a:t>
            </a:r>
            <a:r>
              <a:rPr kumimoji="1" lang="zh-CN" altLang="en-US" sz="2400" dirty="0">
                <a:latin typeface="SimHei" charset="0"/>
                <a:ea typeface="SimHei" charset="0"/>
                <a:cs typeface="SimHei" charset="0"/>
              </a:rPr>
              <a:t>层级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的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的节点到第</a:t>
            </a:r>
            <a:r>
              <a:rPr kumimoji="1" lang="en-US" altLang="zh-CN" sz="2400" dirty="0" err="1" smtClean="0">
                <a:latin typeface="SimHei" charset="0"/>
                <a:ea typeface="SimHei" charset="0"/>
                <a:cs typeface="SimHei" charset="0"/>
              </a:rPr>
              <a:t>i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层级的下一个节点的距离</a:t>
            </a:r>
            <a:endParaRPr kumimoji="1"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44" y="1762760"/>
            <a:ext cx="4254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1.3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内存分布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6" name="Picture 2" descr="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654691"/>
            <a:ext cx="8226424" cy="51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4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1.3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内存分布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5" name="Picture 2" descr="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9" y="1893358"/>
            <a:ext cx="7946947" cy="458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1.4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VS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LinkedList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2" y="1893358"/>
            <a:ext cx="4708753" cy="23096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96" y="3256614"/>
            <a:ext cx="5335810" cy="32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1.4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smtClean="0">
                <a:latin typeface="SimHei" charset="0"/>
                <a:ea typeface="SimHei" charset="0"/>
                <a:cs typeface="SimHei" charset="0"/>
              </a:rPr>
              <a:t>VS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LinkedList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6316"/>
          <a:stretch/>
        </p:blipFill>
        <p:spPr>
          <a:xfrm>
            <a:off x="957262" y="2021696"/>
            <a:ext cx="3721768" cy="32983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262" y="1734943"/>
            <a:ext cx="4254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8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957262" y="1643066"/>
            <a:ext cx="6516000" cy="0"/>
          </a:xfrm>
          <a:prstGeom prst="line">
            <a:avLst/>
          </a:prstGeom>
          <a:ln w="11430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262" y="746443"/>
            <a:ext cx="7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第二章 </a:t>
            </a:r>
            <a:r>
              <a:rPr kumimoji="1" lang="en-US" altLang="zh-CN" sz="3600" dirty="0" err="1" smtClean="0">
                <a:latin typeface="SimHei" charset="0"/>
                <a:ea typeface="SimHei" charset="0"/>
                <a:cs typeface="SimHei" charset="0"/>
              </a:rPr>
              <a:t>SkipList</a:t>
            </a:r>
            <a:r>
              <a:rPr kumimoji="1" lang="zh-CN" altLang="en-US" sz="3600" dirty="0" smtClean="0">
                <a:latin typeface="SimHei" charset="0"/>
                <a:ea typeface="SimHei" charset="0"/>
                <a:cs typeface="SimHei" charset="0"/>
              </a:rPr>
              <a:t>的增删改查</a:t>
            </a:r>
            <a:endParaRPr kumimoji="1" lang="zh-CN" altLang="en-US" sz="36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9822" y="2381742"/>
            <a:ext cx="5890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2.1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各属性的修改与计算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2.2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初始化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2.2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增加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2.3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删除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2.3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修改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SimHei" charset="0"/>
                <a:ea typeface="SimHei" charset="0"/>
                <a:cs typeface="SimHei" charset="0"/>
              </a:rPr>
              <a:t>2.4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 查找</a:t>
            </a:r>
          </a:p>
        </p:txBody>
      </p:sp>
    </p:spTree>
    <p:extLst>
      <p:ext uri="{BB962C8B-B14F-4D97-AF65-F5344CB8AC3E}">
        <p14:creationId xmlns:p14="http://schemas.microsoft.com/office/powerpoint/2010/main" val="157292517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1826</TotalTime>
  <Words>348</Words>
  <Application>Microsoft Macintosh PowerPoint</Application>
  <PresentationFormat>宽屏</PresentationFormat>
  <Paragraphs>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SimHei</vt:lpstr>
      <vt:lpstr>Tw Cen MT</vt:lpstr>
      <vt:lpstr>宋体</vt:lpstr>
      <vt:lpstr>Arial</vt:lpstr>
      <vt:lpstr>水滴</vt:lpstr>
      <vt:lpstr>浅析Skip-list的实现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浅析Skip-list的实现</dc:title>
  <dc:creator>Microsoft Office 用户</dc:creator>
  <cp:lastModifiedBy>Microsoft Office 用户</cp:lastModifiedBy>
  <cp:revision>47</cp:revision>
  <dcterms:created xsi:type="dcterms:W3CDTF">2019-02-04T09:15:11Z</dcterms:created>
  <dcterms:modified xsi:type="dcterms:W3CDTF">2019-02-25T10:13:24Z</dcterms:modified>
</cp:coreProperties>
</file>