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D5CE-AE06-436A-8BF3-9D73BE77467C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D56D-6897-43F7-A36B-50225C5E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5522" y="76040"/>
            <a:ext cx="11637900" cy="6781960"/>
            <a:chOff x="6651710" y="234668"/>
            <a:chExt cx="4687913" cy="4297964"/>
          </a:xfrm>
        </p:grpSpPr>
        <p:pic>
          <p:nvPicPr>
            <p:cNvPr id="1026" name="Picture 2" descr="http://store.denvillesoftball.org/wp-content/uploads/2014/04/Blue-Devils-2014-1024x50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710" y="2309499"/>
              <a:ext cx="4687913" cy="222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blogdailyherald.com/wp-content/uploads/2015/01/Duke-Log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521" y="234668"/>
              <a:ext cx="3449867" cy="2764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033083" y="365966"/>
              <a:ext cx="642138" cy="23990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899994" rev="0"/>
                </a:camera>
                <a:lightRig rig="freezing" dir="t">
                  <a:rot lat="0" lon="0" rev="2400000"/>
                </a:lightRig>
              </a:scene3d>
              <a:sp3d extrusionH="57150" contourW="25400" prstMaterial="matte">
                <a:bevelT w="38100" h="38100"/>
                <a:bevelB w="57150" h="38100" prst="hardEdge"/>
                <a:contourClr>
                  <a:schemeClr val="accent1">
                    <a:lumMod val="75000"/>
                  </a:schemeClr>
                </a:contourClr>
              </a:sp3d>
            </a:bodyPr>
            <a:lstStyle/>
            <a:p>
              <a:r>
                <a:rPr lang="zh-CN" altLang="en-US" sz="12000" dirty="0">
                  <a:effectLst>
                    <a:glow rad="101600">
                      <a:schemeClr val="accent5">
                        <a:satMod val="175000"/>
                        <a:alpha val="41000"/>
                      </a:schemeClr>
                    </a:glow>
                    <a:reflection blurRad="6350" stA="55000" endA="300" endPos="45500" dir="5400000" sy="-100000" algn="bl"/>
                  </a:effectLst>
                </a:rPr>
                <a:t>蓝</a:t>
              </a:r>
              <a:endParaRPr lang="en-US" sz="12000" dirty="0"/>
            </a:p>
            <a:p>
              <a:r>
                <a:rPr lang="zh-CN" altLang="en-US" sz="12000" dirty="0">
                  <a:effectLst>
                    <a:glow rad="101600">
                      <a:schemeClr val="accent5">
                        <a:satMod val="175000"/>
                        <a:alpha val="41000"/>
                      </a:schemeClr>
                    </a:glow>
                    <a:reflection blurRad="6350" stA="55000" endA="300" endPos="45500" dir="5400000" sy="-100000" algn="bl"/>
                  </a:effectLst>
                </a:rPr>
                <a:t>魔</a:t>
              </a:r>
              <a:endParaRPr lang="en-US" sz="1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39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jizhen</dc:creator>
  <cp:lastModifiedBy>jizhen</cp:lastModifiedBy>
  <cp:revision>5</cp:revision>
  <dcterms:created xsi:type="dcterms:W3CDTF">2015-03-16T01:23:50Z</dcterms:created>
  <dcterms:modified xsi:type="dcterms:W3CDTF">2015-03-16T01:58:31Z</dcterms:modified>
</cp:coreProperties>
</file>