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  <p:sldId id="330" r:id="rId4"/>
    <p:sldId id="257" r:id="rId5"/>
    <p:sldId id="258" r:id="rId6"/>
    <p:sldId id="259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71" r:id="rId33"/>
    <p:sldId id="260" r:id="rId34"/>
    <p:sldId id="261" r:id="rId35"/>
    <p:sldId id="294" r:id="rId36"/>
    <p:sldId id="295" r:id="rId37"/>
    <p:sldId id="296" r:id="rId38"/>
    <p:sldId id="297" r:id="rId39"/>
    <p:sldId id="262" r:id="rId40"/>
    <p:sldId id="265" r:id="rId41"/>
    <p:sldId id="263" r:id="rId42"/>
    <p:sldId id="264" r:id="rId43"/>
    <p:sldId id="298" r:id="rId44"/>
    <p:sldId id="299" r:id="rId45"/>
    <p:sldId id="300" r:id="rId46"/>
    <p:sldId id="301" r:id="rId47"/>
    <p:sldId id="303" r:id="rId48"/>
    <p:sldId id="304" r:id="rId49"/>
    <p:sldId id="307" r:id="rId50"/>
    <p:sldId id="308" r:id="rId51"/>
    <p:sldId id="309" r:id="rId52"/>
    <p:sldId id="310" r:id="rId53"/>
    <p:sldId id="311" r:id="rId54"/>
    <p:sldId id="313" r:id="rId55"/>
    <p:sldId id="333" r:id="rId56"/>
    <p:sldId id="266" r:id="rId57"/>
    <p:sldId id="315" r:id="rId58"/>
    <p:sldId id="318" r:id="rId59"/>
    <p:sldId id="319" r:id="rId60"/>
    <p:sldId id="320" r:id="rId61"/>
    <p:sldId id="321" r:id="rId62"/>
    <p:sldId id="322" r:id="rId63"/>
    <p:sldId id="317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1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34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79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1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05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76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6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4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43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3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8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9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2C99-CF4F-4CA0-B8D0-6F35E4434941}" type="datetimeFigureOut">
              <a:rPr lang="en-CA" smtClean="0"/>
              <a:t>2021-03-08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3892-5F63-412F-B327-C280A2720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1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CPSC 449 Tutorial 13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Midterm review - part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59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2042984"/>
            <a:ext cx="8362304" cy="39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2191265"/>
            <a:ext cx="8362304" cy="37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2364259"/>
            <a:ext cx="8362304" cy="36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2529015"/>
            <a:ext cx="8362304" cy="34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2726724"/>
            <a:ext cx="8362304" cy="32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2883242"/>
            <a:ext cx="8362304" cy="30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3031524"/>
            <a:ext cx="8362304" cy="29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3196281"/>
            <a:ext cx="8362304" cy="27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3352799"/>
            <a:ext cx="8362304" cy="26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3558746"/>
            <a:ext cx="8362304" cy="24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#1 Extension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“late” deadline moved from March 5 midnight to March 15</a:t>
            </a:r>
            <a:r>
              <a:rPr lang="en-CA" baseline="30000" dirty="0" smtClean="0"/>
              <a:t>th</a:t>
            </a:r>
            <a:r>
              <a:rPr lang="en-CA" dirty="0" smtClean="0"/>
              <a:t> midnight</a:t>
            </a:r>
          </a:p>
          <a:p>
            <a:pPr lvl="1"/>
            <a:r>
              <a:rPr lang="en-CA" dirty="0" smtClean="0"/>
              <a:t>5 mark penalty (so your best possible grade is 65/70)</a:t>
            </a:r>
          </a:p>
          <a:p>
            <a:r>
              <a:rPr lang="en-CA" dirty="0" smtClean="0"/>
              <a:t>If your program takes part in the A.I. tournament, all these penalties will be forgiven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3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3698788"/>
            <a:ext cx="8362304" cy="22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3863546"/>
            <a:ext cx="8362304" cy="21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4061254"/>
            <a:ext cx="8362304" cy="19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4227307"/>
            <a:ext cx="8362304" cy="17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4374291"/>
            <a:ext cx="8362304" cy="16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4555524"/>
            <a:ext cx="8362304" cy="14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4720280"/>
            <a:ext cx="8362304" cy="12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4876800"/>
            <a:ext cx="8362304" cy="11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5058032"/>
            <a:ext cx="8362304" cy="9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5214551"/>
            <a:ext cx="8362304" cy="7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Midterm – March 11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Will be released 9:30am on March 11</a:t>
            </a:r>
            <a:r>
              <a:rPr lang="en-CA" baseline="30000" dirty="0" smtClean="0"/>
              <a:t>th</a:t>
            </a:r>
            <a:r>
              <a:rPr lang="en-CA" dirty="0" smtClean="0"/>
              <a:t>, closed for submissions 9:30 March 12</a:t>
            </a:r>
            <a:r>
              <a:rPr lang="en-CA" baseline="30000" dirty="0" smtClean="0"/>
              <a:t>th</a:t>
            </a:r>
            <a:r>
              <a:rPr lang="en-CA" dirty="0" smtClean="0"/>
              <a:t> (24 hours)</a:t>
            </a:r>
          </a:p>
          <a:p>
            <a:r>
              <a:rPr lang="en-CA" dirty="0" smtClean="0"/>
              <a:t>Designed to take 1h:30min to 2h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9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5420497"/>
            <a:ext cx="8362304" cy="5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5577016"/>
            <a:ext cx="8362304" cy="4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Again, nothing really new from the lab exam</a:t>
            </a:r>
          </a:p>
          <a:p>
            <a:r>
              <a:rPr lang="en-CA" dirty="0" smtClean="0"/>
              <a:t>The questions usually go: “Given this function, what is it’s type?”</a:t>
            </a:r>
          </a:p>
        </p:txBody>
      </p:sp>
    </p:spTree>
    <p:extLst>
      <p:ext uri="{BB962C8B-B14F-4D97-AF65-F5344CB8AC3E}">
        <p14:creationId xmlns:p14="http://schemas.microsoft.com/office/powerpoint/2010/main" val="37480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8" y="1103145"/>
            <a:ext cx="8225482" cy="1933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3411676"/>
            <a:ext cx="8286750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56" y="3099614"/>
            <a:ext cx="9861035" cy="19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8" y="1103145"/>
            <a:ext cx="8225482" cy="1933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3411676"/>
            <a:ext cx="8286750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56" y="3772930"/>
            <a:ext cx="9861035" cy="13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8" y="1103145"/>
            <a:ext cx="8225482" cy="1933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3411676"/>
            <a:ext cx="8286750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56" y="4168914"/>
            <a:ext cx="9861035" cy="9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8" y="1103145"/>
            <a:ext cx="8225482" cy="1933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3411676"/>
            <a:ext cx="8286750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56" y="4539048"/>
            <a:ext cx="9861035" cy="5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8" y="1103145"/>
            <a:ext cx="8225482" cy="1933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3411676"/>
            <a:ext cx="8286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Again, nothing really new from the lab exam</a:t>
            </a:r>
          </a:p>
          <a:p>
            <a:r>
              <a:rPr lang="en-CA" dirty="0" smtClean="0"/>
              <a:t>The questions usually go: “Given this function, what is it’s type?”</a:t>
            </a:r>
          </a:p>
        </p:txBody>
      </p:sp>
    </p:spTree>
    <p:extLst>
      <p:ext uri="{BB962C8B-B14F-4D97-AF65-F5344CB8AC3E}">
        <p14:creationId xmlns:p14="http://schemas.microsoft.com/office/powerpoint/2010/main" val="24110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to be covered (tentative)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Today:</a:t>
            </a:r>
          </a:p>
          <a:p>
            <a:pPr marL="514350" indent="-514350">
              <a:buAutoNum type="arabicPeriod"/>
            </a:pPr>
            <a:r>
              <a:rPr lang="en-CA" dirty="0" smtClean="0"/>
              <a:t>Hand evaluations</a:t>
            </a:r>
          </a:p>
          <a:p>
            <a:pPr marL="514350" indent="-514350">
              <a:buAutoNum type="arabicPeriod"/>
            </a:pPr>
            <a:r>
              <a:rPr lang="en-CA" dirty="0" smtClean="0"/>
              <a:t>Working with types</a:t>
            </a:r>
          </a:p>
          <a:p>
            <a:pPr marL="514350" indent="-514350">
              <a:buAutoNum type="arabicPeriod"/>
            </a:pPr>
            <a:r>
              <a:rPr lang="en-CA" dirty="0" smtClean="0"/>
              <a:t>Unification</a:t>
            </a:r>
          </a:p>
          <a:p>
            <a:pPr marL="0" indent="0">
              <a:buNone/>
            </a:pPr>
            <a:r>
              <a:rPr lang="en-CA" dirty="0" smtClean="0"/>
              <a:t>Wednesday:</a:t>
            </a:r>
          </a:p>
          <a:p>
            <a:pPr marL="0" indent="0">
              <a:buNone/>
            </a:pPr>
            <a:r>
              <a:rPr lang="en-CA" dirty="0" smtClean="0"/>
              <a:t>4.   List comprehension</a:t>
            </a:r>
          </a:p>
          <a:p>
            <a:pPr marL="0" indent="0">
              <a:buNone/>
            </a:pPr>
            <a:r>
              <a:rPr lang="en-CA" dirty="0" smtClean="0"/>
              <a:t>5.   Working with trees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2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Again, nothing really new from the lab exam</a:t>
            </a:r>
          </a:p>
          <a:p>
            <a:r>
              <a:rPr lang="en-CA" dirty="0" smtClean="0"/>
              <a:t>The questions usually go: “Given this function, what is it’s type?”</a:t>
            </a:r>
          </a:p>
          <a:p>
            <a:r>
              <a:rPr lang="en-CA" dirty="0" smtClean="0"/>
              <a:t>Sometimes, the question will go: “Given this function, what is it’s </a:t>
            </a:r>
            <a:r>
              <a:rPr lang="en-CA" i="1" dirty="0" smtClean="0"/>
              <a:t>most general </a:t>
            </a:r>
            <a:r>
              <a:rPr lang="en-CA" dirty="0" smtClean="0"/>
              <a:t>type?”</a:t>
            </a:r>
          </a:p>
        </p:txBody>
      </p:sp>
    </p:spTree>
    <p:extLst>
      <p:ext uri="{BB962C8B-B14F-4D97-AF65-F5344CB8AC3E}">
        <p14:creationId xmlns:p14="http://schemas.microsoft.com/office/powerpoint/2010/main" val="40810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Again, nothing really new from the lab exam</a:t>
            </a:r>
          </a:p>
          <a:p>
            <a:r>
              <a:rPr lang="en-CA" dirty="0" smtClean="0"/>
              <a:t>The questions usually go: “Given this function, what is it’s type?”</a:t>
            </a:r>
          </a:p>
          <a:p>
            <a:r>
              <a:rPr lang="en-CA" dirty="0" smtClean="0"/>
              <a:t>Sometimes, the question will go: “Given this function, what is it’s </a:t>
            </a:r>
            <a:r>
              <a:rPr lang="en-CA" i="1" dirty="0" smtClean="0"/>
              <a:t>most general </a:t>
            </a:r>
            <a:r>
              <a:rPr lang="en-CA" dirty="0" smtClean="0"/>
              <a:t>type?”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31" y="3799703"/>
            <a:ext cx="5000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2250923"/>
            <a:ext cx="11944350" cy="3902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68" y="789667"/>
            <a:ext cx="5898034" cy="15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2250923"/>
            <a:ext cx="11944350" cy="3902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2" y="1124523"/>
            <a:ext cx="3671501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3369276"/>
            <a:ext cx="11944350" cy="2784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2" y="1124523"/>
            <a:ext cx="3671501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294208"/>
            <a:ext cx="5063368" cy="1173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4" y="2253479"/>
            <a:ext cx="3671501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3369276"/>
            <a:ext cx="11944350" cy="2784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2" y="1124523"/>
            <a:ext cx="3671501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4" y="2253479"/>
            <a:ext cx="3671501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278446"/>
            <a:ext cx="4909494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695568"/>
            <a:ext cx="11944350" cy="1458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2" y="1124523"/>
            <a:ext cx="3671501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4" y="2253479"/>
            <a:ext cx="3671501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278446"/>
            <a:ext cx="4909494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6859"/>
            <a:ext cx="4909494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17751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181398"/>
            <a:ext cx="11944350" cy="972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2" y="1124523"/>
            <a:ext cx="3671501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4" y="2253479"/>
            <a:ext cx="3671501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278446"/>
            <a:ext cx="4909494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6859"/>
            <a:ext cx="4909494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181398"/>
            <a:ext cx="11944350" cy="972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4" y="2253479"/>
            <a:ext cx="3671501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278446"/>
            <a:ext cx="4909494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6859"/>
            <a:ext cx="4909494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181398"/>
            <a:ext cx="11944350" cy="972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278446"/>
            <a:ext cx="4909494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6859"/>
            <a:ext cx="4909494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Nothing new, if you aced it in the lab exam then you’re in good shape</a:t>
            </a:r>
          </a:p>
          <a:p>
            <a:r>
              <a:rPr lang="en-CA" dirty="0" smtClean="0"/>
              <a:t>Having said that, let’s go over that lab exam question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-29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1. Hand evaluation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4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181398"/>
            <a:ext cx="11944350" cy="972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6859"/>
            <a:ext cx="4909494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181398"/>
            <a:ext cx="11944350" cy="972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527589"/>
            <a:ext cx="11944350" cy="626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527589"/>
            <a:ext cx="11944350" cy="626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6763" y="5537144"/>
            <a:ext cx="945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/>
                </a:solidFill>
              </a:rPr>
              <a:t>Finds the first consecutive character. mystery “</a:t>
            </a:r>
            <a:r>
              <a:rPr lang="en-CA" dirty="0" err="1" smtClean="0">
                <a:solidFill>
                  <a:schemeClr val="accent6"/>
                </a:solidFill>
              </a:rPr>
              <a:t>abccdeffghii</a:t>
            </a:r>
            <a:r>
              <a:rPr lang="en-CA" dirty="0" smtClean="0">
                <a:solidFill>
                  <a:schemeClr val="accent6"/>
                </a:solidFill>
              </a:rPr>
              <a:t>” = SS ‘c’</a:t>
            </a:r>
            <a:endParaRPr lang="en-CA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2. Working with types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9" y="1227439"/>
            <a:ext cx="10083388" cy="321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09" y="4882085"/>
            <a:ext cx="7924800" cy="998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527589"/>
            <a:ext cx="11944350" cy="626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5" y="3406057"/>
            <a:ext cx="8871894" cy="390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6763" y="5537144"/>
            <a:ext cx="945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/>
                </a:solidFill>
              </a:rPr>
              <a:t>Finds the first consecutive character. mystery “</a:t>
            </a:r>
            <a:r>
              <a:rPr lang="en-CA" dirty="0" err="1" smtClean="0">
                <a:solidFill>
                  <a:schemeClr val="accent6"/>
                </a:solidFill>
              </a:rPr>
              <a:t>abccdeffghii</a:t>
            </a:r>
            <a:r>
              <a:rPr lang="en-CA" dirty="0" smtClean="0">
                <a:solidFill>
                  <a:schemeClr val="accent6"/>
                </a:solidFill>
              </a:rPr>
              <a:t>” = SS ‘c’</a:t>
            </a:r>
            <a:endParaRPr lang="en-CA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209" y="5816564"/>
            <a:ext cx="3429018" cy="4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5570"/>
            <a:ext cx="3429018" cy="4011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-29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2. Working with types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578788"/>
            <a:ext cx="9770078" cy="52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One of the new topics, not overly difficult!</a:t>
            </a:r>
          </a:p>
          <a:p>
            <a:r>
              <a:rPr lang="en-CA" dirty="0" smtClean="0"/>
              <a:t>You will be given two terms, and be asked to unify them</a:t>
            </a:r>
          </a:p>
          <a:p>
            <a:r>
              <a:rPr lang="en-CA" dirty="0" smtClean="0"/>
              <a:t>Robin did mention last Tuesday that the questions will consist of </a:t>
            </a:r>
            <a:r>
              <a:rPr lang="en-CA" i="1" dirty="0" smtClean="0"/>
              <a:t>hand</a:t>
            </a:r>
            <a:r>
              <a:rPr lang="en-CA" dirty="0" smtClean="0"/>
              <a:t> unification</a:t>
            </a:r>
          </a:p>
        </p:txBody>
      </p:sp>
    </p:spTree>
    <p:extLst>
      <p:ext uri="{BB962C8B-B14F-4D97-AF65-F5344CB8AC3E}">
        <p14:creationId xmlns:p14="http://schemas.microsoft.com/office/powerpoint/2010/main" val="37424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27" y="1059950"/>
            <a:ext cx="7825946" cy="4960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52" y="1859177"/>
            <a:ext cx="7700062" cy="5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27" y="1059950"/>
            <a:ext cx="7825946" cy="4960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11" y="3748215"/>
            <a:ext cx="7700062" cy="1766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343" y="1878986"/>
            <a:ext cx="3750019" cy="198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11" y="2199503"/>
            <a:ext cx="1490790" cy="1524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702" y="2242615"/>
            <a:ext cx="1466850" cy="15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27" y="1059950"/>
            <a:ext cx="7825946" cy="4960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11" y="3748215"/>
            <a:ext cx="7700062" cy="1766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343" y="1878986"/>
            <a:ext cx="3750019" cy="198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11" y="2199503"/>
            <a:ext cx="1490790" cy="1524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702" y="2940909"/>
            <a:ext cx="1466850" cy="8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1365546"/>
            <a:ext cx="8362304" cy="46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27" y="1059950"/>
            <a:ext cx="7825946" cy="4960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11" y="3748215"/>
            <a:ext cx="7700062" cy="1766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343" y="1878986"/>
            <a:ext cx="3750019" cy="198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11" y="2199503"/>
            <a:ext cx="1490790" cy="15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27" y="1059950"/>
            <a:ext cx="7825946" cy="4960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11" y="3748215"/>
            <a:ext cx="7700062" cy="1766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343" y="1878986"/>
            <a:ext cx="3750019" cy="19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27" y="1059950"/>
            <a:ext cx="7825946" cy="4960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11" y="3748215"/>
            <a:ext cx="7700062" cy="17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11" y="3805880"/>
            <a:ext cx="7700062" cy="170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11" y="4522573"/>
            <a:ext cx="7700062" cy="992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3781169"/>
            <a:ext cx="3253560" cy="7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11" y="4522573"/>
            <a:ext cx="7700062" cy="992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05" y="3781169"/>
            <a:ext cx="1935892" cy="7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11" y="4522573"/>
            <a:ext cx="7700062" cy="9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65" y="4464908"/>
            <a:ext cx="3245708" cy="105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579" y="5078627"/>
            <a:ext cx="3245708" cy="1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65" y="4464908"/>
            <a:ext cx="3245708" cy="1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6" y="5008606"/>
            <a:ext cx="3245708" cy="105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62" y="4451901"/>
            <a:ext cx="708454" cy="1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1524638"/>
            <a:ext cx="8362304" cy="44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7" y="1059950"/>
            <a:ext cx="7825946" cy="49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/>
              <a:t>3</a:t>
            </a:r>
            <a:r>
              <a:rPr lang="en-CA" dirty="0" smtClean="0"/>
              <a:t>. Unification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3255"/>
            <a:ext cx="10238250" cy="5424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800" y="1013255"/>
            <a:ext cx="1971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1696994"/>
            <a:ext cx="8362304" cy="42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400"/>
            <a:ext cx="10515600" cy="1325563"/>
          </a:xfrm>
        </p:spPr>
        <p:txBody>
          <a:bodyPr/>
          <a:lstStyle/>
          <a:p>
            <a:r>
              <a:rPr lang="en-CA" dirty="0" smtClean="0"/>
              <a:t>1. Hand evaluation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96" y="1365546"/>
            <a:ext cx="8362304" cy="4384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" y="1594021"/>
            <a:ext cx="3786166" cy="233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696" y="1845276"/>
            <a:ext cx="8362304" cy="41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611</Words>
  <Application>Microsoft Office PowerPoint</Application>
  <PresentationFormat>Widescreen</PresentationFormat>
  <Paragraphs>101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Office Theme</vt:lpstr>
      <vt:lpstr>CPSC 449 Tutorial 13</vt:lpstr>
      <vt:lpstr>Assignment #1 Extension</vt:lpstr>
      <vt:lpstr>Midterm – March 11</vt:lpstr>
      <vt:lpstr>Topics to be covered (tentative)</vt:lpstr>
      <vt:lpstr>PowerPoint Presentation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1. Hand evaluation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2. Working with types</vt:lpstr>
      <vt:lpstr>PowerPoint Presentation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  <vt:lpstr>3. Unification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449 Tutorial 13</dc:title>
  <dc:creator>Alejandro</dc:creator>
  <cp:lastModifiedBy>Alejandro</cp:lastModifiedBy>
  <cp:revision>20</cp:revision>
  <dcterms:created xsi:type="dcterms:W3CDTF">2021-03-08T08:14:55Z</dcterms:created>
  <dcterms:modified xsi:type="dcterms:W3CDTF">2021-03-09T06:43:08Z</dcterms:modified>
</cp:coreProperties>
</file>