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" altLang="en-US"/>
              <a:t>PCA variance is constant. </a:t>
            </a:r>
            <a:endParaRPr lang="" altLang="en-US"/>
          </a:p>
          <a:p>
            <a:r>
              <a:rPr lang="" altLang="en-US"/>
              <a:t>mean distance between points: measure of variance. 1. constant =1 2. entropy between points. </a:t>
            </a:r>
            <a:endParaRPr lang="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Experimental results</a:t>
            </a:r>
            <a:endParaRPr lang="en-US" altLang="en-US"/>
          </a:p>
        </p:txBody>
      </p:sp>
      <p:sp>
        <p:nvSpPr>
          <p:cNvPr id="3" name="Text Box 2"/>
          <p:cNvSpPr txBox="true"/>
          <p:nvPr/>
        </p:nvSpPr>
        <p:spPr>
          <a:xfrm>
            <a:off x="1974850" y="32067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1828800" y="1767840"/>
          <a:ext cx="8534400" cy="30480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4267200"/>
                <a:gridCol w="4267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0.68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fs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0.89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prototype_c=100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0.831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b="1"/>
                        <a:t>prototype_c=400</a:t>
                      </a:r>
                      <a:endParaRPr lang="en-US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b="1"/>
                        <a:t>0.835</a:t>
                      </a:r>
                      <a:endParaRPr lang="en-US" alt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prototype_c=800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0.830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mse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0.823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IIC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0.79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udaiic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0.832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Clustering in sup-reg framework.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en-US"/>
              <a:t>a distance based loss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743700" y="1866265"/>
            <a:ext cx="4819015" cy="44977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Distance base loss towards MI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rcRect t="18523" r="240" b="25656"/>
          <a:stretch>
            <a:fillRect/>
          </a:stretch>
        </p:blipFill>
        <p:spPr>
          <a:xfrm>
            <a:off x="146050" y="1280795"/>
            <a:ext cx="7327265" cy="5467985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8099425" y="1555750"/>
            <a:ext cx="338963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Minimazing the distance based loss is equavalent to increase the infoNCE.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Loss -&gt; -infoNCE -&gt; -MI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We define our loss as: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1. scatter loss on prototype vectors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2. scatter loss on feature vectors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3. cluster loss on prototypes and vectors</a:t>
            </a:r>
            <a:r>
              <a:rPr lang="" altLang="en-US"/>
              <a:t> (differnetn)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1. scatter prototypes</a:t>
            </a:r>
            <a:endParaRPr lang="en-US" alt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en-US" altLang="en-US"/>
              <a:t>We minimize the distance based loss: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 lang="en-US" altLang="en-US"/>
              <a:t>to minimize: Loss(prototype_vectors, prototype_vecotrs)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To scatter prototype_vectors to feature space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2. scatter features</a:t>
            </a:r>
            <a:endParaRPr lang="en-US" alt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en-US" altLang="en-US"/>
              <a:t>We minimize the distance based loss: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 lang="en-US" altLang="en-US"/>
              <a:t>to minimize: Loss(feature_vectors, feature_vecotrs)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To scatter feature_vectors to feature space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3. cluster prototype and features</a:t>
            </a:r>
            <a:endParaRPr lang="en-US" alt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en-US" altLang="en-US"/>
              <a:t>We maximize the distance based loss: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 lang="en-US" altLang="en-US"/>
              <a:t>to maximize: Loss(feature_vectors, prototype_vectors)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To cluster feature_vectors to prototype_vectors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?????????? Not very convincing of why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total loss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2715" y="2030730"/>
            <a:ext cx="5757545" cy="1746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related works (1)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4760" y="1576070"/>
            <a:ext cx="4914265" cy="42913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15" y="797560"/>
            <a:ext cx="4751070" cy="55886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590" y="5960110"/>
            <a:ext cx="4516120" cy="3727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related works (2)</a:t>
            </a:r>
            <a:endParaRPr lang="en-US" altLang="en-US"/>
          </a:p>
        </p:txBody>
      </p:sp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260465" y="1691005"/>
            <a:ext cx="5854065" cy="23704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4739640"/>
            <a:ext cx="7887335" cy="930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" y="1439545"/>
            <a:ext cx="5905500" cy="2840355"/>
          </a:xfrm>
          <a:prstGeom prst="rect">
            <a:avLst/>
          </a:prstGeom>
        </p:spPr>
      </p:pic>
      <p:sp>
        <p:nvSpPr>
          <p:cNvPr id="10" name="Text Box 9"/>
          <p:cNvSpPr txBox="true"/>
          <p:nvPr/>
        </p:nvSpPr>
        <p:spPr>
          <a:xfrm>
            <a:off x="496570" y="5904230"/>
            <a:ext cx="8500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Prototypical Contrastive Learning of</a:t>
            </a:r>
            <a:r>
              <a:rPr lang="en-US" altLang="en-US"/>
              <a:t> </a:t>
            </a:r>
            <a:r>
              <a:rPr lang="en-US"/>
              <a:t>Unsupervised Representations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1063</Words>
  <Application>WPS Presentation</Application>
  <PresentationFormat>宽屏</PresentationFormat>
  <Paragraphs>96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Calibri</vt:lpstr>
      <vt:lpstr>Trebuchet MS</vt:lpstr>
      <vt:lpstr>微软雅黑</vt:lpstr>
      <vt:lpstr>Arial Unicode MS</vt:lpstr>
      <vt:lpstr>SimSun</vt:lpstr>
      <vt:lpstr>Droid Sans Fallback</vt:lpstr>
      <vt:lpstr>Times New Roman</vt:lpstr>
      <vt:lpstr>Office 主题</vt:lpstr>
      <vt:lpstr>PowerPoint 演示文稿</vt:lpstr>
      <vt:lpstr>Clustering in sup-reg framework.</vt:lpstr>
      <vt:lpstr>Distance base loss towards MI</vt:lpstr>
      <vt:lpstr>1. scatter prototypes</vt:lpstr>
      <vt:lpstr>2. scatter features</vt:lpstr>
      <vt:lpstr>3. cluster prototype and features</vt:lpstr>
      <vt:lpstr>total loss</vt:lpstr>
      <vt:lpstr>related works (1)</vt:lpstr>
      <vt:lpstr>related works (2)</vt:lpstr>
      <vt:lpstr>Experimental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jizong</cp:lastModifiedBy>
  <cp:revision>19</cp:revision>
  <dcterms:created xsi:type="dcterms:W3CDTF">2020-11-25T22:48:45Z</dcterms:created>
  <dcterms:modified xsi:type="dcterms:W3CDTF">2020-11-25T22:48:45Z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1033-11.1.0.9711</vt:lpwstr>
  </property>
</Properties>
</file>