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21333460" cy="214884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6768"/>
        <p:guide pos="67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38068" y="1279525"/>
            <a:ext cx="342951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66700" y="4145281"/>
            <a:ext cx="16000199" cy="68526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6700" y="11286386"/>
            <a:ext cx="16000199" cy="5188054"/>
          </a:xfrm>
        </p:spPr>
        <p:txBody>
          <a:bodyPr>
            <a:normAutofit/>
          </a:bodyPr>
          <a:lstStyle>
            <a:lvl1pPr marL="0" indent="0" algn="ctr">
              <a:buNone/>
              <a:defRPr sz="4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1066800" indent="0" algn="ctr">
              <a:buNone/>
              <a:defRPr sz="4665"/>
            </a:lvl2pPr>
            <a:lvl3pPr marL="2133600" indent="0" algn="ctr">
              <a:buNone/>
              <a:defRPr sz="4200"/>
            </a:lvl3pPr>
            <a:lvl4pPr marL="3199765" indent="0" algn="ctr">
              <a:buNone/>
              <a:defRPr sz="3735"/>
            </a:lvl4pPr>
            <a:lvl5pPr marL="4266565" indent="0" algn="ctr">
              <a:buNone/>
              <a:defRPr sz="3735"/>
            </a:lvl5pPr>
            <a:lvl6pPr marL="5333365" indent="0" algn="ctr">
              <a:buNone/>
              <a:defRPr sz="3735"/>
            </a:lvl6pPr>
            <a:lvl7pPr marL="6400165" indent="0" algn="ctr">
              <a:buNone/>
              <a:defRPr sz="3735"/>
            </a:lvl7pPr>
            <a:lvl8pPr marL="7466965" indent="0" algn="ctr">
              <a:buNone/>
              <a:defRPr sz="3735"/>
            </a:lvl8pPr>
            <a:lvl9pPr marL="8533130" indent="0" algn="ctr">
              <a:buNone/>
              <a:defRPr sz="373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466685" y="1728168"/>
            <a:ext cx="18400229" cy="17418109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347" y="809794"/>
            <a:ext cx="18400229" cy="4153431"/>
          </a:xfrm>
        </p:spPr>
        <p:txBody>
          <a:bodyPr anchor="ctr" anchorCtr="0">
            <a:normAutofit/>
          </a:bodyPr>
          <a:lstStyle>
            <a:lvl1pPr>
              <a:defRPr sz="5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347" y="5720292"/>
            <a:ext cx="18400229" cy="13634192"/>
          </a:xfrm>
        </p:spPr>
        <p:txBody>
          <a:bodyPr>
            <a:normAutofit/>
          </a:bodyPr>
          <a:lstStyle>
            <a:lvl1pPr>
              <a:defRPr sz="4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4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5574" y="11752961"/>
            <a:ext cx="17232215" cy="2542794"/>
          </a:xfrm>
        </p:spPr>
        <p:txBody>
          <a:bodyPr anchor="b">
            <a:normAutofit/>
          </a:bodyPr>
          <a:lstStyle>
            <a:lvl1pPr>
              <a:defRPr sz="93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55574" y="14444754"/>
            <a:ext cx="12811271" cy="2029006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tx1"/>
                </a:solidFill>
              </a:defRPr>
            </a:lvl1pPr>
            <a:lvl2pPr marL="1066800" indent="0">
              <a:buNone/>
              <a:defRPr sz="4665">
                <a:solidFill>
                  <a:schemeClr val="tx1">
                    <a:tint val="75000"/>
                  </a:schemeClr>
                </a:solidFill>
              </a:defRPr>
            </a:lvl2pPr>
            <a:lvl3pPr marL="2133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199765" indent="0">
              <a:buNone/>
              <a:defRPr sz="3735">
                <a:solidFill>
                  <a:schemeClr val="tx1">
                    <a:tint val="75000"/>
                  </a:schemeClr>
                </a:solidFill>
              </a:defRPr>
            </a:lvl4pPr>
            <a:lvl5pPr marL="4266565" indent="0">
              <a:buNone/>
              <a:defRPr sz="3735">
                <a:solidFill>
                  <a:schemeClr val="tx1">
                    <a:tint val="75000"/>
                  </a:schemeClr>
                </a:solidFill>
              </a:defRPr>
            </a:lvl5pPr>
            <a:lvl6pPr marL="5333365" indent="0">
              <a:buNone/>
              <a:defRPr sz="3735">
                <a:solidFill>
                  <a:schemeClr val="tx1">
                    <a:tint val="75000"/>
                  </a:schemeClr>
                </a:solidFill>
              </a:defRPr>
            </a:lvl6pPr>
            <a:lvl7pPr marL="6400165" indent="0">
              <a:buNone/>
              <a:defRPr sz="3735">
                <a:solidFill>
                  <a:schemeClr val="tx1">
                    <a:tint val="75000"/>
                  </a:schemeClr>
                </a:solidFill>
              </a:defRPr>
            </a:lvl7pPr>
            <a:lvl8pPr marL="7466965" indent="0">
              <a:buNone/>
              <a:defRPr sz="3735">
                <a:solidFill>
                  <a:schemeClr val="tx1">
                    <a:tint val="75000"/>
                  </a:schemeClr>
                </a:solidFill>
              </a:defRPr>
            </a:lvl8pPr>
            <a:lvl9pPr marL="8533130" indent="0">
              <a:buNone/>
              <a:defRPr sz="37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347" y="809794"/>
            <a:ext cx="18400229" cy="4153431"/>
          </a:xfrm>
        </p:spPr>
        <p:txBody>
          <a:bodyPr>
            <a:normAutofit/>
          </a:bodyPr>
          <a:lstStyle>
            <a:lvl1pPr>
              <a:defRPr sz="56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33347" y="5720292"/>
            <a:ext cx="9066780" cy="136341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466797" y="5720292"/>
            <a:ext cx="9066780" cy="136341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6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4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73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464" y="1144058"/>
            <a:ext cx="18400229" cy="4153431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9464" y="5467544"/>
            <a:ext cx="9025111" cy="258159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800" indent="0">
              <a:buNone/>
              <a:defRPr sz="4665" b="1"/>
            </a:lvl2pPr>
            <a:lvl3pPr marL="2133600" indent="0">
              <a:buNone/>
              <a:defRPr sz="4200" b="1"/>
            </a:lvl3pPr>
            <a:lvl4pPr marL="3199765" indent="0">
              <a:buNone/>
              <a:defRPr sz="3735" b="1"/>
            </a:lvl4pPr>
            <a:lvl5pPr marL="4266565" indent="0">
              <a:buNone/>
              <a:defRPr sz="3735" b="1"/>
            </a:lvl5pPr>
            <a:lvl6pPr marL="5333365" indent="0">
              <a:buNone/>
              <a:defRPr sz="3735" b="1"/>
            </a:lvl6pPr>
            <a:lvl7pPr marL="6400165" indent="0">
              <a:buNone/>
              <a:defRPr sz="3735" b="1"/>
            </a:lvl7pPr>
            <a:lvl8pPr marL="7466965" indent="0">
              <a:buNone/>
              <a:defRPr sz="3735" b="1"/>
            </a:lvl8pPr>
            <a:lvl9pPr marL="8533130" indent="0">
              <a:buNone/>
              <a:defRPr sz="373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69464" y="8195575"/>
            <a:ext cx="9025111" cy="1119870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800134" y="5467544"/>
            <a:ext cx="9069558" cy="2581591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6800" indent="0">
              <a:buNone/>
              <a:defRPr sz="4665" b="1"/>
            </a:lvl2pPr>
            <a:lvl3pPr marL="2133600" indent="0">
              <a:buNone/>
              <a:defRPr sz="4200" b="1"/>
            </a:lvl3pPr>
            <a:lvl4pPr marL="3199765" indent="0">
              <a:buNone/>
              <a:defRPr sz="3735" b="1"/>
            </a:lvl4pPr>
            <a:lvl5pPr marL="4266565" indent="0">
              <a:buNone/>
              <a:defRPr sz="3735" b="1"/>
            </a:lvl5pPr>
            <a:lvl6pPr marL="5333365" indent="0">
              <a:buNone/>
              <a:defRPr sz="3735" b="1"/>
            </a:lvl6pPr>
            <a:lvl7pPr marL="6400165" indent="0">
              <a:buNone/>
              <a:defRPr sz="3735" b="1"/>
            </a:lvl7pPr>
            <a:lvl8pPr marL="7466965" indent="0">
              <a:buNone/>
              <a:defRPr sz="3735" b="1"/>
            </a:lvl8pPr>
            <a:lvl9pPr marL="8533130" indent="0">
              <a:buNone/>
              <a:defRPr sz="373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800134" y="8195575"/>
            <a:ext cx="9069558" cy="11198703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685" y="8667486"/>
            <a:ext cx="18400229" cy="4153431"/>
          </a:xfrm>
        </p:spPr>
        <p:txBody>
          <a:bodyPr>
            <a:normAutofit/>
          </a:bodyPr>
          <a:lstStyle>
            <a:lvl1pPr algn="ctr">
              <a:defRPr sz="112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1680" y="397933"/>
            <a:ext cx="7288280" cy="5013960"/>
          </a:xfrm>
        </p:spPr>
        <p:txBody>
          <a:bodyPr anchor="ctr" anchorCtr="0">
            <a:normAutofit/>
          </a:bodyPr>
          <a:lstStyle>
            <a:lvl1pPr>
              <a:defRPr sz="5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9070979" y="2401243"/>
            <a:ext cx="10179261" cy="15962597"/>
          </a:xfrm>
        </p:spPr>
        <p:txBody>
          <a:bodyPr/>
          <a:lstStyle>
            <a:lvl1pPr marL="0" indent="0">
              <a:buNone/>
              <a:defRPr sz="7465"/>
            </a:lvl1pPr>
            <a:lvl2pPr marL="1066800" indent="0">
              <a:buNone/>
              <a:defRPr sz="6535"/>
            </a:lvl2pPr>
            <a:lvl3pPr marL="2133600" indent="0">
              <a:buNone/>
              <a:defRPr sz="5600"/>
            </a:lvl3pPr>
            <a:lvl4pPr marL="3199765" indent="0">
              <a:buNone/>
              <a:defRPr sz="4665"/>
            </a:lvl4pPr>
            <a:lvl5pPr marL="4266565" indent="0">
              <a:buNone/>
              <a:defRPr sz="4665"/>
            </a:lvl5pPr>
            <a:lvl6pPr marL="5333365" indent="0">
              <a:buNone/>
              <a:defRPr sz="4665"/>
            </a:lvl6pPr>
            <a:lvl7pPr marL="6400165" indent="0">
              <a:buNone/>
              <a:defRPr sz="4665"/>
            </a:lvl7pPr>
            <a:lvl8pPr marL="7466965" indent="0">
              <a:buNone/>
              <a:defRPr sz="4665"/>
            </a:lvl8pPr>
            <a:lvl9pPr marL="8533130" indent="0">
              <a:buNone/>
              <a:defRPr sz="466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0569" y="6446520"/>
            <a:ext cx="7288280" cy="1194297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735"/>
            </a:lvl1pPr>
            <a:lvl2pPr marL="1066800" indent="0">
              <a:buNone/>
              <a:defRPr sz="3265"/>
            </a:lvl2pPr>
            <a:lvl3pPr marL="2133600" indent="0">
              <a:buNone/>
              <a:defRPr sz="2800"/>
            </a:lvl3pPr>
            <a:lvl4pPr marL="3199765" indent="0">
              <a:buNone/>
              <a:defRPr sz="2335"/>
            </a:lvl4pPr>
            <a:lvl5pPr marL="4266565" indent="0">
              <a:buNone/>
              <a:defRPr sz="2335"/>
            </a:lvl5pPr>
            <a:lvl6pPr marL="5333365" indent="0">
              <a:buNone/>
              <a:defRPr sz="2335"/>
            </a:lvl6pPr>
            <a:lvl7pPr marL="6400165" indent="0">
              <a:buNone/>
              <a:defRPr sz="2335"/>
            </a:lvl7pPr>
            <a:lvl8pPr marL="7466965" indent="0">
              <a:buNone/>
              <a:defRPr sz="2335"/>
            </a:lvl8pPr>
            <a:lvl9pPr marL="8533130" indent="0">
              <a:buNone/>
              <a:defRPr sz="233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300016" y="1360932"/>
            <a:ext cx="0" cy="4359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190912" y="1144058"/>
            <a:ext cx="2676002" cy="18210426"/>
          </a:xfrm>
        </p:spPr>
        <p:txBody>
          <a:bodyPr vert="eaVert">
            <a:normAutofit/>
          </a:bodyPr>
          <a:lstStyle>
            <a:lvl1pPr>
              <a:defRPr sz="84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6685" y="1144058"/>
            <a:ext cx="15538178" cy="1821042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66685" y="1144058"/>
            <a:ext cx="18400229" cy="415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6685" y="5720292"/>
            <a:ext cx="18400229" cy="13634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66685" y="19916563"/>
            <a:ext cx="4800060" cy="114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66755" y="19916563"/>
            <a:ext cx="7200090" cy="114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066854" y="19916563"/>
            <a:ext cx="4800060" cy="114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2133600" rtl="0" eaLnBrk="1" latinLnBrk="0" hangingPunct="1">
        <a:lnSpc>
          <a:spcPct val="90000"/>
        </a:lnSpc>
        <a:spcBef>
          <a:spcPct val="0"/>
        </a:spcBef>
        <a:buNone/>
        <a:defRPr sz="9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400" indent="-533400" algn="l" defTabSz="2133600" rtl="0" eaLnBrk="1" latinLnBrk="0" hangingPunct="1">
        <a:lnSpc>
          <a:spcPct val="90000"/>
        </a:lnSpc>
        <a:spcBef>
          <a:spcPts val="2335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65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0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733165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9965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66765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33565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8000365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66530" indent="-533400" algn="l" defTabSz="2133600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6800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00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5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6565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33365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00165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66965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33130" algn="l" defTabSz="213360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4" name="Group 103"/>
          <p:cNvGrpSpPr/>
          <p:nvPr/>
        </p:nvGrpSpPr>
        <p:grpSpPr>
          <a:xfrm>
            <a:off x="1848485" y="3467735"/>
            <a:ext cx="3879215" cy="3794125"/>
            <a:chOff x="3494" y="5930"/>
            <a:chExt cx="6109" cy="5975"/>
          </a:xfrm>
        </p:grpSpPr>
        <p:pic>
          <p:nvPicPr>
            <p:cNvPr id="7" name="Picture 6" descr="evoluation1"/>
            <p:cNvPicPr>
              <a:picLocks noChangeAspect="1"/>
            </p:cNvPicPr>
            <p:nvPr/>
          </p:nvPicPr>
          <p:blipFill>
            <a:blip r:embed="rId1"/>
            <a:srcRect l="15495" t="9766" r="23383" b="9534"/>
            <a:stretch>
              <a:fillRect/>
            </a:stretch>
          </p:blipFill>
          <p:spPr>
            <a:xfrm>
              <a:off x="3971" y="6327"/>
              <a:ext cx="5633" cy="5578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4097" y="5930"/>
              <a:ext cx="5326" cy="588"/>
              <a:chOff x="4097" y="5930"/>
              <a:chExt cx="5326" cy="588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6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8" name="Text Box 17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16200000">
              <a:off x="1125" y="8857"/>
              <a:ext cx="5326" cy="588"/>
              <a:chOff x="1755" y="8098"/>
              <a:chExt cx="5326" cy="588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 Box 21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6312535" y="3462655"/>
            <a:ext cx="3820795" cy="3796665"/>
            <a:chOff x="11184" y="6013"/>
            <a:chExt cx="6017" cy="5979"/>
          </a:xfrm>
        </p:grpSpPr>
        <p:pic>
          <p:nvPicPr>
            <p:cNvPr id="8" name="Picture 7" descr="evoluation2"/>
            <p:cNvPicPr>
              <a:picLocks noChangeAspect="1"/>
            </p:cNvPicPr>
            <p:nvPr/>
          </p:nvPicPr>
          <p:blipFill>
            <a:blip r:embed="rId2"/>
            <a:srcRect l="15137" t="10214" r="24338" b="9534"/>
            <a:stretch>
              <a:fillRect/>
            </a:stretch>
          </p:blipFill>
          <p:spPr>
            <a:xfrm>
              <a:off x="11623" y="6446"/>
              <a:ext cx="5578" cy="554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 rot="0">
              <a:off x="11791" y="6013"/>
              <a:ext cx="5326" cy="588"/>
              <a:chOff x="4097" y="5930"/>
              <a:chExt cx="5326" cy="588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42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16200000">
              <a:off x="8815" y="8948"/>
              <a:ext cx="5326" cy="588"/>
              <a:chOff x="1755" y="8098"/>
              <a:chExt cx="5326" cy="58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55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15325090" y="3435350"/>
            <a:ext cx="3884930" cy="3836670"/>
            <a:chOff x="18924" y="6020"/>
            <a:chExt cx="6118" cy="6042"/>
          </a:xfrm>
        </p:grpSpPr>
        <p:pic>
          <p:nvPicPr>
            <p:cNvPr id="9" name="Picture 8" descr="evoluation4"/>
            <p:cNvPicPr>
              <a:picLocks noChangeAspect="1"/>
            </p:cNvPicPr>
            <p:nvPr/>
          </p:nvPicPr>
          <p:blipFill>
            <a:blip r:embed="rId3"/>
            <a:srcRect l="15441" t="9867" r="23318" b="9158"/>
            <a:stretch>
              <a:fillRect/>
            </a:stretch>
          </p:blipFill>
          <p:spPr>
            <a:xfrm>
              <a:off x="19398" y="6466"/>
              <a:ext cx="5644" cy="5597"/>
            </a:xfrm>
            <a:prstGeom prst="rect">
              <a:avLst/>
            </a:prstGeom>
          </p:spPr>
        </p:pic>
        <p:grpSp>
          <p:nvGrpSpPr>
            <p:cNvPr id="45" name="Group 44"/>
            <p:cNvGrpSpPr/>
            <p:nvPr/>
          </p:nvGrpSpPr>
          <p:grpSpPr>
            <a:xfrm>
              <a:off x="19512" y="6020"/>
              <a:ext cx="5326" cy="588"/>
              <a:chOff x="4097" y="5930"/>
              <a:chExt cx="5326" cy="588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48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16200000">
              <a:off x="16555" y="8977"/>
              <a:ext cx="5326" cy="588"/>
              <a:chOff x="1755" y="8098"/>
              <a:chExt cx="5326" cy="588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62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64" name="Text Box 63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858010" y="8246110"/>
            <a:ext cx="3832860" cy="3810635"/>
            <a:chOff x="3509" y="12931"/>
            <a:chExt cx="6036" cy="6001"/>
          </a:xfrm>
        </p:grpSpPr>
        <p:pic>
          <p:nvPicPr>
            <p:cNvPr id="10" name="Picture 9" descr="evoluation1.1"/>
            <p:cNvPicPr>
              <a:picLocks noChangeAspect="1"/>
            </p:cNvPicPr>
            <p:nvPr/>
          </p:nvPicPr>
          <p:blipFill>
            <a:blip r:embed="rId4"/>
            <a:srcRect l="15712" t="9838" r="23796" b="9693"/>
            <a:stretch>
              <a:fillRect/>
            </a:stretch>
          </p:blipFill>
          <p:spPr>
            <a:xfrm>
              <a:off x="3971" y="13370"/>
              <a:ext cx="5575" cy="5562"/>
            </a:xfrm>
            <a:prstGeom prst="rect">
              <a:avLst/>
            </a:prstGeom>
          </p:spPr>
        </p:pic>
        <p:grpSp>
          <p:nvGrpSpPr>
            <p:cNvPr id="65" name="Group 64"/>
            <p:cNvGrpSpPr/>
            <p:nvPr/>
          </p:nvGrpSpPr>
          <p:grpSpPr>
            <a:xfrm>
              <a:off x="4074" y="12931"/>
              <a:ext cx="5326" cy="588"/>
              <a:chOff x="4097" y="5930"/>
              <a:chExt cx="5326" cy="588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 Box 68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16200000">
              <a:off x="1140" y="15881"/>
              <a:ext cx="5326" cy="588"/>
              <a:chOff x="1755" y="8098"/>
              <a:chExt cx="5326" cy="588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 Box 74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76" name="Text Box 75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</a:t>
                </a:r>
                <a:r>
                  <a:rPr lang="en-US" sz="1600" b="1">
                    <a:solidFill>
                      <a:srgbClr val="CC0000"/>
                    </a:solidFill>
                  </a:rPr>
                  <a:t>004</a:t>
                </a:r>
                <a:r>
                  <a:rPr lang="en-US" altLang="en-US" sz="1600" b="1">
                    <a:solidFill>
                      <a:srgbClr val="CC0000"/>
                    </a:solidFill>
                  </a:rPr>
                  <a:t>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6395085" y="8232140"/>
            <a:ext cx="3872865" cy="3825875"/>
            <a:chOff x="11314" y="12931"/>
            <a:chExt cx="6099" cy="6025"/>
          </a:xfrm>
        </p:grpSpPr>
        <p:pic>
          <p:nvPicPr>
            <p:cNvPr id="11" name="Picture 10" descr="evoluation2.1"/>
            <p:cNvPicPr>
              <a:picLocks noChangeAspect="1"/>
            </p:cNvPicPr>
            <p:nvPr/>
          </p:nvPicPr>
          <p:blipFill>
            <a:blip r:embed="rId5"/>
            <a:srcRect l="15506" t="9491" r="23481" b="9346"/>
            <a:stretch>
              <a:fillRect/>
            </a:stretch>
          </p:blipFill>
          <p:spPr>
            <a:xfrm>
              <a:off x="11791" y="13346"/>
              <a:ext cx="5623" cy="5610"/>
            </a:xfrm>
            <a:prstGeom prst="rect">
              <a:avLst/>
            </a:prstGeom>
          </p:spPr>
        </p:pic>
        <p:grpSp>
          <p:nvGrpSpPr>
            <p:cNvPr id="77" name="Group 76"/>
            <p:cNvGrpSpPr/>
            <p:nvPr/>
          </p:nvGrpSpPr>
          <p:grpSpPr>
            <a:xfrm rot="0">
              <a:off x="11879" y="12931"/>
              <a:ext cx="5326" cy="588"/>
              <a:chOff x="4097" y="5930"/>
              <a:chExt cx="5326" cy="588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 Box 80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6200000">
              <a:off x="8945" y="15881"/>
              <a:ext cx="5326" cy="588"/>
              <a:chOff x="1755" y="8098"/>
              <a:chExt cx="5326" cy="588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 Box 86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10742930" y="8246110"/>
            <a:ext cx="3869055" cy="3810000"/>
            <a:chOff x="19501" y="12931"/>
            <a:chExt cx="6093" cy="6000"/>
          </a:xfrm>
        </p:grpSpPr>
        <p:pic>
          <p:nvPicPr>
            <p:cNvPr id="12" name="Picture 11" descr="evoluation3.1"/>
            <p:cNvPicPr>
              <a:picLocks noChangeAspect="1"/>
            </p:cNvPicPr>
            <p:nvPr/>
          </p:nvPicPr>
          <p:blipFill>
            <a:blip r:embed="rId6"/>
            <a:srcRect l="15647" t="8420" r="23079" b="9187"/>
            <a:stretch>
              <a:fillRect/>
            </a:stretch>
          </p:blipFill>
          <p:spPr>
            <a:xfrm>
              <a:off x="19948" y="13237"/>
              <a:ext cx="5647" cy="5695"/>
            </a:xfrm>
            <a:prstGeom prst="rect">
              <a:avLst/>
            </a:prstGeom>
          </p:spPr>
        </p:pic>
        <p:grpSp>
          <p:nvGrpSpPr>
            <p:cNvPr id="89" name="Group 88"/>
            <p:cNvGrpSpPr/>
            <p:nvPr/>
          </p:nvGrpSpPr>
          <p:grpSpPr>
            <a:xfrm>
              <a:off x="20066" y="12931"/>
              <a:ext cx="5326" cy="588"/>
              <a:chOff x="4097" y="5930"/>
              <a:chExt cx="5326" cy="588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 Box 92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94" name="Text Box 93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16200000">
              <a:off x="17132" y="15881"/>
              <a:ext cx="5326" cy="588"/>
              <a:chOff x="1755" y="8098"/>
              <a:chExt cx="5326" cy="588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 Box 98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00" name="Text Box 99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10811510" y="3455670"/>
            <a:ext cx="3800475" cy="3803650"/>
            <a:chOff x="18041" y="6060"/>
            <a:chExt cx="5985" cy="5990"/>
          </a:xfrm>
        </p:grpSpPr>
        <p:pic>
          <p:nvPicPr>
            <p:cNvPr id="108" name="Picture 107" descr="evoluation5"/>
            <p:cNvPicPr>
              <a:picLocks noChangeAspect="1"/>
            </p:cNvPicPr>
            <p:nvPr/>
          </p:nvPicPr>
          <p:blipFill>
            <a:blip r:embed="rId7"/>
            <a:srcRect l="15658" t="10880" r="24631" b="9375"/>
            <a:stretch>
              <a:fillRect/>
            </a:stretch>
          </p:blipFill>
          <p:spPr>
            <a:xfrm>
              <a:off x="18524" y="6538"/>
              <a:ext cx="5503" cy="5512"/>
            </a:xfrm>
            <a:prstGeom prst="rect">
              <a:avLst/>
            </a:prstGeom>
          </p:spPr>
        </p:pic>
        <p:grpSp>
          <p:nvGrpSpPr>
            <p:cNvPr id="113" name="Group 112"/>
            <p:cNvGrpSpPr/>
            <p:nvPr/>
          </p:nvGrpSpPr>
          <p:grpSpPr>
            <a:xfrm rot="0">
              <a:off x="18648" y="6060"/>
              <a:ext cx="5326" cy="588"/>
              <a:chOff x="4097" y="5930"/>
              <a:chExt cx="5326" cy="588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116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18" name="Text Box 117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 rot="16200000">
              <a:off x="15672" y="8995"/>
              <a:ext cx="5326" cy="588"/>
              <a:chOff x="1755" y="8098"/>
              <a:chExt cx="5326" cy="588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 Box 122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24" name="Text Box 123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5307310" y="8246110"/>
            <a:ext cx="3858260" cy="3822065"/>
            <a:chOff x="18024" y="12988"/>
            <a:chExt cx="6076" cy="6019"/>
          </a:xfrm>
        </p:grpSpPr>
        <p:pic>
          <p:nvPicPr>
            <p:cNvPr id="126" name="Picture 125" descr="evoluation5.1"/>
            <p:cNvPicPr>
              <a:picLocks noChangeAspect="1"/>
            </p:cNvPicPr>
            <p:nvPr/>
          </p:nvPicPr>
          <p:blipFill>
            <a:blip r:embed="rId8"/>
            <a:srcRect l="15864" t="10084" r="23611" b="9187"/>
            <a:stretch>
              <a:fillRect/>
            </a:stretch>
          </p:blipFill>
          <p:spPr>
            <a:xfrm>
              <a:off x="18522" y="13427"/>
              <a:ext cx="5578" cy="5580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 rot="0">
              <a:off x="18589" y="12988"/>
              <a:ext cx="5326" cy="588"/>
              <a:chOff x="4097" y="5930"/>
              <a:chExt cx="5326" cy="588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>
                <a:off x="4097" y="5978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423" y="598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746" y="5979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 Box 131"/>
              <p:cNvSpPr txBox="1"/>
              <p:nvPr/>
            </p:nvSpPr>
            <p:spPr>
              <a:xfrm>
                <a:off x="4203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33" name="Text Box 132"/>
              <p:cNvSpPr txBox="1"/>
              <p:nvPr/>
            </p:nvSpPr>
            <p:spPr>
              <a:xfrm>
                <a:off x="6841" y="5930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16200000">
              <a:off x="15655" y="15938"/>
              <a:ext cx="5326" cy="588"/>
              <a:chOff x="1755" y="8098"/>
              <a:chExt cx="5326" cy="588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1755" y="8146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7081" y="8154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4404" y="8147"/>
                <a:ext cx="0" cy="532"/>
              </a:xfrm>
              <a:prstGeom prst="line">
                <a:avLst/>
              </a:prstGeom>
              <a:ln w="285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 Box 137"/>
              <p:cNvSpPr txBox="1"/>
              <p:nvPr/>
            </p:nvSpPr>
            <p:spPr>
              <a:xfrm>
                <a:off x="1789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006_01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39" name="Text Box 138"/>
              <p:cNvSpPr txBox="1"/>
              <p:nvPr/>
            </p:nvSpPr>
            <p:spPr>
              <a:xfrm>
                <a:off x="4427" y="8098"/>
                <a:ext cx="2494" cy="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600" b="1">
                    <a:solidFill>
                      <a:srgbClr val="CC0000"/>
                    </a:solidFill>
                  </a:rPr>
                  <a:t>patient 004_00</a:t>
                </a:r>
                <a:endParaRPr lang="en-US" altLang="en-US" sz="1600" b="1">
                  <a:solidFill>
                    <a:srgbClr val="CC0000"/>
                  </a:solidFill>
                </a:endParaRPr>
              </a:p>
            </p:txBody>
          </p:sp>
        </p:grpSp>
      </p:grpSp>
      <p:pic>
        <p:nvPicPr>
          <p:cNvPr id="2" name="Picture 1" descr="evoluation5"/>
          <p:cNvPicPr>
            <a:picLocks noChangeAspect="1"/>
          </p:cNvPicPr>
          <p:nvPr/>
        </p:nvPicPr>
        <p:blipFill>
          <a:blip r:embed="rId7"/>
          <a:srcRect l="77094" r="11111"/>
          <a:stretch>
            <a:fillRect/>
          </a:stretch>
        </p:blipFill>
        <p:spPr>
          <a:xfrm>
            <a:off x="19636105" y="8120380"/>
            <a:ext cx="690245" cy="4389120"/>
          </a:xfrm>
          <a:prstGeom prst="rect">
            <a:avLst/>
          </a:prstGeom>
        </p:spPr>
      </p:pic>
      <p:pic>
        <p:nvPicPr>
          <p:cNvPr id="3" name="Picture 2" descr="evoluation5"/>
          <p:cNvPicPr>
            <a:picLocks noChangeAspect="1"/>
          </p:cNvPicPr>
          <p:nvPr/>
        </p:nvPicPr>
        <p:blipFill>
          <a:blip r:embed="rId7"/>
          <a:srcRect l="77094" r="11111"/>
          <a:stretch>
            <a:fillRect/>
          </a:stretch>
        </p:blipFill>
        <p:spPr>
          <a:xfrm>
            <a:off x="19636105" y="3296285"/>
            <a:ext cx="690245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Presentation</Application>
  <PresentationFormat>宽屏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jizong</dc:creator>
  <cp:lastModifiedBy>jizong</cp:lastModifiedBy>
  <cp:revision>16</cp:revision>
  <dcterms:created xsi:type="dcterms:W3CDTF">2021-04-13T15:59:36Z</dcterms:created>
  <dcterms:modified xsi:type="dcterms:W3CDTF">2021-04-13T15:59:36Z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