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B000B"/>
    <a:srgbClr val="CA9B7B"/>
    <a:srgbClr val="B584DA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7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16" Type="http://schemas.openxmlformats.org/officeDocument/2006/relationships/image" Target="../media/image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image" Target="../media/image4.png"/><Relationship Id="rId18" Type="http://schemas.openxmlformats.org/officeDocument/2006/relationships/image" Target="../media/image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image" Target="../media/image4.png"/><Relationship Id="rId18" Type="http://schemas.openxmlformats.org/officeDocument/2006/relationships/image" Target="../media/image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510030"/>
            <a:ext cx="46228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emo_cluster"/>
          <p:cNvPicPr>
            <a:picLocks noChangeAspect="1"/>
          </p:cNvPicPr>
          <p:nvPr/>
        </p:nvPicPr>
        <p:blipFill>
          <a:blip r:embed="rId1"/>
          <a:srcRect r="68326" b="121"/>
          <a:stretch>
            <a:fillRect/>
          </a:stretch>
        </p:blipFill>
        <p:spPr>
          <a:xfrm>
            <a:off x="838200" y="634365"/>
            <a:ext cx="3168650" cy="314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67470" t="1795"/>
          <a:stretch>
            <a:fillRect/>
          </a:stretch>
        </p:blipFill>
        <p:spPr>
          <a:xfrm>
            <a:off x="7555865" y="860425"/>
            <a:ext cx="3255010" cy="3091815"/>
          </a:xfrm>
          <a:prstGeom prst="rect">
            <a:avLst/>
          </a:prstGeom>
        </p:spPr>
      </p:pic>
      <p:pic>
        <p:nvPicPr>
          <p:cNvPr id="6" name="Picture 5" descr="demo_cluster"/>
          <p:cNvPicPr>
            <a:picLocks noChangeAspect="1"/>
          </p:cNvPicPr>
          <p:nvPr/>
        </p:nvPicPr>
        <p:blipFill>
          <a:blip r:embed="rId1"/>
          <a:srcRect l="31719" t="10638" r="32811" b="37606"/>
          <a:stretch>
            <a:fillRect/>
          </a:stretch>
        </p:blipFill>
        <p:spPr>
          <a:xfrm>
            <a:off x="4007485" y="860425"/>
            <a:ext cx="3548380" cy="1628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50740" y="2562860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0.012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4161790" y="2477135"/>
            <a:ext cx="589280" cy="4337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619240" y="2557145"/>
            <a:ext cx="883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= 1.521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6130290" y="2471420"/>
            <a:ext cx="589280" cy="4337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03445" y="2992755"/>
            <a:ext cx="2324100" cy="596900"/>
            <a:chOff x="7407" y="4857"/>
            <a:chExt cx="3660" cy="940"/>
          </a:xfrm>
        </p:grpSpPr>
        <p:sp>
          <p:nvSpPr>
            <p:cNvPr id="13" name="Right Arrow 12"/>
            <p:cNvSpPr/>
            <p:nvPr/>
          </p:nvSpPr>
          <p:spPr>
            <a:xfrm>
              <a:off x="7407" y="4857"/>
              <a:ext cx="3660" cy="941"/>
            </a:xfrm>
            <a:prstGeom prst="rightArrow">
              <a:avLst>
                <a:gd name="adj1" fmla="val 55154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686" y="5014"/>
              <a:ext cx="28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MI maxmization</a:t>
              </a:r>
              <a:endPara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2" name="Group 141"/>
          <p:cNvGrpSpPr/>
          <p:nvPr/>
        </p:nvGrpSpPr>
        <p:grpSpPr>
          <a:xfrm>
            <a:off x="215265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9" name="Isosceles Triangle 178"/>
          <p:cNvSpPr/>
          <p:nvPr/>
        </p:nvSpPr>
        <p:spPr>
          <a:xfrm rot="5400000">
            <a:off x="2775585" y="35591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2773680" y="2393315"/>
            <a:ext cx="4445" cy="11912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289179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06570" y="5368290"/>
            <a:ext cx="13849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8380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5616575" y="4820285"/>
            <a:ext cx="667385" cy="993140"/>
            <a:chOff x="8849" y="2669"/>
            <a:chExt cx="1051" cy="1564"/>
          </a:xfrm>
        </p:grpSpPr>
        <p:sp>
          <p:nvSpPr>
            <p:cNvPr id="44" name="Cube 43"/>
            <p:cNvSpPr/>
            <p:nvPr/>
          </p:nvSpPr>
          <p:spPr>
            <a:xfrm>
              <a:off x="8849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8" y="2967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9140" y="2669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212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308" y="2705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0515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435090" y="3763010"/>
            <a:ext cx="751205" cy="1375410"/>
            <a:chOff x="10458" y="5786"/>
            <a:chExt cx="1183" cy="2166"/>
          </a:xfrm>
        </p:grpSpPr>
        <p:sp>
          <p:nvSpPr>
            <p:cNvPr id="96" name="Cube 95"/>
            <p:cNvSpPr/>
            <p:nvPr/>
          </p:nvSpPr>
          <p:spPr>
            <a:xfrm>
              <a:off x="10458" y="604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10586" y="604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Cube 129"/>
            <p:cNvSpPr/>
            <p:nvPr/>
          </p:nvSpPr>
          <p:spPr>
            <a:xfrm>
              <a:off x="10570" y="57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56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0652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0803" y="57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40639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61163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3150" y="4680585"/>
            <a:ext cx="1905" cy="25146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/>
          <p:cNvSpPr/>
          <p:nvPr/>
        </p:nvSpPr>
        <p:spPr>
          <a:xfrm rot="5400000">
            <a:off x="48583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2934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6951980" y="3650615"/>
            <a:ext cx="0" cy="2914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475865" y="2391410"/>
            <a:ext cx="611822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31050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857750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082540" y="5636895"/>
            <a:ext cx="464820" cy="688975"/>
            <a:chOff x="8004" y="8877"/>
            <a:chExt cx="732" cy="1085"/>
          </a:xfrm>
        </p:grpSpPr>
        <p:sp>
          <p:nvSpPr>
            <p:cNvPr id="39" name="Cube 38"/>
            <p:cNvSpPr/>
            <p:nvPr/>
          </p:nvSpPr>
          <p:spPr>
            <a:xfrm>
              <a:off x="8004" y="8898"/>
              <a:ext cx="261" cy="1064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043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242" y="8877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8369328" y="1292225"/>
            <a:ext cx="690762" cy="1979930"/>
            <a:chOff x="13632" y="1194"/>
            <a:chExt cx="1260" cy="3118"/>
          </a:xfrm>
        </p:grpSpPr>
        <p:sp>
          <p:nvSpPr>
            <p:cNvPr id="146" name="Cube 145"/>
            <p:cNvSpPr/>
            <p:nvPr/>
          </p:nvSpPr>
          <p:spPr>
            <a:xfrm>
              <a:off x="13632" y="1196"/>
              <a:ext cx="1184" cy="3116"/>
            </a:xfrm>
            <a:prstGeom prst="cube">
              <a:avLst>
                <a:gd name="adj" fmla="val 93817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08" y="1194"/>
              <a:ext cx="1184" cy="3118"/>
            </a:xfrm>
            <a:prstGeom prst="cube">
              <a:avLst>
                <a:gd name="adj" fmla="val 94110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8" name="Isosceles Triangle 177"/>
          <p:cNvSpPr/>
          <p:nvPr/>
        </p:nvSpPr>
        <p:spPr>
          <a:xfrm rot="5400000">
            <a:off x="8200390" y="235267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46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3138805" y="35629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857750" y="35610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596640"/>
            <a:ext cx="435800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7313295" y="2631440"/>
            <a:ext cx="887095" cy="1706245"/>
            <a:chOff x="11907" y="3735"/>
            <a:chExt cx="1397" cy="2687"/>
          </a:xfrm>
        </p:grpSpPr>
        <p:sp>
          <p:nvSpPr>
            <p:cNvPr id="134" name="Cube 133"/>
            <p:cNvSpPr/>
            <p:nvPr/>
          </p:nvSpPr>
          <p:spPr>
            <a:xfrm>
              <a:off x="11907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12059" y="4038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Cube 140"/>
            <p:cNvSpPr/>
            <p:nvPr/>
          </p:nvSpPr>
          <p:spPr>
            <a:xfrm>
              <a:off x="12095" y="375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2154" y="373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2290" y="3736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7965440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8001000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901305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97052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020050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6912610" y="370713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851015" y="349758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92023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69760" y="352742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323024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8104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63410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4096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323024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83286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83286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87223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11963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32117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530415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436880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501586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553021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1657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39445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536956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45325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48500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441833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74396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445325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46595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58152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72059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6459220" y="470916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503618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69353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5117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809561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819213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8885555" y="2642235"/>
            <a:ext cx="570230" cy="1695450"/>
          </a:xfrm>
          <a:prstGeom prst="cube">
            <a:avLst>
              <a:gd name="adj" fmla="val 95600"/>
            </a:avLst>
          </a:prstGeom>
          <a:solidFill>
            <a:schemeClr val="accent1">
              <a:lumMod val="60000"/>
              <a:lumOff val="40000"/>
              <a:alpha val="67000"/>
            </a:scheme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8923020" y="2631440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9009380" y="2632075"/>
            <a:ext cx="644525" cy="1696085"/>
          </a:xfrm>
          <a:prstGeom prst="cube">
            <a:avLst>
              <a:gd name="adj" fmla="val 8571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03555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313880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9427845" y="2531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9463405" y="2502535"/>
            <a:ext cx="1270" cy="28638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47586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36371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43292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4824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503555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256476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91426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6031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99618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1482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96392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60661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6204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40766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0565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2072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6727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6497320" y="4680585"/>
            <a:ext cx="0" cy="2660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83653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81177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73493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415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5368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798435" y="372237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79907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943465" y="138366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75423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54088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4036695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575810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752725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599180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580255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533019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5036820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5368290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rot="0">
            <a:off x="4678045" y="5266690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Isosceles Triangle 78"/>
          <p:cNvSpPr/>
          <p:nvPr/>
        </p:nvSpPr>
        <p:spPr>
          <a:xfrm rot="5400000">
            <a:off x="3742690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5009515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4476750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499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27145" y="5369560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992495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6368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95439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801995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805170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538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600450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be 133"/>
          <p:cNvSpPr/>
          <p:nvPr/>
        </p:nvSpPr>
        <p:spPr>
          <a:xfrm>
            <a:off x="746950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7566025" y="2823845"/>
            <a:ext cx="532765" cy="1376045"/>
          </a:xfrm>
          <a:prstGeom prst="cube">
            <a:avLst>
              <a:gd name="adj" fmla="val 81764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5648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2392680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23571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235458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8155" y="5986145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614670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5" name="Isosceles Triangle 174"/>
          <p:cNvSpPr/>
          <p:nvPr/>
        </p:nvSpPr>
        <p:spPr>
          <a:xfrm rot="5400000">
            <a:off x="4370070" y="59493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99669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5367020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533019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79488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4781550" y="5470525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9540" y="4578350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54088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763010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680585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705225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5667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50139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53123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74015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23698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>
            <a:off x="9317355" y="1348105"/>
            <a:ext cx="838200" cy="1978660"/>
            <a:chOff x="13625" y="1249"/>
            <a:chExt cx="1320" cy="3116"/>
          </a:xfrm>
        </p:grpSpPr>
        <p:sp>
          <p:nvSpPr>
            <p:cNvPr id="146" name="Cube 145"/>
            <p:cNvSpPr/>
            <p:nvPr/>
          </p:nvSpPr>
          <p:spPr>
            <a:xfrm>
              <a:off x="13625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Cube 146"/>
            <p:cNvSpPr/>
            <p:nvPr/>
          </p:nvSpPr>
          <p:spPr>
            <a:xfrm>
              <a:off x="13761" y="1249"/>
              <a:ext cx="1184" cy="3116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4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Isosceles Triangle 28"/>
          <p:cNvSpPr/>
          <p:nvPr/>
        </p:nvSpPr>
        <p:spPr>
          <a:xfrm rot="5400000">
            <a:off x="9128125" y="23774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596005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5579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642870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5565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502535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2298700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2328545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73710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771015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82804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1383665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5" y="1736090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925830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Isosceles Triangle 162"/>
          <p:cNvSpPr/>
          <p:nvPr/>
        </p:nvSpPr>
        <p:spPr>
          <a:xfrm rot="5400000">
            <a:off x="2604135" y="405511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5493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07995" y="4090035"/>
            <a:ext cx="323977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014855" y="2266950"/>
            <a:ext cx="678815" cy="1694815"/>
            <a:chOff x="7333" y="4909"/>
            <a:chExt cx="552" cy="1378"/>
          </a:xfrm>
        </p:grpSpPr>
        <p:sp>
          <p:nvSpPr>
            <p:cNvPr id="12" name="Cube 11"/>
            <p:cNvSpPr/>
            <p:nvPr/>
          </p:nvSpPr>
          <p:spPr>
            <a:xfrm>
              <a:off x="7333" y="4909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/>
          <p:nvPr/>
        </p:nvCxnSpPr>
        <p:spPr>
          <a:xfrm flipH="1">
            <a:off x="2604135" y="3113405"/>
            <a:ext cx="2540" cy="97726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06750" y="4094480"/>
            <a:ext cx="0" cy="78803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06750" y="484441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46120" y="4551045"/>
            <a:ext cx="517525" cy="702945"/>
            <a:chOff x="8052" y="6274"/>
            <a:chExt cx="421" cy="572"/>
          </a:xfrm>
        </p:grpSpPr>
        <p:sp>
          <p:nvSpPr>
            <p:cNvPr id="27" name="Cube 26"/>
            <p:cNvSpPr/>
            <p:nvPr/>
          </p:nvSpPr>
          <p:spPr>
            <a:xfrm>
              <a:off x="8052" y="6274"/>
              <a:ext cx="202" cy="572"/>
            </a:xfrm>
            <a:prstGeom prst="cube">
              <a:avLst>
                <a:gd name="adj" fmla="val 74456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3695065" y="4882515"/>
            <a:ext cx="131699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90465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8340" y="399097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39845" y="5316220"/>
            <a:ext cx="224155" cy="365125"/>
          </a:xfrm>
          <a:prstGeom prst="cube">
            <a:avLst>
              <a:gd name="adj" fmla="val 51176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5541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9448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06742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25065" y="3114675"/>
            <a:ext cx="5126355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be 134"/>
          <p:cNvSpPr/>
          <p:nvPr/>
        </p:nvSpPr>
        <p:spPr>
          <a:xfrm>
            <a:off x="75660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0791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 rot="5400000">
            <a:off x="2512695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49755" y="1906905"/>
            <a:ext cx="7804150" cy="26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Isosceles Triangle 172"/>
          <p:cNvSpPr/>
          <p:nvPr/>
        </p:nvSpPr>
        <p:spPr>
          <a:xfrm rot="5400000">
            <a:off x="4409440" y="18713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1938655" y="18688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8710" y="3510915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279400" cy="57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44004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35930" y="4309110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479540" y="4092575"/>
            <a:ext cx="370205" cy="635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658114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41160" y="3277235"/>
            <a:ext cx="680085" cy="1375410"/>
            <a:chOff x="10996" y="5886"/>
            <a:chExt cx="1071" cy="2166"/>
          </a:xfrm>
        </p:grpSpPr>
        <p:sp>
          <p:nvSpPr>
            <p:cNvPr id="130" name="Cube 129"/>
            <p:cNvSpPr/>
            <p:nvPr/>
          </p:nvSpPr>
          <p:spPr>
            <a:xfrm>
              <a:off x="10996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229" y="5886"/>
              <a:ext cx="839" cy="2167"/>
            </a:xfrm>
            <a:prstGeom prst="cube">
              <a:avLst>
                <a:gd name="adj" fmla="val 81764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9940" y="4194810"/>
            <a:ext cx="1270" cy="24257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7210425" y="3219450"/>
            <a:ext cx="635" cy="2032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 rot="5400000">
            <a:off x="7185660" y="308102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08825" y="301561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17804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27570" y="304546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>
          <a:xfrm>
            <a:off x="7172325" y="325437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172960" y="18840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403715" y="86233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28125" y="18916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907655" y="3110230"/>
            <a:ext cx="452120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5400000">
            <a:off x="8074025" y="307213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183245" y="2157095"/>
            <a:ext cx="767715" cy="1706245"/>
            <a:chOff x="13993" y="4144"/>
            <a:chExt cx="1209" cy="2687"/>
          </a:xfrm>
        </p:grpSpPr>
        <p:sp>
          <p:nvSpPr>
            <p:cNvPr id="141" name="Cube 140"/>
            <p:cNvSpPr/>
            <p:nvPr/>
          </p:nvSpPr>
          <p:spPr>
            <a:xfrm>
              <a:off x="13993" y="4161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14052" y="4144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>
              <a:off x="14188" y="4145"/>
              <a:ext cx="1015" cy="2671"/>
            </a:xfrm>
            <a:prstGeom prst="cube">
              <a:avLst>
                <a:gd name="adj" fmla="val 85714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9" name="Isosceles Triangle 168"/>
          <p:cNvSpPr/>
          <p:nvPr/>
        </p:nvSpPr>
        <p:spPr>
          <a:xfrm>
            <a:off x="8740775" y="207073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77605" y="2016760"/>
            <a:ext cx="1270" cy="27749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76640" y="181292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874585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795385" y="184277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30570" y="4251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965" y="1193800"/>
            <a:ext cx="1706880" cy="173736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5082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2" name="Group 141"/>
          <p:cNvGrpSpPr/>
          <p:nvPr/>
        </p:nvGrpSpPr>
        <p:grpSpPr>
          <a:xfrm>
            <a:off x="1493520" y="897890"/>
            <a:ext cx="676275" cy="2033270"/>
            <a:chOff x="3227" y="2639"/>
            <a:chExt cx="1208" cy="3522"/>
          </a:xfrm>
        </p:grpSpPr>
        <p:sp>
          <p:nvSpPr>
            <p:cNvPr id="7" name="Cube 6"/>
            <p:cNvSpPr/>
            <p:nvPr/>
          </p:nvSpPr>
          <p:spPr>
            <a:xfrm>
              <a:off x="3227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3291" y="2639"/>
              <a:ext cx="1145" cy="352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0" y="440055"/>
            <a:ext cx="170688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57" name="Cube 56"/>
          <p:cNvSpPr/>
          <p:nvPr/>
        </p:nvSpPr>
        <p:spPr>
          <a:xfrm>
            <a:off x="7527925" y="2338070"/>
            <a:ext cx="445135" cy="1376045"/>
          </a:xfrm>
          <a:prstGeom prst="cube">
            <a:avLst>
              <a:gd name="adj" fmla="val 91155"/>
            </a:avLst>
          </a:prstGeom>
          <a:solidFill>
            <a:schemeClr val="accent2">
              <a:lumMod val="40000"/>
              <a:lumOff val="60000"/>
              <a:alpha val="67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434195" y="86487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17770" y="5685790"/>
            <a:ext cx="502285" cy="132080"/>
            <a:chOff x="7811" y="9359"/>
            <a:chExt cx="791" cy="208"/>
          </a:xfrm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60925" y="5923280"/>
            <a:ext cx="502285" cy="132080"/>
            <a:chOff x="7811" y="9359"/>
            <a:chExt cx="791" cy="208"/>
          </a:xfrm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8" name="Cube 87"/>
          <p:cNvSpPr/>
          <p:nvPr/>
        </p:nvSpPr>
        <p:spPr>
          <a:xfrm>
            <a:off x="5695315" y="5319395"/>
            <a:ext cx="677545" cy="404495"/>
          </a:xfrm>
          <a:prstGeom prst="cube">
            <a:avLst>
              <a:gd name="adj" fmla="val 35676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6889115" y="4709795"/>
            <a:ext cx="623570" cy="682625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8220710" y="3787775"/>
            <a:ext cx="744855" cy="787400"/>
          </a:xfrm>
          <a:prstGeom prst="cube">
            <a:avLst>
              <a:gd name="adj" fmla="val 34482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9302750" y="3148330"/>
            <a:ext cx="873125" cy="1532890"/>
          </a:xfrm>
          <a:prstGeom prst="cube">
            <a:avLst>
              <a:gd name="adj" fmla="val 6472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25" y="1250315"/>
            <a:ext cx="1727200" cy="1717040"/>
          </a:xfrm>
          <a:prstGeom prst="rect">
            <a:avLst/>
          </a:prstGeom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cxnSp>
        <p:nvCxnSpPr>
          <p:cNvPr id="125" name="Straight Arrow Connector 124"/>
          <p:cNvCxnSpPr/>
          <p:nvPr/>
        </p:nvCxnSpPr>
        <p:spPr>
          <a:xfrm>
            <a:off x="4354830" y="55086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58115" y="925195"/>
            <a:ext cx="741680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/>
              <a:t>X_{u}</a:t>
            </a:r>
            <a:endParaRPr lang="en-US" altLang="en-US"/>
          </a:p>
        </p:txBody>
      </p:sp>
      <p:sp>
        <p:nvSpPr>
          <p:cNvPr id="127" name="Text Box 126"/>
          <p:cNvSpPr txBox="1"/>
          <p:nvPr/>
        </p:nvSpPr>
        <p:spPr>
          <a:xfrm>
            <a:off x="1108075" y="12827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T(X_{u})</a:t>
            </a:r>
            <a:endParaRPr lang="en-US" altLang="en-US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4353560" y="5913755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653280" y="5791835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862830" y="5791835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661535" y="6007735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448935" y="4978400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5447665" y="5383530"/>
            <a:ext cx="388620" cy="2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5747385" y="5261610"/>
            <a:ext cx="214630" cy="2159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5956935" y="5261610"/>
            <a:ext cx="11811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5755640" y="5477510"/>
            <a:ext cx="120015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sosceles Triangle 181"/>
          <p:cNvSpPr/>
          <p:nvPr/>
        </p:nvSpPr>
        <p:spPr>
          <a:xfrm rot="10800000">
            <a:off x="5412740" y="515556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4351020" y="6202680"/>
            <a:ext cx="509905" cy="317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64125" y="6002020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Cube 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6178550" y="554482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616825" y="501650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7972425" y="41287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736205" y="43878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25" y="41802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85" y="44405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95885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4250" y="185674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>
            <a:off x="6763385" y="51765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>
            <a:off x="6923405" y="49288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54483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0198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145161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294130" y="378460"/>
            <a:ext cx="3587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71958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83007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75628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8870"/>
            <a:ext cx="22923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51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35430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3954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3773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28030" y="49898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upconv5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 Box 244"/>
          <p:cNvSpPr txBox="1"/>
          <p:nvPr/>
        </p:nvSpPr>
        <p:spPr>
          <a:xfrm>
            <a:off x="7317105" y="499745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upconv4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8802370" y="445071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291" name="Text Box 290"/>
          <p:cNvSpPr txBox="1"/>
          <p:nvPr/>
        </p:nvSpPr>
        <p:spPr>
          <a:xfrm>
            <a:off x="9222740" y="500253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8600" y="1145540"/>
            <a:ext cx="638175" cy="368300"/>
          </a:xfrm>
          <a:prstGeom prst="rect">
            <a:avLst/>
          </a:prstGeom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i="1" baseline="-25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5646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11409045" y="3434080"/>
            <a:ext cx="62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2000" i="1" baseline="-25000">
                <a:latin typeface="Times New Roman" panose="02020603050405020304" charset="0"/>
                <a:cs typeface="Times New Roman" panose="02020603050405020304" charset="0"/>
              </a:rPr>
              <a:t>cons</a:t>
            </a:r>
            <a:endParaRPr lang="en-US" altLang="en-US" sz="2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353425" y="5971540"/>
            <a:ext cx="1392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MI maximization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522460" y="84836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123170" y="850900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>
            <a:off x="8185150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" name="Text Box 259"/>
          <p:cNvSpPr txBox="1"/>
          <p:nvPr/>
        </p:nvSpPr>
        <p:spPr>
          <a:xfrm>
            <a:off x="8381365" y="418465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>
            <a:off x="9292590" y="37223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>
            <a:off x="9488805" y="347027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>
            <a:off x="10278110" y="46888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>
            <a:off x="10474325" y="44367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470275"/>
            <a:ext cx="903605" cy="5556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1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640" y="528320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2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34099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7876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310" y="151638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6396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904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050540" y="4088765"/>
            <a:ext cx="3562985" cy="3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63969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22199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22199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25585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V="1">
            <a:off x="3643630" y="4883785"/>
            <a:ext cx="1438275" cy="19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2714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5889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79222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1178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2714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4293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652780" y="564769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" y="592391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650875" y="593026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" y="620839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646430" y="619188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25095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823720" y="2005965"/>
            <a:ext cx="18669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/>
          <p:nvPr/>
        </p:nvSpPr>
        <p:spPr>
          <a:xfrm rot="5400000">
            <a:off x="1934210" y="1968500"/>
            <a:ext cx="76200" cy="76200"/>
          </a:xfrm>
          <a:prstGeom prst="triangle">
            <a:avLst/>
          </a:prstGeom>
          <a:solidFill>
            <a:srgbClr val="EB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860425" y="2453005"/>
            <a:ext cx="397510" cy="1905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614170" y="1581150"/>
            <a:ext cx="588010" cy="635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684020" y="897890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012315" y="2006600"/>
            <a:ext cx="7837805" cy="2730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21551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393065" y="544830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75" y="568579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673735" y="538988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5" name="Text Box 214"/>
          <p:cNvSpPr txBox="1"/>
          <p:nvPr/>
        </p:nvSpPr>
        <p:spPr>
          <a:xfrm>
            <a:off x="1503045" y="29114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01231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5679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20103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353060" y="511365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675640" y="508952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187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408305" y="485203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481330" y="481393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673735" y="474726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16408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156460" y="311404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980082" y="2339895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425700" y="3157220"/>
            <a:ext cx="5821680" cy="101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53174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8865" y="3588385"/>
            <a:ext cx="705485" cy="4337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5876290"/>
            <a:ext cx="826135" cy="577850"/>
          </a:xfrm>
          <a:prstGeom prst="rect">
            <a:avLst/>
          </a:prstGeom>
        </p:spPr>
      </p:pic>
      <p:sp>
        <p:nvSpPr>
          <p:cNvPr id="260" name="Text Box 259"/>
          <p:cNvSpPr txBox="1"/>
          <p:nvPr/>
        </p:nvSpPr>
        <p:spPr>
          <a:xfrm rot="5400000">
            <a:off x="8222615" y="44875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4" name="Text Box 253"/>
          <p:cNvSpPr txBox="1"/>
          <p:nvPr/>
        </p:nvSpPr>
        <p:spPr>
          <a:xfrm rot="5400000">
            <a:off x="7870190" y="482282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7974965" y="41255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9" name="Text Box 248"/>
          <p:cNvSpPr txBox="1"/>
          <p:nvPr/>
        </p:nvSpPr>
        <p:spPr>
          <a:xfrm rot="5400000">
            <a:off x="6460490" y="54444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3" name="Text Box 252"/>
          <p:cNvSpPr txBox="1"/>
          <p:nvPr/>
        </p:nvSpPr>
        <p:spPr>
          <a:xfrm rot="5400000">
            <a:off x="6729095" y="512826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Text Box 242"/>
          <p:cNvSpPr txBox="1"/>
          <p:nvPr/>
        </p:nvSpPr>
        <p:spPr>
          <a:xfrm rot="5400000">
            <a:off x="5187950" y="602107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50925" y="53784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13790" y="60515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0645" y="139192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2875" y="147320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278" name="Isosceles Triangle 277"/>
          <p:cNvSpPr/>
          <p:nvPr/>
        </p:nvSpPr>
        <p:spPr>
          <a:xfrm rot="10800000">
            <a:off x="10041890" y="270002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513840"/>
            <a:ext cx="1706880" cy="173736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673735"/>
            <a:ext cx="1706880" cy="1717040"/>
          </a:xfrm>
          <a:prstGeom prst="rect">
            <a:avLst/>
          </a:prstGeom>
          <a:ln w="63500">
            <a:solidFill>
              <a:schemeClr val="accent6">
                <a:lumMod val="75000"/>
              </a:schemeClr>
            </a:solidFill>
          </a:ln>
          <a:effectLst>
            <a:outerShdw blurRad="50800" dist="1397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163" name="Isosceles Triangle 162"/>
          <p:cNvSpPr/>
          <p:nvPr/>
        </p:nvSpPr>
        <p:spPr>
          <a:xfrm rot="5400000">
            <a:off x="2804795" y="405511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855595" y="3550920"/>
            <a:ext cx="510540" cy="1102360"/>
            <a:chOff x="7648" y="5683"/>
            <a:chExt cx="415" cy="896"/>
          </a:xfrm>
        </p:grpSpPr>
        <p:sp>
          <p:nvSpPr>
            <p:cNvPr id="23" name="Cube 22"/>
            <p:cNvSpPr/>
            <p:nvPr/>
          </p:nvSpPr>
          <p:spPr>
            <a:xfrm>
              <a:off x="7648" y="5683"/>
              <a:ext cx="316" cy="896"/>
            </a:xfrm>
            <a:prstGeom prst="cube">
              <a:avLst>
                <a:gd name="adj" fmla="val 91041"/>
              </a:avLst>
            </a:prstGeom>
            <a:solidFill>
              <a:srgbClr val="CC0000">
                <a:alpha val="63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691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7739" y="5711"/>
              <a:ext cx="324" cy="864"/>
            </a:xfrm>
            <a:prstGeom prst="cube">
              <a:avLst>
                <a:gd name="adj" fmla="val 83174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V="1">
            <a:off x="3209925" y="4088765"/>
            <a:ext cx="3403600" cy="508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2807335" y="3161030"/>
            <a:ext cx="5715" cy="9296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>
            <a:off x="3331210" y="4094480"/>
            <a:ext cx="0" cy="7880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5400000">
            <a:off x="3331210" y="484441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365076" y="4531995"/>
            <a:ext cx="486793" cy="702945"/>
            <a:chOff x="8078" y="6274"/>
            <a:chExt cx="396" cy="572"/>
          </a:xfrm>
        </p:grpSpPr>
        <p:sp>
          <p:nvSpPr>
            <p:cNvPr id="27" name="Cube 26"/>
            <p:cNvSpPr/>
            <p:nvPr/>
          </p:nvSpPr>
          <p:spPr>
            <a:xfrm>
              <a:off x="8078" y="6274"/>
              <a:ext cx="166" cy="572"/>
            </a:xfrm>
            <a:prstGeom prst="cube">
              <a:avLst>
                <a:gd name="adj" fmla="val 84330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8111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8219" y="6287"/>
              <a:ext cx="255" cy="548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8" name="Straight Connector 77"/>
          <p:cNvCxnSpPr>
            <a:stCxn id="79" idx="3"/>
          </p:cNvCxnSpPr>
          <p:nvPr/>
        </p:nvCxnSpPr>
        <p:spPr>
          <a:xfrm>
            <a:off x="3742690" y="4882515"/>
            <a:ext cx="133921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374269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38975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904105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19040" y="4523740"/>
            <a:ext cx="440055" cy="673100"/>
            <a:chOff x="8845" y="7889"/>
            <a:chExt cx="693" cy="1060"/>
          </a:xfrm>
        </p:grpSpPr>
        <p:sp>
          <p:nvSpPr>
            <p:cNvPr id="44" name="Cube 43"/>
            <p:cNvSpPr/>
            <p:nvPr/>
          </p:nvSpPr>
          <p:spPr>
            <a:xfrm>
              <a:off x="8845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9044" y="7889"/>
              <a:ext cx="494" cy="1061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63260" y="4011295"/>
            <a:ext cx="203200" cy="203200"/>
            <a:chOff x="9675" y="6910"/>
            <a:chExt cx="320" cy="320"/>
          </a:xfrm>
        </p:grpSpPr>
        <p:sp>
          <p:nvSpPr>
            <p:cNvPr id="111" name="Oval 110"/>
            <p:cNvSpPr/>
            <p:nvPr/>
          </p:nvSpPr>
          <p:spPr>
            <a:xfrm>
              <a:off x="9675" y="6910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9784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9862" y="6957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3891915" y="4883785"/>
            <a:ext cx="0" cy="6261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89375" y="5506720"/>
            <a:ext cx="406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 rot="10800000">
            <a:off x="3856990" y="51511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3282950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3891915" y="546862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883025" y="5309235"/>
            <a:ext cx="156210" cy="377190"/>
          </a:xfrm>
          <a:prstGeom prst="cube">
            <a:avLst>
              <a:gd name="adj" fmla="val 72357"/>
            </a:avLst>
          </a:prstGeom>
          <a:solidFill>
            <a:srgbClr val="CC0000">
              <a:alpha val="68000"/>
            </a:srgbClr>
          </a:solidFill>
          <a:ln w="3175" cmpd="sng">
            <a:solidFill>
              <a:srgbClr val="202020">
                <a:alpha val="4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3932555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4071620" y="5319395"/>
            <a:ext cx="254635" cy="366395"/>
          </a:xfrm>
          <a:prstGeom prst="cube">
            <a:avLst>
              <a:gd name="adj" fmla="val 41545"/>
            </a:avLst>
          </a:prstGeom>
          <a:solidFill>
            <a:schemeClr val="accent2">
              <a:lumMod val="60000"/>
              <a:lumOff val="40000"/>
              <a:alpha val="57000"/>
            </a:schemeClr>
          </a:solidFill>
          <a:ln w="3175" cmpd="sng">
            <a:solidFill>
              <a:srgbClr val="202020">
                <a:alpha val="5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410075" y="405257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6165215" y="405511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4409440" y="312864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5400000">
            <a:off x="4420235" y="19780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5400000">
            <a:off x="4370070" y="54635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3030" y="3524250"/>
            <a:ext cx="447675" cy="1063625"/>
            <a:chOff x="10134" y="6184"/>
            <a:chExt cx="705" cy="1675"/>
          </a:xfrm>
        </p:grpSpPr>
        <p:sp>
          <p:nvSpPr>
            <p:cNvPr id="96" name="Cube 95"/>
            <p:cNvSpPr/>
            <p:nvPr/>
          </p:nvSpPr>
          <p:spPr>
            <a:xfrm>
              <a:off x="10134" y="6185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10249" y="6184"/>
              <a:ext cx="590" cy="1675"/>
            </a:xfrm>
            <a:prstGeom prst="cube">
              <a:avLst>
                <a:gd name="adj" fmla="val 79152"/>
              </a:avLst>
            </a:prstGeom>
            <a:solidFill>
              <a:schemeClr val="accent2">
                <a:lumMod val="60000"/>
                <a:lumOff val="40000"/>
                <a:alpha val="56000"/>
              </a:schemeClr>
            </a:solidFill>
            <a:ln w="3175" cmpd="sng">
              <a:solidFill>
                <a:srgbClr val="202020">
                  <a:alpha val="42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337810" y="4881245"/>
            <a:ext cx="518160" cy="6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5400000">
            <a:off x="5538470" y="48444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33540" y="4091305"/>
            <a:ext cx="675640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7109460" y="405701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265035" y="199072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8029575" y="31178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353560" y="5508625"/>
            <a:ext cx="1270" cy="69278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125"/>
          <p:cNvSpPr txBox="1"/>
          <p:nvPr/>
        </p:nvSpPr>
        <p:spPr>
          <a:xfrm>
            <a:off x="1746885" y="480060"/>
            <a:ext cx="322580" cy="3683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endParaRPr lang="en-US" altLang="en-US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286250" y="5500370"/>
            <a:ext cx="200025" cy="31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434205" y="5128895"/>
            <a:ext cx="469900" cy="688340"/>
            <a:chOff x="8139" y="9562"/>
            <a:chExt cx="740" cy="1084"/>
          </a:xfrm>
        </p:grpSpPr>
        <p:sp>
          <p:nvSpPr>
            <p:cNvPr id="39" name="Cube 38"/>
            <p:cNvSpPr/>
            <p:nvPr/>
          </p:nvSpPr>
          <p:spPr>
            <a:xfrm>
              <a:off x="8139" y="9562"/>
              <a:ext cx="309" cy="1085"/>
            </a:xfrm>
            <a:prstGeom prst="cube">
              <a:avLst>
                <a:gd name="adj" fmla="val 87165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8186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Cube 42"/>
            <p:cNvSpPr/>
            <p:nvPr/>
          </p:nvSpPr>
          <p:spPr>
            <a:xfrm>
              <a:off x="8385" y="9570"/>
              <a:ext cx="494" cy="1062"/>
            </a:xfrm>
            <a:prstGeom prst="cube">
              <a:avLst>
                <a:gd name="adj" fmla="val 55060"/>
              </a:avLst>
            </a:prstGeom>
            <a:solidFill>
              <a:schemeClr val="accent2">
                <a:lumMod val="60000"/>
                <a:lumOff val="40000"/>
                <a:alpha val="57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0">
            <a:off x="4678045" y="4780915"/>
            <a:ext cx="203200" cy="203200"/>
            <a:chOff x="8417" y="8294"/>
            <a:chExt cx="320" cy="320"/>
          </a:xfrm>
        </p:grpSpPr>
        <p:sp>
          <p:nvSpPr>
            <p:cNvPr id="54" name="Oval 53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Isosceles Triangle 118"/>
          <p:cNvSpPr/>
          <p:nvPr/>
        </p:nvSpPr>
        <p:spPr>
          <a:xfrm>
            <a:off x="4743450" y="501332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81550" y="4984750"/>
            <a:ext cx="0" cy="22415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 rot="10800000">
            <a:off x="4318635" y="56857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53430" y="4698365"/>
            <a:ext cx="2540" cy="18351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06640" y="3890645"/>
            <a:ext cx="1270" cy="20320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7369810" y="3947160"/>
            <a:ext cx="762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5400000" flipH="1">
            <a:off x="5652770" y="4037965"/>
            <a:ext cx="482600" cy="993140"/>
            <a:chOff x="9796" y="7591"/>
            <a:chExt cx="760" cy="1564"/>
          </a:xfrm>
        </p:grpSpPr>
        <p:sp>
          <p:nvSpPr>
            <p:cNvPr id="46" name="Cube 45"/>
            <p:cNvSpPr/>
            <p:nvPr/>
          </p:nvSpPr>
          <p:spPr>
            <a:xfrm>
              <a:off x="9796" y="7591"/>
              <a:ext cx="560" cy="1565"/>
            </a:xfrm>
            <a:prstGeom prst="cube">
              <a:avLst>
                <a:gd name="adj" fmla="val 91041"/>
              </a:avLst>
            </a:prstGeom>
            <a:solidFill>
              <a:schemeClr val="accent1">
                <a:lumMod val="60000"/>
                <a:lumOff val="40000"/>
                <a:alpha val="68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9868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9964" y="7627"/>
              <a:ext cx="592" cy="1510"/>
            </a:xfrm>
            <a:prstGeom prst="cube">
              <a:avLst>
                <a:gd name="adj" fmla="val 80381"/>
              </a:avLst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 w="3175" cmpd="sng">
              <a:solidFill>
                <a:srgbClr val="202020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5861050" y="4215130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151"/>
          <p:cNvSpPr/>
          <p:nvPr/>
        </p:nvSpPr>
        <p:spPr>
          <a:xfrm>
            <a:off x="5824220" y="4271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202488" y="2939733"/>
            <a:ext cx="589280" cy="1376680"/>
            <a:chOff x="11024" y="5885"/>
            <a:chExt cx="928" cy="2168"/>
          </a:xfrm>
        </p:grpSpPr>
        <p:sp>
          <p:nvSpPr>
            <p:cNvPr id="130" name="Cube 129"/>
            <p:cNvSpPr/>
            <p:nvPr/>
          </p:nvSpPr>
          <p:spPr>
            <a:xfrm>
              <a:off x="11024" y="5886"/>
              <a:ext cx="734" cy="2167"/>
            </a:xfrm>
            <a:prstGeom prst="cube">
              <a:avLst>
                <a:gd name="adj" fmla="val 93005"/>
              </a:avLst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 w="3175">
              <a:solidFill>
                <a:srgbClr val="202020">
                  <a:alpha val="3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Cube 130"/>
            <p:cNvSpPr/>
            <p:nvPr/>
          </p:nvSpPr>
          <p:spPr>
            <a:xfrm>
              <a:off x="11078" y="5886"/>
              <a:ext cx="768" cy="2167"/>
            </a:xfrm>
            <a:prstGeom prst="cube">
              <a:avLst>
                <a:gd name="adj" fmla="val 89778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Cube 132"/>
            <p:cNvSpPr/>
            <p:nvPr/>
          </p:nvSpPr>
          <p:spPr>
            <a:xfrm>
              <a:off x="11157" y="5885"/>
              <a:ext cx="795" cy="2168"/>
            </a:xfrm>
            <a:prstGeom prst="cube">
              <a:avLst>
                <a:gd name="adj" fmla="val 86729"/>
              </a:avLst>
            </a:prstGeom>
            <a:solidFill>
              <a:schemeClr val="accent2">
                <a:lumMod val="60000"/>
                <a:lumOff val="40000"/>
                <a:alpha val="62000"/>
              </a:schemeClr>
            </a:solidFill>
            <a:ln w="0">
              <a:solidFill>
                <a:schemeClr val="tx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H="1">
            <a:off x="7417435" y="3267075"/>
            <a:ext cx="1270" cy="2425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7380605" y="33235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8892540" y="311404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9128125" y="2942590"/>
            <a:ext cx="3175" cy="21336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155430" y="2123440"/>
            <a:ext cx="3810" cy="36893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 rot="5400000">
            <a:off x="9549130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119235" y="224536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862330" y="5613400"/>
            <a:ext cx="1021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conv_relu_bn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" y="5889625"/>
            <a:ext cx="109855" cy="329565"/>
          </a:xfrm>
          <a:prstGeom prst="rect">
            <a:avLst/>
          </a:prstGeom>
        </p:spPr>
      </p:pic>
      <p:sp>
        <p:nvSpPr>
          <p:cNvPr id="181" name="Text Box 180"/>
          <p:cNvSpPr txBox="1"/>
          <p:nvPr/>
        </p:nvSpPr>
        <p:spPr>
          <a:xfrm>
            <a:off x="860425" y="5895975"/>
            <a:ext cx="953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downsample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" y="6174105"/>
            <a:ext cx="110490" cy="298450"/>
          </a:xfrm>
          <a:prstGeom prst="rect">
            <a:avLst/>
          </a:prstGeom>
        </p:spPr>
      </p:pic>
      <p:sp>
        <p:nvSpPr>
          <p:cNvPr id="185" name="Text Box 184"/>
          <p:cNvSpPr txBox="1"/>
          <p:nvPr/>
        </p:nvSpPr>
        <p:spPr>
          <a:xfrm>
            <a:off x="855980" y="6157595"/>
            <a:ext cx="767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upsample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672590" y="1577340"/>
            <a:ext cx="955040" cy="877570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177925" y="2454910"/>
            <a:ext cx="494665" cy="0"/>
          </a:xfrm>
          <a:prstGeom prst="line">
            <a:avLst/>
          </a:prstGeom>
          <a:ln w="19050" cap="rnd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233930" y="1587500"/>
            <a:ext cx="378460" cy="635"/>
          </a:xfrm>
          <a:prstGeom prst="line">
            <a:avLst/>
          </a:prstGeom>
          <a:ln w="19050">
            <a:solidFill>
              <a:srgbClr val="EB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1859280" y="922655"/>
            <a:ext cx="675640" cy="2033270"/>
            <a:chOff x="4829" y="246"/>
            <a:chExt cx="1064" cy="3202"/>
          </a:xfrm>
        </p:grpSpPr>
        <p:sp>
          <p:nvSpPr>
            <p:cNvPr id="7" name="Cube 6"/>
            <p:cNvSpPr/>
            <p:nvPr/>
          </p:nvSpPr>
          <p:spPr>
            <a:xfrm>
              <a:off x="4829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7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4885" y="246"/>
              <a:ext cx="1009" cy="3202"/>
            </a:xfrm>
            <a:prstGeom prst="cube">
              <a:avLst>
                <a:gd name="adj" fmla="val 95600"/>
              </a:avLst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0" cmpd="sng">
              <a:solidFill>
                <a:srgbClr val="202020">
                  <a:alpha val="5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>
            <a:off x="2287270" y="2005330"/>
            <a:ext cx="7562850" cy="28575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5400000">
            <a:off x="2789555" y="196786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9650730" y="8483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 rot="0">
            <a:off x="602615" y="5414010"/>
            <a:ext cx="158750" cy="158750"/>
            <a:chOff x="8417" y="8294"/>
            <a:chExt cx="320" cy="320"/>
          </a:xfrm>
        </p:grpSpPr>
        <p:sp>
          <p:nvSpPr>
            <p:cNvPr id="195" name="Oval 194"/>
            <p:cNvSpPr/>
            <p:nvPr/>
          </p:nvSpPr>
          <p:spPr>
            <a:xfrm>
              <a:off x="8417" y="8294"/>
              <a:ext cx="321" cy="32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B584DA"/>
                </a:gs>
                <a:gs pos="100000">
                  <a:schemeClr val="bg1"/>
                </a:gs>
              </a:gsLst>
              <a:lin ang="10800000" scaled="0"/>
            </a:gradFill>
            <a:ln w="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526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04" y="8341"/>
              <a:ext cx="0" cy="226"/>
            </a:xfrm>
            <a:prstGeom prst="line">
              <a:avLst/>
            </a:prstGeom>
            <a:ln w="5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25" y="5651500"/>
            <a:ext cx="99695" cy="295275"/>
          </a:xfrm>
          <a:prstGeom prst="rect">
            <a:avLst/>
          </a:prstGeom>
        </p:spPr>
      </p:pic>
      <p:sp>
        <p:nvSpPr>
          <p:cNvPr id="198" name="Text Box 197"/>
          <p:cNvSpPr txBox="1"/>
          <p:nvPr/>
        </p:nvSpPr>
        <p:spPr>
          <a:xfrm>
            <a:off x="883285" y="5355590"/>
            <a:ext cx="904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concatenate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9060815" y="191960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913003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179560" y="194945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4351020" y="6190615"/>
            <a:ext cx="506730" cy="12065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4727575" y="607631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4736465" y="633285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4983480" y="607631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50765" y="6253480"/>
            <a:ext cx="502285" cy="132080"/>
            <a:chOff x="7811" y="9359"/>
            <a:chExt cx="791" cy="208"/>
          </a:xfrm>
          <a:solidFill>
            <a:schemeClr val="accent1"/>
          </a:solidFill>
        </p:grpSpPr>
        <p:sp>
          <p:nvSpPr>
            <p:cNvPr id="75" name="Cube 74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Cube 75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Cube 81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Cube 82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Cube 83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Cube 84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Cube 85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4736465" y="6436360"/>
            <a:ext cx="473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</a:rPr>
              <a:t>Φ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</a:rPr>
              <a:t>enc</a:t>
            </a:r>
            <a:endParaRPr lang="en-US" altLang="en-US" sz="14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6" name="Text Box 215"/>
          <p:cNvSpPr txBox="1"/>
          <p:nvPr/>
        </p:nvSpPr>
        <p:spPr>
          <a:xfrm>
            <a:off x="2179955" y="398018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7" name="Text Box 216"/>
          <p:cNvSpPr txBox="1"/>
          <p:nvPr/>
        </p:nvSpPr>
        <p:spPr>
          <a:xfrm>
            <a:off x="2733040" y="4727575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8" name="Text Box 217"/>
          <p:cNvSpPr txBox="1"/>
          <p:nvPr/>
        </p:nvSpPr>
        <p:spPr>
          <a:xfrm>
            <a:off x="3310255" y="5265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9" name="Text Box 218"/>
          <p:cNvSpPr txBox="1"/>
          <p:nvPr/>
        </p:nvSpPr>
        <p:spPr>
          <a:xfrm>
            <a:off x="3792220" y="577342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0" name="Text Box 219"/>
          <p:cNvSpPr txBox="1"/>
          <p:nvPr/>
        </p:nvSpPr>
        <p:spPr>
          <a:xfrm>
            <a:off x="4916170" y="525653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" name="Text Box 220"/>
          <p:cNvSpPr txBox="1"/>
          <p:nvPr/>
        </p:nvSpPr>
        <p:spPr>
          <a:xfrm>
            <a:off x="6367780" y="4568825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3" name="Text Box 222"/>
          <p:cNvSpPr txBox="1"/>
          <p:nvPr/>
        </p:nvSpPr>
        <p:spPr>
          <a:xfrm>
            <a:off x="8053705" y="385318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5861685" y="4886325"/>
            <a:ext cx="3810" cy="4076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>
            <a:off x="5825490" y="506349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H="1" flipV="1">
            <a:off x="5861685" y="5297170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6241415" y="5151120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6497320" y="515112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241415" y="5407660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6536055" y="4948555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6">
              <a:alpha val="77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Text Box 235"/>
          <p:cNvSpPr txBox="1"/>
          <p:nvPr/>
        </p:nvSpPr>
        <p:spPr>
          <a:xfrm>
            <a:off x="5836920" y="53917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 flipH="1">
            <a:off x="7409815" y="4094480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/>
          <p:cNvSpPr/>
          <p:nvPr/>
        </p:nvSpPr>
        <p:spPr>
          <a:xfrm rot="10800000">
            <a:off x="7369810" y="429323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7406005" y="4526915"/>
            <a:ext cx="490855" cy="381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7785735" y="4380865"/>
            <a:ext cx="255905" cy="25654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8041640" y="438086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7785735" y="4637405"/>
            <a:ext cx="132080" cy="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be 243"/>
          <p:cNvSpPr/>
          <p:nvPr/>
        </p:nvSpPr>
        <p:spPr>
          <a:xfrm>
            <a:off x="8068945" y="407797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6">
              <a:alpha val="84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9124950" y="3159125"/>
            <a:ext cx="635" cy="42926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Isosceles Triangle 247"/>
          <p:cNvSpPr/>
          <p:nvPr/>
        </p:nvSpPr>
        <p:spPr>
          <a:xfrm rot="10800000">
            <a:off x="9084945" y="3357880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8980805" y="3434080"/>
            <a:ext cx="452120" cy="340995"/>
            <a:chOff x="14520" y="7314"/>
            <a:chExt cx="611" cy="404"/>
          </a:xfrm>
        </p:grpSpPr>
        <p:cxnSp>
          <p:nvCxnSpPr>
            <p:cNvPr id="250" name="Straight Arrow Connector 249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Cube 254"/>
          <p:cNvSpPr/>
          <p:nvPr/>
        </p:nvSpPr>
        <p:spPr>
          <a:xfrm>
            <a:off x="9280525" y="300101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Text Box 263"/>
          <p:cNvSpPr txBox="1"/>
          <p:nvPr/>
        </p:nvSpPr>
        <p:spPr>
          <a:xfrm>
            <a:off x="5578158" y="6436360"/>
            <a:ext cx="10090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5" name="Text Box 264"/>
          <p:cNvSpPr txBox="1"/>
          <p:nvPr/>
        </p:nvSpPr>
        <p:spPr>
          <a:xfrm>
            <a:off x="6551930" y="6602730"/>
            <a:ext cx="123380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6" name="Text Box 265"/>
          <p:cNvSpPr txBox="1"/>
          <p:nvPr/>
        </p:nvSpPr>
        <p:spPr>
          <a:xfrm>
            <a:off x="6424930" y="613410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2740" y="3048000"/>
            <a:ext cx="713105" cy="96393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sp>
        <p:nvSpPr>
          <p:cNvPr id="53" name="Cube 52"/>
          <p:cNvSpPr/>
          <p:nvPr/>
        </p:nvSpPr>
        <p:spPr>
          <a:xfrm>
            <a:off x="6332220" y="5194300"/>
            <a:ext cx="474345" cy="404495"/>
          </a:xfrm>
          <a:prstGeom prst="cube">
            <a:avLst>
              <a:gd name="adj" fmla="val 35676"/>
            </a:avLst>
          </a:prstGeom>
          <a:solidFill>
            <a:schemeClr val="accent1">
              <a:alpha val="77000"/>
            </a:schemeClr>
          </a:solidFill>
          <a:ln w="0">
            <a:solidFill>
              <a:schemeClr val="accent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7832725" y="4337050"/>
            <a:ext cx="381000" cy="628650"/>
          </a:xfrm>
          <a:prstGeom prst="cube">
            <a:avLst>
              <a:gd name="adj" fmla="val 56000"/>
            </a:avLst>
          </a:prstGeom>
          <a:solidFill>
            <a:schemeClr val="accent1">
              <a:alpha val="76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8928100" y="3352800"/>
            <a:ext cx="445770" cy="1064260"/>
          </a:xfrm>
          <a:prstGeom prst="cube">
            <a:avLst>
              <a:gd name="adj" fmla="val 66951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420110"/>
            <a:ext cx="687705" cy="93726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385" y="4970145"/>
            <a:ext cx="356235" cy="35560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930" y="5218430"/>
            <a:ext cx="366395" cy="3663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645" y="4129405"/>
            <a:ext cx="524510" cy="5232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505" y="4389755"/>
            <a:ext cx="511175" cy="518795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cxnSp>
        <p:nvCxnSpPr>
          <p:cNvPr id="275" name="Straight Arrow Connector 274"/>
          <p:cNvCxnSpPr/>
          <p:nvPr/>
        </p:nvCxnSpPr>
        <p:spPr>
          <a:xfrm flipH="1">
            <a:off x="10063480" y="2040255"/>
            <a:ext cx="17145" cy="259080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9999980" y="2028825"/>
            <a:ext cx="314960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Isosceles Triangle 227"/>
          <p:cNvSpPr/>
          <p:nvPr/>
        </p:nvSpPr>
        <p:spPr>
          <a:xfrm rot="5400000">
            <a:off x="10154285" y="199199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rot="5400000">
            <a:off x="10102850" y="4599305"/>
            <a:ext cx="76200" cy="76200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80" name="Group 279"/>
          <p:cNvGrpSpPr/>
          <p:nvPr/>
        </p:nvGrpSpPr>
        <p:grpSpPr>
          <a:xfrm>
            <a:off x="10080625" y="4464050"/>
            <a:ext cx="452120" cy="340995"/>
            <a:chOff x="14520" y="7314"/>
            <a:chExt cx="611" cy="404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14520" y="7314"/>
              <a:ext cx="403" cy="404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14923" y="7314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>
              <a:off x="14520" y="7718"/>
              <a:ext cx="208" cy="0"/>
            </a:xfrm>
            <a:prstGeom prst="straightConnector1">
              <a:avLst/>
            </a:prstGeom>
            <a:ln w="15875" cap="rnd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0063480" y="4634230"/>
            <a:ext cx="155575" cy="1270"/>
          </a:xfrm>
          <a:prstGeom prst="straightConnector1">
            <a:avLst/>
          </a:prstGeom>
          <a:ln w="15875" cap="rnd">
            <a:solidFill>
              <a:srgbClr val="CC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be 287"/>
          <p:cNvSpPr/>
          <p:nvPr/>
        </p:nvSpPr>
        <p:spPr>
          <a:xfrm>
            <a:off x="10273665" y="3966845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6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Cube 283"/>
          <p:cNvSpPr/>
          <p:nvPr/>
        </p:nvSpPr>
        <p:spPr>
          <a:xfrm>
            <a:off x="9937115" y="4306570"/>
            <a:ext cx="408940" cy="1196975"/>
          </a:xfrm>
          <a:prstGeom prst="cube">
            <a:avLst>
              <a:gd name="adj" fmla="val 86069"/>
            </a:avLst>
          </a:prstGeom>
          <a:solidFill>
            <a:schemeClr val="accent1">
              <a:alpha val="83000"/>
            </a:schemeClr>
          </a:solidFill>
          <a:ln w="0">
            <a:solidFill>
              <a:srgbClr val="20202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7570" y="4395470"/>
            <a:ext cx="806450" cy="102489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3330" y="4057015"/>
            <a:ext cx="768985" cy="1005840"/>
          </a:xfrm>
          <a:prstGeom prst="rect">
            <a:avLst/>
          </a:prstGeom>
          <a:ln w="63500">
            <a:noFill/>
          </a:ln>
          <a:effectLst>
            <a:softEdge rad="31750"/>
          </a:effectLst>
          <a:scene3d>
            <a:camera prst="isometricRightUp">
              <a:rot lat="1920000" lon="17820000" rev="0"/>
            </a:camera>
            <a:lightRig rig="threePt" dir="t"/>
          </a:scene3d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 flipV="1">
            <a:off x="10861040" y="5463540"/>
            <a:ext cx="1042035" cy="1047750"/>
          </a:xfrm>
          <a:prstGeom prst="rect">
            <a:avLst/>
          </a:prstGeom>
        </p:spPr>
      </p:pic>
      <p:sp>
        <p:nvSpPr>
          <p:cNvPr id="294" name="Text Box 293"/>
          <p:cNvSpPr txBox="1"/>
          <p:nvPr/>
        </p:nvSpPr>
        <p:spPr>
          <a:xfrm>
            <a:off x="6910705" y="5686425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5" name="Text Box 294"/>
          <p:cNvSpPr txBox="1"/>
          <p:nvPr/>
        </p:nvSpPr>
        <p:spPr>
          <a:xfrm>
            <a:off x="10363200" y="6008370"/>
            <a:ext cx="308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10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" name="Text Box 296"/>
          <p:cNvSpPr txBox="1"/>
          <p:nvPr/>
        </p:nvSpPr>
        <p:spPr>
          <a:xfrm>
            <a:off x="10932795" y="4982845"/>
            <a:ext cx="935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Axilluary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projector array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8" name="Isosceles Triangle 297"/>
          <p:cNvSpPr/>
          <p:nvPr/>
        </p:nvSpPr>
        <p:spPr>
          <a:xfrm rot="5400000">
            <a:off x="562610" y="5079365"/>
            <a:ext cx="283845" cy="14541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Text Box 299"/>
          <p:cNvSpPr txBox="1"/>
          <p:nvPr/>
        </p:nvSpPr>
        <p:spPr>
          <a:xfrm>
            <a:off x="885190" y="5055235"/>
            <a:ext cx="1624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axillary linear projector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6270" y="1316990"/>
            <a:ext cx="407035" cy="39878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p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en-US" sz="2000" i="1">
                <a:latin typeface="Times New Roman" panose="02020603050405020304" charset="0"/>
                <a:cs typeface="Times New Roman" panose="02020603050405020304" charset="0"/>
              </a:rPr>
              <a:t>΄</a:t>
            </a:r>
            <a:endParaRPr lang="en-US" altLang="en-US" sz="2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Isosceles Triangle 86"/>
          <p:cNvSpPr/>
          <p:nvPr/>
        </p:nvSpPr>
        <p:spPr>
          <a:xfrm rot="5400000">
            <a:off x="5956935" y="605980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5894070" y="610679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Isosceles Triangle 262"/>
          <p:cNvSpPr/>
          <p:nvPr/>
        </p:nvSpPr>
        <p:spPr>
          <a:xfrm rot="5400000">
            <a:off x="5813425" y="6151880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 flipV="1">
            <a:off x="6962140" y="573659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8315" y="5818505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0365" y="5923280"/>
            <a:ext cx="682625" cy="67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55630" y="5540375"/>
            <a:ext cx="1042035" cy="1047750"/>
          </a:xfrm>
          <a:prstGeom prst="rect">
            <a:avLst/>
          </a:prstGeom>
        </p:spPr>
      </p:pic>
      <p:sp>
        <p:nvSpPr>
          <p:cNvPr id="95" name="Isosceles Triangle 94"/>
          <p:cNvSpPr/>
          <p:nvPr/>
        </p:nvSpPr>
        <p:spPr>
          <a:xfrm rot="7800000">
            <a:off x="10551795" y="510222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7560000">
            <a:off x="10457815" y="514667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0000">
            <a:off x="10347960" y="5201285"/>
            <a:ext cx="372745" cy="196215"/>
          </a:xfrm>
          <a:prstGeom prst="triangle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55935" y="5641340"/>
            <a:ext cx="1042035" cy="10477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586085" y="6663690"/>
            <a:ext cx="11899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100">
                <a:latin typeface="Times New Roman" panose="02020603050405020304" charset="0"/>
                <a:cs typeface="Times New Roman" panose="02020603050405020304" charset="0"/>
              </a:rPr>
              <a:t>Joint distributions</a:t>
            </a:r>
            <a:endParaRPr lang="en-US" alt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617855" y="4817745"/>
            <a:ext cx="203835" cy="127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rot="5400000">
            <a:off x="690880" y="4779645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Text Box 106"/>
          <p:cNvSpPr txBox="1"/>
          <p:nvPr/>
        </p:nvSpPr>
        <p:spPr>
          <a:xfrm>
            <a:off x="883285" y="4712970"/>
            <a:ext cx="1221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information flow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400300" y="2008505"/>
            <a:ext cx="6985" cy="114681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5400000">
            <a:off x="2730500" y="3120390"/>
            <a:ext cx="76200" cy="76200"/>
          </a:xfrm>
          <a:prstGeom prst="triangle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232177" y="2302430"/>
            <a:ext cx="665288" cy="1694815"/>
            <a:chOff x="7345" y="4911"/>
            <a:chExt cx="541" cy="1378"/>
          </a:xfrm>
        </p:grpSpPr>
        <p:sp>
          <p:nvSpPr>
            <p:cNvPr id="12" name="Cube 11"/>
            <p:cNvSpPr/>
            <p:nvPr/>
          </p:nvSpPr>
          <p:spPr>
            <a:xfrm>
              <a:off x="7345" y="4911"/>
              <a:ext cx="467" cy="1378"/>
            </a:xfrm>
            <a:prstGeom prst="cube">
              <a:avLst>
                <a:gd name="adj" fmla="val 94585"/>
              </a:avLst>
            </a:prstGeom>
            <a:solidFill>
              <a:srgbClr val="CC0000">
                <a:alpha val="68000"/>
              </a:srgb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737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409" y="4918"/>
              <a:ext cx="477" cy="1362"/>
            </a:xfrm>
            <a:prstGeom prst="cube">
              <a:avLst>
                <a:gd name="adj" fmla="val 92558"/>
              </a:avLst>
            </a:prstGeom>
            <a:solidFill>
              <a:schemeClr val="accent2">
                <a:lumMod val="60000"/>
                <a:lumOff val="40000"/>
                <a:alpha val="61000"/>
              </a:schemeClr>
            </a:solidFill>
            <a:ln w="0" cmpd="sng">
              <a:solidFill>
                <a:srgbClr val="323232">
                  <a:alpha val="5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 flipV="1">
            <a:off x="2557145" y="3157220"/>
            <a:ext cx="5690235" cy="254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/>
          <p:cNvSpPr/>
          <p:nvPr/>
        </p:nvSpPr>
        <p:spPr>
          <a:xfrm rot="5400000">
            <a:off x="2699385" y="3126105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5400000">
            <a:off x="7393940" y="3130550"/>
            <a:ext cx="76200" cy="76200"/>
          </a:xfrm>
          <a:prstGeom prst="triangle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17105" y="3065145"/>
            <a:ext cx="203835" cy="20383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B584DA"/>
              </a:gs>
              <a:gs pos="100000">
                <a:schemeClr val="bg1"/>
              </a:gs>
            </a:gsLst>
            <a:lin ang="10800000" scaled="0"/>
          </a:gra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738632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35850" y="3094990"/>
            <a:ext cx="0" cy="143510"/>
          </a:xfrm>
          <a:prstGeom prst="line">
            <a:avLst/>
          </a:prstGeom>
          <a:ln w="5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185150" y="2440940"/>
            <a:ext cx="482600" cy="1375410"/>
            <a:chOff x="11855" y="3682"/>
            <a:chExt cx="760" cy="2166"/>
          </a:xfrm>
        </p:grpSpPr>
        <p:sp>
          <p:nvSpPr>
            <p:cNvPr id="135" name="Cube 134"/>
            <p:cNvSpPr/>
            <p:nvPr/>
          </p:nvSpPr>
          <p:spPr>
            <a:xfrm>
              <a:off x="1191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11855" y="3682"/>
              <a:ext cx="701" cy="2167"/>
            </a:xfrm>
            <a:prstGeom prst="cube">
              <a:avLst>
                <a:gd name="adj" fmla="val 91155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53425" y="2347595"/>
            <a:ext cx="1696720" cy="650240"/>
            <a:chOff x="13215" y="2982"/>
            <a:chExt cx="2672" cy="1024"/>
          </a:xfrm>
        </p:grpSpPr>
        <p:sp>
          <p:nvSpPr>
            <p:cNvPr id="141" name="Cube 140"/>
            <p:cNvSpPr/>
            <p:nvPr/>
          </p:nvSpPr>
          <p:spPr>
            <a:xfrm rot="5400000" flipH="1">
              <a:off x="14103" y="2222"/>
              <a:ext cx="898" cy="2670"/>
            </a:xfrm>
            <a:prstGeom prst="cube">
              <a:avLst>
                <a:gd name="adj" fmla="val 95600"/>
              </a:avLst>
            </a:prstGeom>
            <a:solidFill>
              <a:schemeClr val="accent1">
                <a:lumMod val="60000"/>
                <a:lumOff val="40000"/>
                <a:alpha val="67000"/>
              </a:schemeClr>
            </a:solidFill>
            <a:ln w="3175" cmpd="sng">
              <a:solidFill>
                <a:srgbClr val="202020">
                  <a:alpha val="47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Cube 61"/>
            <p:cNvSpPr/>
            <p:nvPr/>
          </p:nvSpPr>
          <p:spPr>
            <a:xfrm rot="5400000" flipH="1">
              <a:off x="14089" y="216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Cube 144"/>
            <p:cNvSpPr/>
            <p:nvPr/>
          </p:nvSpPr>
          <p:spPr>
            <a:xfrm rot="5400000" flipH="1">
              <a:off x="14088" y="2109"/>
              <a:ext cx="924" cy="2671"/>
            </a:xfrm>
            <a:prstGeom prst="cube">
              <a:avLst>
                <a:gd name="adj" fmla="val 93181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 w="3175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8516620" y="3148330"/>
            <a:ext cx="619125" cy="0"/>
          </a:xfrm>
          <a:prstGeom prst="lin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2400000">
            <a:off x="10902315" y="348932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>
            <a:off x="11604625" y="267462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11341100" y="2834005"/>
            <a:ext cx="76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apply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917815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9897110" y="6076315"/>
            <a:ext cx="365760" cy="2305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9620250" y="85090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64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9869170" y="797560"/>
            <a:ext cx="610235" cy="1978660"/>
          </a:xfrm>
          <a:prstGeom prst="cube">
            <a:avLst>
              <a:gd name="adj" fmla="val 94901"/>
            </a:avLst>
          </a:prstGeom>
          <a:solidFill>
            <a:schemeClr val="accent2">
              <a:lumMod val="40000"/>
              <a:lumOff val="60000"/>
              <a:alpha val="71000"/>
            </a:schemeClr>
          </a:solidFill>
          <a:ln w="3175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Text Box 221"/>
          <p:cNvSpPr txBox="1"/>
          <p:nvPr/>
        </p:nvSpPr>
        <p:spPr>
          <a:xfrm>
            <a:off x="9488805" y="572770"/>
            <a:ext cx="7080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up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10382250" y="553085"/>
            <a:ext cx="699770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de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0">
            <a:off x="10179685" y="1577340"/>
            <a:ext cx="1449705" cy="877570"/>
            <a:chOff x="14985" y="2736"/>
            <a:chExt cx="2283" cy="138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15764" y="2736"/>
              <a:ext cx="1504" cy="1382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6517" y="3409"/>
              <a:ext cx="381" cy="2"/>
            </a:xfrm>
            <a:prstGeom prst="line">
              <a:avLst/>
            </a:prstGeom>
            <a:ln w="19050" cap="sq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Isosceles Triangle 200"/>
            <p:cNvSpPr/>
            <p:nvPr/>
          </p:nvSpPr>
          <p:spPr>
            <a:xfrm rot="16200000">
              <a:off x="16676" y="3352"/>
              <a:ext cx="120" cy="120"/>
            </a:xfrm>
            <a:prstGeom prst="triangle">
              <a:avLst/>
            </a:prstGeom>
            <a:solidFill>
              <a:srgbClr val="EB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985" y="4118"/>
              <a:ext cx="779" cy="0"/>
            </a:xfrm>
            <a:prstGeom prst="line">
              <a:avLst/>
            </a:prstGeom>
            <a:ln w="19050" cap="rnd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16336" y="2742"/>
              <a:ext cx="926" cy="10"/>
            </a:xfrm>
            <a:prstGeom prst="line">
              <a:avLst/>
            </a:prstGeom>
            <a:ln w="19050">
              <a:solidFill>
                <a:srgbClr val="EB00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6435" y="87757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4400" y="180848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sp>
        <p:nvSpPr>
          <p:cNvPr id="60" name="Right Arrow 59"/>
          <p:cNvSpPr/>
          <p:nvPr/>
        </p:nvSpPr>
        <p:spPr>
          <a:xfrm rot="5400000">
            <a:off x="11604625" y="3261360"/>
            <a:ext cx="365760" cy="230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5520" y="184277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5370" y="1879600"/>
            <a:ext cx="1727200" cy="1717040"/>
          </a:xfrm>
          <a:prstGeom prst="rect">
            <a:avLst/>
          </a:prstGeom>
          <a:ln w="63500">
            <a:solidFill>
              <a:schemeClr val="accent1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5330" y="93218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45495" y="977900"/>
            <a:ext cx="1706880" cy="1717040"/>
          </a:xfrm>
          <a:prstGeom prst="rect">
            <a:avLst/>
          </a:prstGeom>
          <a:ln w="63500">
            <a:solidFill>
              <a:schemeClr val="accent6"/>
            </a:solidFill>
          </a:ln>
          <a:effectLst>
            <a:softEdge rad="31750"/>
          </a:effectLst>
          <a:scene3d>
            <a:camera prst="isometricRightUp">
              <a:rot lat="1920000" lon="18000000" rev="0"/>
            </a:camera>
            <a:lightRig rig="threePt" dir="t"/>
          </a:scene3d>
        </p:spPr>
      </p:pic>
      <p:grpSp>
        <p:nvGrpSpPr>
          <p:cNvPr id="146" name="Group 145"/>
          <p:cNvGrpSpPr/>
          <p:nvPr/>
        </p:nvGrpSpPr>
        <p:grpSpPr>
          <a:xfrm>
            <a:off x="5045710" y="6006465"/>
            <a:ext cx="502285" cy="132080"/>
            <a:chOff x="7811" y="9359"/>
            <a:chExt cx="791" cy="20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8" name="Cube 157"/>
            <p:cNvSpPr/>
            <p:nvPr/>
          </p:nvSpPr>
          <p:spPr>
            <a:xfrm>
              <a:off x="781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Cube 158"/>
            <p:cNvSpPr/>
            <p:nvPr/>
          </p:nvSpPr>
          <p:spPr>
            <a:xfrm>
              <a:off x="789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Cube 159"/>
            <p:cNvSpPr/>
            <p:nvPr/>
          </p:nvSpPr>
          <p:spPr>
            <a:xfrm>
              <a:off x="7991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Cube 168"/>
            <p:cNvSpPr/>
            <p:nvPr/>
          </p:nvSpPr>
          <p:spPr>
            <a:xfrm>
              <a:off x="8078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Cube 169"/>
            <p:cNvSpPr/>
            <p:nvPr/>
          </p:nvSpPr>
          <p:spPr>
            <a:xfrm>
              <a:off x="817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Cube 176"/>
            <p:cNvSpPr/>
            <p:nvPr/>
          </p:nvSpPr>
          <p:spPr>
            <a:xfrm>
              <a:off x="826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Cube 177"/>
            <p:cNvSpPr/>
            <p:nvPr/>
          </p:nvSpPr>
          <p:spPr>
            <a:xfrm>
              <a:off x="8355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Cube 178"/>
            <p:cNvSpPr/>
            <p:nvPr/>
          </p:nvSpPr>
          <p:spPr>
            <a:xfrm>
              <a:off x="8442" y="9359"/>
              <a:ext cx="160" cy="208"/>
            </a:xfrm>
            <a:prstGeom prst="cube">
              <a:avLst>
                <a:gd name="adj" fmla="val 40000"/>
              </a:avLst>
            </a:prstGeom>
            <a:grpFill/>
            <a:ln w="0">
              <a:solidFill>
                <a:srgbClr val="202020">
                  <a:alpha val="4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7" name="Text Box 226"/>
          <p:cNvSpPr txBox="1"/>
          <p:nvPr/>
        </p:nvSpPr>
        <p:spPr>
          <a:xfrm rot="5400000">
            <a:off x="5001260" y="62807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1" name="Text Box 260"/>
          <p:cNvSpPr txBox="1"/>
          <p:nvPr/>
        </p:nvSpPr>
        <p:spPr>
          <a:xfrm rot="5400000">
            <a:off x="9088120" y="420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7" name="Text Box 266"/>
          <p:cNvSpPr txBox="1"/>
          <p:nvPr/>
        </p:nvSpPr>
        <p:spPr>
          <a:xfrm rot="5400000">
            <a:off x="9485630" y="380111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Text Box 270"/>
          <p:cNvSpPr txBox="1"/>
          <p:nvPr/>
        </p:nvSpPr>
        <p:spPr>
          <a:xfrm rot="5400000">
            <a:off x="10089515" y="524319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Text Box 275"/>
          <p:cNvSpPr txBox="1"/>
          <p:nvPr/>
        </p:nvSpPr>
        <p:spPr>
          <a:xfrm rot="5400000">
            <a:off x="10433685" y="48768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..</a:t>
            </a:r>
            <a:endParaRPr lang="en-US" altLang="en-US" b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65035" y="4553585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89670" y="44577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682480" y="5511800"/>
            <a:ext cx="5365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Φ</a:t>
            </a:r>
            <a:r>
              <a:rPr lang="en-US" altLang="en-US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US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endParaRPr lang="en-US" altLang="en-US" sz="14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4950" y="5937885"/>
            <a:ext cx="731520" cy="478155"/>
          </a:xfrm>
          <a:prstGeom prst="rect">
            <a:avLst/>
          </a:prstGeom>
        </p:spPr>
      </p:pic>
      <p:sp>
        <p:nvSpPr>
          <p:cNvPr id="215" name="Text Box 214"/>
          <p:cNvSpPr txBox="1"/>
          <p:nvPr/>
        </p:nvSpPr>
        <p:spPr>
          <a:xfrm>
            <a:off x="1659255" y="2901950"/>
            <a:ext cx="555625" cy="275590"/>
          </a:xfrm>
          <a:prstGeom prst="rect">
            <a:avLst/>
          </a:prstGeom>
          <a:noFill/>
          <a:scene3d>
            <a:camera prst="isometricRightUp">
              <a:rot lat="0" lon="21593999" rev="0"/>
            </a:camera>
            <a:lightRig rig="threePt" dir="t"/>
          </a:scene3d>
        </p:spPr>
        <p:txBody>
          <a:bodyPr wrap="non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conv1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宽屏</PresentationFormat>
  <Paragraphs>340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Arial Black</vt:lpstr>
      <vt:lpstr>微软雅黑</vt:lpstr>
      <vt:lpstr>Arial Unicode MS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108</cp:revision>
  <dcterms:created xsi:type="dcterms:W3CDTF">2021-02-22T11:20:19Z</dcterms:created>
  <dcterms:modified xsi:type="dcterms:W3CDTF">2021-02-22T11:20:19Z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