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9" r:id="rId1"/>
  </p:sldMasterIdLst>
  <p:notesMasterIdLst>
    <p:notesMasterId r:id="rId11"/>
  </p:notesMasterIdLst>
  <p:sldIdLst>
    <p:sldId id="256" r:id="rId2"/>
    <p:sldId id="263" r:id="rId3"/>
    <p:sldId id="262" r:id="rId4"/>
    <p:sldId id="258" r:id="rId5"/>
    <p:sldId id="260" r:id="rId6"/>
    <p:sldId id="259" r:id="rId7"/>
    <p:sldId id="266" r:id="rId8"/>
    <p:sldId id="265"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5B7E5F-571A-499D-8E8F-AFEA6A8F2AD6}" v="6" dt="2022-02-16T12:01:14.024"/>
  </p1510:revLst>
</p1510:revInfo>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98" autoAdjust="0"/>
    <p:restoredTop sz="80765" autoAdjust="0"/>
  </p:normalViewPr>
  <p:slideViewPr>
    <p:cSldViewPr snapToGrid="0">
      <p:cViewPr varScale="1">
        <p:scale>
          <a:sx n="68" d="100"/>
          <a:sy n="68" d="100"/>
        </p:scale>
        <p:origin x="108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1" Type="http://schemas.openxmlformats.org/officeDocument/2006/relationships/image" Target="../media/image18.png"/></Relationships>
</file>

<file path=ppt/diagrams/_rels/drawing1.xml.rels><?xml version="1.0" encoding="UTF-8" standalone="yes"?>
<Relationships xmlns="http://schemas.openxmlformats.org/package/2006/relationships"><Relationship Id="rId1" Type="http://schemas.openxmlformats.org/officeDocument/2006/relationships/image" Target="../media/image18.pn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07260A-01CB-4BE3-8FFF-EE9D1B20B8F9}" type="doc">
      <dgm:prSet loTypeId="urn:microsoft.com/office/officeart/2005/8/layout/radial2" loCatId="relationship" qsTypeId="urn:microsoft.com/office/officeart/2005/8/quickstyle/simple1" qsCatId="simple" csTypeId="urn:microsoft.com/office/officeart/2005/8/colors/colorful4" csCatId="colorful" phldr="1"/>
      <dgm:spPr/>
      <dgm:t>
        <a:bodyPr/>
        <a:lstStyle/>
        <a:p>
          <a:endParaRPr lang="en-GB"/>
        </a:p>
      </dgm:t>
    </dgm:pt>
    <dgm:pt modelId="{E5E47584-4994-443B-8351-6C2E572E9634}">
      <dgm:prSet phldrT="[Text]" custT="1"/>
      <dgm:spPr/>
      <dgm:t>
        <a:bodyPr/>
        <a:lstStyle/>
        <a:p>
          <a:r>
            <a:rPr lang="en-GB" sz="1800" dirty="0"/>
            <a:t>Trust</a:t>
          </a:r>
        </a:p>
      </dgm:t>
    </dgm:pt>
    <dgm:pt modelId="{7318BE4E-65D9-4540-AEC5-680A6258BACD}" type="parTrans" cxnId="{F652B58C-9558-4D01-BCB8-8015AD30B152}">
      <dgm:prSet/>
      <dgm:spPr/>
      <dgm:t>
        <a:bodyPr/>
        <a:lstStyle/>
        <a:p>
          <a:endParaRPr lang="en-GB" sz="4400"/>
        </a:p>
      </dgm:t>
    </dgm:pt>
    <dgm:pt modelId="{333F8FCF-7590-4050-A03D-324CB69FFC85}" type="sibTrans" cxnId="{F652B58C-9558-4D01-BCB8-8015AD30B152}">
      <dgm:prSet/>
      <dgm:spPr/>
      <dgm:t>
        <a:bodyPr/>
        <a:lstStyle/>
        <a:p>
          <a:endParaRPr lang="en-GB" sz="4400"/>
        </a:p>
      </dgm:t>
    </dgm:pt>
    <dgm:pt modelId="{894391FF-26F0-46D5-A088-750E358F6FF4}">
      <dgm:prSet phldrT="[Text]" custT="1"/>
      <dgm:spPr/>
      <dgm:t>
        <a:bodyPr/>
        <a:lstStyle/>
        <a:p>
          <a:r>
            <a:rPr lang="en-GB" sz="1400" dirty="0"/>
            <a:t>Fundamental goal</a:t>
          </a:r>
        </a:p>
      </dgm:t>
    </dgm:pt>
    <dgm:pt modelId="{A6F9B3C9-5389-4536-9A65-BDE0A1FBB6E2}" type="parTrans" cxnId="{EFF88DCC-07CD-4AF0-B7E7-28EF563170B8}">
      <dgm:prSet/>
      <dgm:spPr/>
      <dgm:t>
        <a:bodyPr/>
        <a:lstStyle/>
        <a:p>
          <a:endParaRPr lang="en-GB" sz="4400"/>
        </a:p>
      </dgm:t>
    </dgm:pt>
    <dgm:pt modelId="{568C21E4-F656-4A6D-8286-CE61E22DAB64}" type="sibTrans" cxnId="{EFF88DCC-07CD-4AF0-B7E7-28EF563170B8}">
      <dgm:prSet/>
      <dgm:spPr/>
      <dgm:t>
        <a:bodyPr/>
        <a:lstStyle/>
        <a:p>
          <a:endParaRPr lang="en-GB" sz="4400"/>
        </a:p>
      </dgm:t>
    </dgm:pt>
    <dgm:pt modelId="{31C4F2C6-C16F-4EB9-AEAC-81D908F0ECBD}">
      <dgm:prSet phldrT="[Text]" custT="1"/>
      <dgm:spPr/>
      <dgm:t>
        <a:bodyPr/>
        <a:lstStyle/>
        <a:p>
          <a:r>
            <a:rPr lang="en-GB" sz="1800" dirty="0"/>
            <a:t>Design</a:t>
          </a:r>
        </a:p>
      </dgm:t>
    </dgm:pt>
    <dgm:pt modelId="{6CF74D75-E2CD-4510-9D96-7130111CF03E}" type="parTrans" cxnId="{64A6658A-BD1E-40A1-A982-FD58442F3061}">
      <dgm:prSet/>
      <dgm:spPr/>
      <dgm:t>
        <a:bodyPr/>
        <a:lstStyle/>
        <a:p>
          <a:endParaRPr lang="en-GB" sz="4400"/>
        </a:p>
      </dgm:t>
    </dgm:pt>
    <dgm:pt modelId="{F543720F-496E-4D68-BFB3-463D920D11A4}" type="sibTrans" cxnId="{64A6658A-BD1E-40A1-A982-FD58442F3061}">
      <dgm:prSet/>
      <dgm:spPr/>
      <dgm:t>
        <a:bodyPr/>
        <a:lstStyle/>
        <a:p>
          <a:endParaRPr lang="en-GB" sz="4400"/>
        </a:p>
      </dgm:t>
    </dgm:pt>
    <dgm:pt modelId="{0FE96CC5-8ECB-4D10-A1D3-F1A5A486D380}">
      <dgm:prSet phldrT="[Text]" custT="1"/>
      <dgm:spPr/>
      <dgm:t>
        <a:bodyPr/>
        <a:lstStyle/>
        <a:p>
          <a:r>
            <a:rPr lang="en-GB" sz="1400" dirty="0"/>
            <a:t>Scalable</a:t>
          </a:r>
        </a:p>
      </dgm:t>
    </dgm:pt>
    <dgm:pt modelId="{EDC4F1ED-F233-4B18-8CDD-D84CD1088940}" type="parTrans" cxnId="{D0B97B5B-3E58-458E-AA66-8370C4B4C1F1}">
      <dgm:prSet/>
      <dgm:spPr/>
      <dgm:t>
        <a:bodyPr/>
        <a:lstStyle/>
        <a:p>
          <a:endParaRPr lang="en-GB" sz="4400"/>
        </a:p>
      </dgm:t>
    </dgm:pt>
    <dgm:pt modelId="{2E94CD23-2D4E-4BF1-B1C3-9E33C426E34C}" type="sibTrans" cxnId="{D0B97B5B-3E58-458E-AA66-8370C4B4C1F1}">
      <dgm:prSet/>
      <dgm:spPr/>
      <dgm:t>
        <a:bodyPr/>
        <a:lstStyle/>
        <a:p>
          <a:endParaRPr lang="en-GB" sz="4400"/>
        </a:p>
      </dgm:t>
    </dgm:pt>
    <dgm:pt modelId="{17478E87-4B96-4BC0-A1CB-0F59E6AA01B6}">
      <dgm:prSet phldrT="[Text]" custT="1"/>
      <dgm:spPr/>
      <dgm:t>
        <a:bodyPr/>
        <a:lstStyle/>
        <a:p>
          <a:r>
            <a:rPr lang="en-GB" sz="1600" dirty="0"/>
            <a:t>Security</a:t>
          </a:r>
        </a:p>
      </dgm:t>
    </dgm:pt>
    <dgm:pt modelId="{01CACAEA-08D8-40C0-8A5C-3C5FBD67D125}" type="parTrans" cxnId="{29B9168B-9928-40F0-BF6B-927196CB6868}">
      <dgm:prSet/>
      <dgm:spPr/>
      <dgm:t>
        <a:bodyPr/>
        <a:lstStyle/>
        <a:p>
          <a:endParaRPr lang="en-GB" sz="4400"/>
        </a:p>
      </dgm:t>
    </dgm:pt>
    <dgm:pt modelId="{8AB5D4AB-C6F7-4870-8332-7AEDE0D8B917}" type="sibTrans" cxnId="{29B9168B-9928-40F0-BF6B-927196CB6868}">
      <dgm:prSet/>
      <dgm:spPr/>
      <dgm:t>
        <a:bodyPr/>
        <a:lstStyle/>
        <a:p>
          <a:endParaRPr lang="en-GB" sz="4400"/>
        </a:p>
      </dgm:t>
    </dgm:pt>
    <dgm:pt modelId="{B76ECB06-6C4F-48F1-9DB0-FF5F00E1F550}">
      <dgm:prSet phldrT="[Text]" custT="1"/>
      <dgm:spPr/>
      <dgm:t>
        <a:bodyPr/>
        <a:lstStyle/>
        <a:p>
          <a:r>
            <a:rPr lang="en-GB" sz="1400" dirty="0"/>
            <a:t>Globally Unique Identifier</a:t>
          </a:r>
        </a:p>
      </dgm:t>
    </dgm:pt>
    <dgm:pt modelId="{E98AA4B1-6C72-4C67-A2F2-22D2B9C1B259}" type="parTrans" cxnId="{5B70F7CD-E397-41FA-B143-84888E8F5CAE}">
      <dgm:prSet/>
      <dgm:spPr/>
      <dgm:t>
        <a:bodyPr/>
        <a:lstStyle/>
        <a:p>
          <a:endParaRPr lang="en-GB" sz="4400"/>
        </a:p>
      </dgm:t>
    </dgm:pt>
    <dgm:pt modelId="{B62B8F8F-4979-4677-8F31-B5CCF4F7FAA8}" type="sibTrans" cxnId="{5B70F7CD-E397-41FA-B143-84888E8F5CAE}">
      <dgm:prSet/>
      <dgm:spPr/>
      <dgm:t>
        <a:bodyPr/>
        <a:lstStyle/>
        <a:p>
          <a:endParaRPr lang="en-GB" sz="4400"/>
        </a:p>
      </dgm:t>
    </dgm:pt>
    <dgm:pt modelId="{DCD0255E-A667-479A-8063-A5C5D8A07DAB}">
      <dgm:prSet phldrT="[Text]" custT="1"/>
      <dgm:spPr/>
      <dgm:t>
        <a:bodyPr/>
        <a:lstStyle/>
        <a:p>
          <a:r>
            <a:rPr lang="en-GB" sz="1400" dirty="0"/>
            <a:t>NetFence against DoS attacks</a:t>
          </a:r>
        </a:p>
      </dgm:t>
    </dgm:pt>
    <dgm:pt modelId="{18893F0A-80B4-46A0-80B7-CC4864A59A41}" type="parTrans" cxnId="{2B1965BA-1214-4138-BF43-ECD47DEEFA84}">
      <dgm:prSet/>
      <dgm:spPr/>
      <dgm:t>
        <a:bodyPr/>
        <a:lstStyle/>
        <a:p>
          <a:endParaRPr lang="en-GB" sz="4400"/>
        </a:p>
      </dgm:t>
    </dgm:pt>
    <dgm:pt modelId="{27194CB8-3237-4FBF-9158-D5094A5B21EF}" type="sibTrans" cxnId="{2B1965BA-1214-4138-BF43-ECD47DEEFA84}">
      <dgm:prSet/>
      <dgm:spPr/>
      <dgm:t>
        <a:bodyPr/>
        <a:lstStyle/>
        <a:p>
          <a:endParaRPr lang="en-GB" sz="4400"/>
        </a:p>
      </dgm:t>
    </dgm:pt>
    <dgm:pt modelId="{E0120154-0C9C-4D97-96C3-D0645167DC12}">
      <dgm:prSet phldrT="[Text]" custT="1"/>
      <dgm:spPr/>
      <dgm:t>
        <a:bodyPr/>
        <a:lstStyle/>
        <a:p>
          <a:r>
            <a:rPr lang="en-GB" sz="1700" dirty="0"/>
            <a:t>Mobility</a:t>
          </a:r>
        </a:p>
      </dgm:t>
    </dgm:pt>
    <dgm:pt modelId="{4DE74AF0-1EFB-401D-A65B-1D80AC9225A5}" type="parTrans" cxnId="{3B4D50F5-230B-4D31-81E7-0A95F47BC5EF}">
      <dgm:prSet/>
      <dgm:spPr/>
      <dgm:t>
        <a:bodyPr/>
        <a:lstStyle/>
        <a:p>
          <a:endParaRPr lang="en-GB" sz="4400"/>
        </a:p>
      </dgm:t>
    </dgm:pt>
    <dgm:pt modelId="{7FF3ACF7-7CBF-4106-91D5-D97C5277582C}" type="sibTrans" cxnId="{3B4D50F5-230B-4D31-81E7-0A95F47BC5EF}">
      <dgm:prSet/>
      <dgm:spPr/>
      <dgm:t>
        <a:bodyPr/>
        <a:lstStyle/>
        <a:p>
          <a:endParaRPr lang="en-GB" sz="4400"/>
        </a:p>
      </dgm:t>
    </dgm:pt>
    <dgm:pt modelId="{1814F4E2-575A-468B-A651-CF652996B145}">
      <dgm:prSet phldrT="[Text]" custT="1"/>
      <dgm:spPr/>
      <dgm:t>
        <a:bodyPr/>
        <a:lstStyle/>
        <a:p>
          <a:r>
            <a:rPr lang="en-GB" sz="1400" dirty="0"/>
            <a:t>Allows resumption of downloads when a device moves</a:t>
          </a:r>
        </a:p>
      </dgm:t>
    </dgm:pt>
    <dgm:pt modelId="{80B5AD02-AE20-4CC1-BD08-1F99B102BF80}" type="parTrans" cxnId="{6C5126C8-F0D9-4D7F-B5AD-7834DA2F57FE}">
      <dgm:prSet/>
      <dgm:spPr/>
      <dgm:t>
        <a:bodyPr/>
        <a:lstStyle/>
        <a:p>
          <a:endParaRPr lang="en-GB" sz="4400"/>
        </a:p>
      </dgm:t>
    </dgm:pt>
    <dgm:pt modelId="{39CBAA79-F2EE-4C4E-A6B4-AE53A4D14107}" type="sibTrans" cxnId="{6C5126C8-F0D9-4D7F-B5AD-7834DA2F57FE}">
      <dgm:prSet/>
      <dgm:spPr/>
      <dgm:t>
        <a:bodyPr/>
        <a:lstStyle/>
        <a:p>
          <a:endParaRPr lang="en-GB" sz="4400"/>
        </a:p>
      </dgm:t>
    </dgm:pt>
    <dgm:pt modelId="{5C2FF43D-EA70-42A1-85B0-13639812EB57}">
      <dgm:prSet phldrT="[Text]" custT="1"/>
      <dgm:spPr/>
      <dgm:t>
        <a:bodyPr/>
        <a:lstStyle/>
        <a:p>
          <a:r>
            <a:rPr lang="en-GB" sz="1400" dirty="0"/>
            <a:t>Strengths mobile and wireless network</a:t>
          </a:r>
        </a:p>
      </dgm:t>
    </dgm:pt>
    <dgm:pt modelId="{D2C22086-601E-4525-886B-F83DE3770B40}" type="parTrans" cxnId="{7B97AB62-81D1-41DC-AFE2-36337F66850E}">
      <dgm:prSet/>
      <dgm:spPr/>
      <dgm:t>
        <a:bodyPr/>
        <a:lstStyle/>
        <a:p>
          <a:endParaRPr lang="en-GB" sz="4400"/>
        </a:p>
      </dgm:t>
    </dgm:pt>
    <dgm:pt modelId="{548AECB6-DF7D-4009-A6D3-A7D133674873}" type="sibTrans" cxnId="{7B97AB62-81D1-41DC-AFE2-36337F66850E}">
      <dgm:prSet/>
      <dgm:spPr/>
      <dgm:t>
        <a:bodyPr/>
        <a:lstStyle/>
        <a:p>
          <a:endParaRPr lang="en-GB" sz="4400"/>
        </a:p>
      </dgm:t>
    </dgm:pt>
    <dgm:pt modelId="{4A79CBC2-9472-4E2F-854D-9279023DF5DB}">
      <dgm:prSet phldrT="[Text]" custT="1"/>
      <dgm:spPr/>
      <dgm:t>
        <a:bodyPr/>
        <a:lstStyle/>
        <a:p>
          <a:r>
            <a:rPr lang="en-GB" sz="1400" dirty="0"/>
            <a:t>Using networks than end systems</a:t>
          </a:r>
        </a:p>
      </dgm:t>
    </dgm:pt>
    <dgm:pt modelId="{A20002E9-D7FC-4EDA-B33B-13B6FC97BDC4}" type="parTrans" cxnId="{845257C2-8686-4EFD-AF4A-E66B1D0FBBB1}">
      <dgm:prSet/>
      <dgm:spPr/>
      <dgm:t>
        <a:bodyPr/>
        <a:lstStyle/>
        <a:p>
          <a:endParaRPr lang="en-GB" sz="4400"/>
        </a:p>
      </dgm:t>
    </dgm:pt>
    <dgm:pt modelId="{6C482430-BF69-4CE1-90E1-57A818D6C45B}" type="sibTrans" cxnId="{845257C2-8686-4EFD-AF4A-E66B1D0FBBB1}">
      <dgm:prSet/>
      <dgm:spPr/>
      <dgm:t>
        <a:bodyPr/>
        <a:lstStyle/>
        <a:p>
          <a:endParaRPr lang="en-GB" sz="4400"/>
        </a:p>
      </dgm:t>
    </dgm:pt>
    <dgm:pt modelId="{0CC878F5-999E-466A-9D5C-820A5252E971}">
      <dgm:prSet phldrT="[Text]" custT="1"/>
      <dgm:spPr/>
      <dgm:t>
        <a:bodyPr/>
        <a:lstStyle/>
        <a:p>
          <a:r>
            <a:rPr lang="en-GB" sz="1400" dirty="0"/>
            <a:t>Easily construct end to end communications</a:t>
          </a:r>
        </a:p>
      </dgm:t>
    </dgm:pt>
    <dgm:pt modelId="{D21D2989-AAF0-4754-9F23-9FCC83597207}" type="parTrans" cxnId="{2F3BC776-138C-483F-B111-B37746E6BA98}">
      <dgm:prSet/>
      <dgm:spPr/>
      <dgm:t>
        <a:bodyPr/>
        <a:lstStyle/>
        <a:p>
          <a:endParaRPr lang="en-GB" sz="4400"/>
        </a:p>
      </dgm:t>
    </dgm:pt>
    <dgm:pt modelId="{FE492394-9D22-4A0D-AB51-7E4AC73AA229}" type="sibTrans" cxnId="{2F3BC776-138C-483F-B111-B37746E6BA98}">
      <dgm:prSet/>
      <dgm:spPr/>
      <dgm:t>
        <a:bodyPr/>
        <a:lstStyle/>
        <a:p>
          <a:endParaRPr lang="en-GB" sz="4400"/>
        </a:p>
      </dgm:t>
    </dgm:pt>
    <dgm:pt modelId="{81D5CE16-73AA-43A1-85D6-CD8C68C331BB}">
      <dgm:prSet phldrT="[Text]" custT="1"/>
      <dgm:spPr/>
      <dgm:t>
        <a:bodyPr/>
        <a:lstStyle/>
        <a:p>
          <a:r>
            <a:rPr lang="en-GB" sz="1400" dirty="0"/>
            <a:t>Caching adopted on data delivery</a:t>
          </a:r>
        </a:p>
      </dgm:t>
    </dgm:pt>
    <dgm:pt modelId="{D8B4B5A5-32E9-4228-8968-A08F8913AE51}" type="parTrans" cxnId="{FC5E9A94-6BA9-431F-A294-FE3F2A14B70C}">
      <dgm:prSet/>
      <dgm:spPr/>
      <dgm:t>
        <a:bodyPr/>
        <a:lstStyle/>
        <a:p>
          <a:endParaRPr lang="en-GB" sz="4400"/>
        </a:p>
      </dgm:t>
    </dgm:pt>
    <dgm:pt modelId="{AD64AD87-D1F9-4F16-AB43-FC321C5F21EB}" type="sibTrans" cxnId="{FC5E9A94-6BA9-431F-A294-FE3F2A14B70C}">
      <dgm:prSet/>
      <dgm:spPr/>
      <dgm:t>
        <a:bodyPr/>
        <a:lstStyle/>
        <a:p>
          <a:endParaRPr lang="en-GB" sz="4400"/>
        </a:p>
      </dgm:t>
    </dgm:pt>
    <dgm:pt modelId="{17A94559-2025-4048-B59D-C22E0E331C98}">
      <dgm:prSet phldrT="[Text]" custT="1"/>
      <dgm:spPr/>
      <dgm:t>
        <a:bodyPr/>
        <a:lstStyle/>
        <a:p>
          <a:r>
            <a:rPr lang="en-GB" sz="1800" dirty="0"/>
            <a:t>High performance</a:t>
          </a:r>
        </a:p>
      </dgm:t>
    </dgm:pt>
    <dgm:pt modelId="{64418A29-CF43-4D7B-8520-2DFB82F194FB}" type="parTrans" cxnId="{880C7958-5E91-4E76-8728-E19FFC4F12D0}">
      <dgm:prSet/>
      <dgm:spPr/>
      <dgm:t>
        <a:bodyPr/>
        <a:lstStyle/>
        <a:p>
          <a:endParaRPr lang="en-GB" sz="4400"/>
        </a:p>
      </dgm:t>
    </dgm:pt>
    <dgm:pt modelId="{27C587E4-CD56-4C0A-BB44-CB39012AC67B}" type="sibTrans" cxnId="{880C7958-5E91-4E76-8728-E19FFC4F12D0}">
      <dgm:prSet/>
      <dgm:spPr/>
      <dgm:t>
        <a:bodyPr/>
        <a:lstStyle/>
        <a:p>
          <a:endParaRPr lang="en-GB" sz="4400"/>
        </a:p>
      </dgm:t>
    </dgm:pt>
    <dgm:pt modelId="{87F7C35F-36EE-437A-BBE5-A93B8E6623A3}">
      <dgm:prSet phldrT="[Text]" custT="1"/>
      <dgm:spPr/>
      <dgm:t>
        <a:bodyPr/>
        <a:lstStyle/>
        <a:p>
          <a:r>
            <a:rPr lang="en-GB" sz="1400" dirty="0"/>
            <a:t>IoT offer lower control overheads</a:t>
          </a:r>
        </a:p>
      </dgm:t>
    </dgm:pt>
    <dgm:pt modelId="{AD1659FB-43C1-4058-8F02-720103DC27C1}" type="parTrans" cxnId="{06C11340-BC1D-4A5A-9603-2610E8B80FB6}">
      <dgm:prSet/>
      <dgm:spPr/>
      <dgm:t>
        <a:bodyPr/>
        <a:lstStyle/>
        <a:p>
          <a:endParaRPr lang="en-GB" sz="4400"/>
        </a:p>
      </dgm:t>
    </dgm:pt>
    <dgm:pt modelId="{AEA2B669-EF85-4E51-BD0E-9403CB0C52BF}" type="sibTrans" cxnId="{06C11340-BC1D-4A5A-9603-2610E8B80FB6}">
      <dgm:prSet/>
      <dgm:spPr/>
      <dgm:t>
        <a:bodyPr/>
        <a:lstStyle/>
        <a:p>
          <a:endParaRPr lang="en-GB" sz="4400"/>
        </a:p>
      </dgm:t>
    </dgm:pt>
    <dgm:pt modelId="{4351990C-497C-4990-B1B5-59E80FD99CB1}">
      <dgm:prSet phldrT="[Text]" custT="1"/>
      <dgm:spPr/>
      <dgm:t>
        <a:bodyPr/>
        <a:lstStyle/>
        <a:p>
          <a:r>
            <a:rPr lang="en-GB" sz="1400" dirty="0"/>
            <a:t>Good packet success rate</a:t>
          </a:r>
        </a:p>
      </dgm:t>
    </dgm:pt>
    <dgm:pt modelId="{817F2B89-E683-48F6-90F6-7A90D4068D39}" type="parTrans" cxnId="{C5567206-28FB-4847-B8F4-7F50A6FFA774}">
      <dgm:prSet/>
      <dgm:spPr/>
      <dgm:t>
        <a:bodyPr/>
        <a:lstStyle/>
        <a:p>
          <a:endParaRPr lang="en-GB" sz="4400"/>
        </a:p>
      </dgm:t>
    </dgm:pt>
    <dgm:pt modelId="{460C36AF-92C7-4665-A81A-9C873BBA80B5}" type="sibTrans" cxnId="{C5567206-28FB-4847-B8F4-7F50A6FFA774}">
      <dgm:prSet/>
      <dgm:spPr/>
      <dgm:t>
        <a:bodyPr/>
        <a:lstStyle/>
        <a:p>
          <a:endParaRPr lang="en-GB" sz="4400"/>
        </a:p>
      </dgm:t>
    </dgm:pt>
    <dgm:pt modelId="{04096CA3-76C9-4B90-AACB-D65E6F332D4E}">
      <dgm:prSet phldrT="[Text]" custT="1"/>
      <dgm:spPr/>
      <dgm:t>
        <a:bodyPr/>
        <a:lstStyle/>
        <a:p>
          <a:r>
            <a:rPr lang="en-GB" sz="1400" dirty="0"/>
            <a:t>Separation of names and network addresses</a:t>
          </a:r>
        </a:p>
      </dgm:t>
    </dgm:pt>
    <dgm:pt modelId="{73A9BBCB-AC27-4E21-9777-F245C3B4C0B7}" type="parTrans" cxnId="{25221558-2C11-48BF-BBF2-608F77962721}">
      <dgm:prSet/>
      <dgm:spPr/>
      <dgm:t>
        <a:bodyPr/>
        <a:lstStyle/>
        <a:p>
          <a:endParaRPr lang="en-GB" sz="4400"/>
        </a:p>
      </dgm:t>
    </dgm:pt>
    <dgm:pt modelId="{660353A9-26B0-47AC-B23B-A93DA31C9D6F}" type="sibTrans" cxnId="{25221558-2C11-48BF-BBF2-608F77962721}">
      <dgm:prSet/>
      <dgm:spPr/>
      <dgm:t>
        <a:bodyPr/>
        <a:lstStyle/>
        <a:p>
          <a:endParaRPr lang="en-GB" sz="4400"/>
        </a:p>
      </dgm:t>
    </dgm:pt>
    <dgm:pt modelId="{73A01932-080A-4D17-88B9-64C90ACFF555}" type="pres">
      <dgm:prSet presAssocID="{0307260A-01CB-4BE3-8FFF-EE9D1B20B8F9}" presName="composite" presStyleCnt="0">
        <dgm:presLayoutVars>
          <dgm:chMax val="5"/>
          <dgm:dir/>
          <dgm:animLvl val="ctr"/>
          <dgm:resizeHandles val="exact"/>
        </dgm:presLayoutVars>
      </dgm:prSet>
      <dgm:spPr/>
    </dgm:pt>
    <dgm:pt modelId="{AEADD301-B63E-49A0-87F7-0D6563710845}" type="pres">
      <dgm:prSet presAssocID="{0307260A-01CB-4BE3-8FFF-EE9D1B20B8F9}" presName="cycle" presStyleCnt="0"/>
      <dgm:spPr/>
    </dgm:pt>
    <dgm:pt modelId="{E639BECF-AC43-46D3-8BF7-A91FA2FD7345}" type="pres">
      <dgm:prSet presAssocID="{0307260A-01CB-4BE3-8FFF-EE9D1B20B8F9}" presName="centerShape" presStyleCnt="0"/>
      <dgm:spPr/>
    </dgm:pt>
    <dgm:pt modelId="{6EA7269D-72F9-4841-BD45-34E511F0C494}" type="pres">
      <dgm:prSet presAssocID="{0307260A-01CB-4BE3-8FFF-EE9D1B20B8F9}" presName="connSite" presStyleLbl="node1" presStyleIdx="0" presStyleCnt="6"/>
      <dgm:spPr/>
    </dgm:pt>
    <dgm:pt modelId="{D0CDC9A5-4846-4D8A-99AB-AF0E962AAC92}" type="pres">
      <dgm:prSet presAssocID="{0307260A-01CB-4BE3-8FFF-EE9D1B20B8F9}" presName="visible" presStyleLbl="node1" presStyleIdx="0" presStyleCnt="6" custScaleX="205178" custScaleY="189555" custLinFactX="-14378" custLinFactNeighborX="-100000" custLinFactNeighborY="-7590"/>
      <dgm:spPr>
        <a:blipFill>
          <a:blip xmlns:r="http://schemas.openxmlformats.org/officeDocument/2006/relationships" r:embed="rId1">
            <a:extLst>
              <a:ext uri="{28A0092B-C50C-407E-A947-70E740481C1C}">
                <a14:useLocalDpi xmlns:a14="http://schemas.microsoft.com/office/drawing/2010/main" val="0"/>
              </a:ext>
            </a:extLst>
          </a:blip>
          <a:srcRect/>
          <a:stretch>
            <a:fillRect l="-29000" r="-29000"/>
          </a:stretch>
        </a:blipFill>
      </dgm:spPr>
    </dgm:pt>
    <dgm:pt modelId="{289B0A31-0E67-42A8-B67F-DD8CE5654BF3}" type="pres">
      <dgm:prSet presAssocID="{7318BE4E-65D9-4540-AEC5-680A6258BACD}" presName="Name25" presStyleLbl="parChTrans1D1" presStyleIdx="0" presStyleCnt="5"/>
      <dgm:spPr/>
    </dgm:pt>
    <dgm:pt modelId="{0A4A4E4E-4A34-4348-9933-DEC49B0D70C1}" type="pres">
      <dgm:prSet presAssocID="{E5E47584-4994-443B-8351-6C2E572E9634}" presName="node" presStyleCnt="0"/>
      <dgm:spPr/>
    </dgm:pt>
    <dgm:pt modelId="{C0ED5BF6-21AD-45F0-B25C-3E9553ECAE5B}" type="pres">
      <dgm:prSet presAssocID="{E5E47584-4994-443B-8351-6C2E572E9634}" presName="parentNode" presStyleLbl="node1" presStyleIdx="1" presStyleCnt="6" custScaleX="109628" custScaleY="107647" custLinFactNeighborX="-64534" custLinFactNeighborY="13028">
        <dgm:presLayoutVars>
          <dgm:chMax val="1"/>
          <dgm:bulletEnabled val="1"/>
        </dgm:presLayoutVars>
      </dgm:prSet>
      <dgm:spPr/>
    </dgm:pt>
    <dgm:pt modelId="{B49DF5AB-C43B-47CD-B77A-C6E0D6A02753}" type="pres">
      <dgm:prSet presAssocID="{E5E47584-4994-443B-8351-6C2E572E9634}" presName="childNode" presStyleLbl="revTx" presStyleIdx="0" presStyleCnt="5">
        <dgm:presLayoutVars>
          <dgm:bulletEnabled val="1"/>
        </dgm:presLayoutVars>
      </dgm:prSet>
      <dgm:spPr/>
    </dgm:pt>
    <dgm:pt modelId="{76EAA785-F27D-4009-930C-A5CD0039CBE7}" type="pres">
      <dgm:prSet presAssocID="{6CF74D75-E2CD-4510-9D96-7130111CF03E}" presName="Name25" presStyleLbl="parChTrans1D1" presStyleIdx="1" presStyleCnt="5"/>
      <dgm:spPr/>
    </dgm:pt>
    <dgm:pt modelId="{531A927A-8E39-4482-A443-4194A55EB707}" type="pres">
      <dgm:prSet presAssocID="{31C4F2C6-C16F-4EB9-AEAC-81D908F0ECBD}" presName="node" presStyleCnt="0"/>
      <dgm:spPr/>
    </dgm:pt>
    <dgm:pt modelId="{5918FAD8-945E-4638-9C06-A7D401F0AA6C}" type="pres">
      <dgm:prSet presAssocID="{31C4F2C6-C16F-4EB9-AEAC-81D908F0ECBD}" presName="parentNode" presStyleLbl="node1" presStyleIdx="2" presStyleCnt="6" custLinFactX="75707" custLinFactNeighborX="100000" custLinFactNeighborY="-29700">
        <dgm:presLayoutVars>
          <dgm:chMax val="1"/>
          <dgm:bulletEnabled val="1"/>
        </dgm:presLayoutVars>
      </dgm:prSet>
      <dgm:spPr/>
    </dgm:pt>
    <dgm:pt modelId="{8F3633C4-ABDF-49A5-8598-7EF7E7B23E86}" type="pres">
      <dgm:prSet presAssocID="{31C4F2C6-C16F-4EB9-AEAC-81D908F0ECBD}" presName="childNode" presStyleLbl="revTx" presStyleIdx="1" presStyleCnt="5">
        <dgm:presLayoutVars>
          <dgm:bulletEnabled val="1"/>
        </dgm:presLayoutVars>
      </dgm:prSet>
      <dgm:spPr/>
    </dgm:pt>
    <dgm:pt modelId="{09E15622-2DCC-4F5F-BC4D-D17CA7C725A6}" type="pres">
      <dgm:prSet presAssocID="{01CACAEA-08D8-40C0-8A5C-3C5FBD67D125}" presName="Name25" presStyleLbl="parChTrans1D1" presStyleIdx="2" presStyleCnt="5"/>
      <dgm:spPr/>
    </dgm:pt>
    <dgm:pt modelId="{684ADD7E-3A9B-4808-8B54-2808BA9CB008}" type="pres">
      <dgm:prSet presAssocID="{17478E87-4B96-4BC0-A1CB-0F59E6AA01B6}" presName="node" presStyleCnt="0"/>
      <dgm:spPr/>
    </dgm:pt>
    <dgm:pt modelId="{C384B633-948A-4DCB-9941-293ABD3AA529}" type="pres">
      <dgm:prSet presAssocID="{17478E87-4B96-4BC0-A1CB-0F59E6AA01B6}" presName="parentNode" presStyleLbl="node1" presStyleIdx="3" presStyleCnt="6" custLinFactX="100000" custLinFactNeighborX="158251" custLinFactNeighborY="3016">
        <dgm:presLayoutVars>
          <dgm:chMax val="1"/>
          <dgm:bulletEnabled val="1"/>
        </dgm:presLayoutVars>
      </dgm:prSet>
      <dgm:spPr/>
    </dgm:pt>
    <dgm:pt modelId="{F215669D-FBA8-41B8-8830-B692ED735FCF}" type="pres">
      <dgm:prSet presAssocID="{17478E87-4B96-4BC0-A1CB-0F59E6AA01B6}" presName="childNode" presStyleLbl="revTx" presStyleIdx="2" presStyleCnt="5">
        <dgm:presLayoutVars>
          <dgm:bulletEnabled val="1"/>
        </dgm:presLayoutVars>
      </dgm:prSet>
      <dgm:spPr/>
    </dgm:pt>
    <dgm:pt modelId="{E41DF8B2-C6B0-48D5-9D87-701439BF4384}" type="pres">
      <dgm:prSet presAssocID="{4DE74AF0-1EFB-401D-A65B-1D80AC9225A5}" presName="Name25" presStyleLbl="parChTrans1D1" presStyleIdx="3" presStyleCnt="5"/>
      <dgm:spPr/>
    </dgm:pt>
    <dgm:pt modelId="{2AD425ED-4240-4E37-AD0C-50E6743CDBC4}" type="pres">
      <dgm:prSet presAssocID="{E0120154-0C9C-4D97-96C3-D0645167DC12}" presName="node" presStyleCnt="0"/>
      <dgm:spPr/>
    </dgm:pt>
    <dgm:pt modelId="{568518A4-6CA8-4B98-B72C-2EE49C3BFF02}" type="pres">
      <dgm:prSet presAssocID="{E0120154-0C9C-4D97-96C3-D0645167DC12}" presName="parentNode" presStyleLbl="node1" presStyleIdx="4" presStyleCnt="6" custScaleX="109681" custScaleY="119614" custLinFactX="73244" custLinFactNeighborX="100000" custLinFactNeighborY="65208">
        <dgm:presLayoutVars>
          <dgm:chMax val="1"/>
          <dgm:bulletEnabled val="1"/>
        </dgm:presLayoutVars>
      </dgm:prSet>
      <dgm:spPr/>
    </dgm:pt>
    <dgm:pt modelId="{C95A839A-FCC8-43F8-B642-684C5A5292AD}" type="pres">
      <dgm:prSet presAssocID="{E0120154-0C9C-4D97-96C3-D0645167DC12}" presName="childNode" presStyleLbl="revTx" presStyleIdx="3" presStyleCnt="5">
        <dgm:presLayoutVars>
          <dgm:bulletEnabled val="1"/>
        </dgm:presLayoutVars>
      </dgm:prSet>
      <dgm:spPr/>
    </dgm:pt>
    <dgm:pt modelId="{067ECC44-4342-43EB-89FA-72BB37A280F8}" type="pres">
      <dgm:prSet presAssocID="{64418A29-CF43-4D7B-8520-2DFB82F194FB}" presName="Name25" presStyleLbl="parChTrans1D1" presStyleIdx="4" presStyleCnt="5"/>
      <dgm:spPr/>
    </dgm:pt>
    <dgm:pt modelId="{6BA53779-CEB2-4624-8F42-FD9E2246AF46}" type="pres">
      <dgm:prSet presAssocID="{17A94559-2025-4048-B59D-C22E0E331C98}" presName="node" presStyleCnt="0"/>
      <dgm:spPr/>
    </dgm:pt>
    <dgm:pt modelId="{ABC0C5A7-9F04-4FB7-B46A-6588E92C6286}" type="pres">
      <dgm:prSet presAssocID="{17A94559-2025-4048-B59D-C22E0E331C98}" presName="parentNode" presStyleLbl="node1" presStyleIdx="5" presStyleCnt="6" custScaleX="112196" custLinFactX="-29829" custLinFactNeighborX="-100000" custLinFactNeighborY="-14784">
        <dgm:presLayoutVars>
          <dgm:chMax val="1"/>
          <dgm:bulletEnabled val="1"/>
        </dgm:presLayoutVars>
      </dgm:prSet>
      <dgm:spPr/>
    </dgm:pt>
    <dgm:pt modelId="{23874033-C4ED-4762-A7C9-0ADB79F526EB}" type="pres">
      <dgm:prSet presAssocID="{17A94559-2025-4048-B59D-C22E0E331C98}" presName="childNode" presStyleLbl="revTx" presStyleIdx="4" presStyleCnt="5">
        <dgm:presLayoutVars>
          <dgm:bulletEnabled val="1"/>
        </dgm:presLayoutVars>
      </dgm:prSet>
      <dgm:spPr/>
    </dgm:pt>
  </dgm:ptLst>
  <dgm:cxnLst>
    <dgm:cxn modelId="{C5567206-28FB-4847-B8F4-7F50A6FFA774}" srcId="{17A94559-2025-4048-B59D-C22E0E331C98}" destId="{4351990C-497C-4990-B1B5-59E80FD99CB1}" srcOrd="2" destOrd="0" parTransId="{817F2B89-E683-48F6-90F6-7A90D4068D39}" sibTransId="{460C36AF-92C7-4665-A81A-9C873BBA80B5}"/>
    <dgm:cxn modelId="{9849B00A-46F8-4E4D-B760-D3738E7CE281}" type="presOf" srcId="{1814F4E2-575A-468B-A651-CF652996B145}" destId="{C95A839A-FCC8-43F8-B642-684C5A5292AD}" srcOrd="0" destOrd="0" presId="urn:microsoft.com/office/officeart/2005/8/layout/radial2"/>
    <dgm:cxn modelId="{CD670F17-3173-48C3-99DB-09C328958975}" type="presOf" srcId="{64418A29-CF43-4D7B-8520-2DFB82F194FB}" destId="{067ECC44-4342-43EB-89FA-72BB37A280F8}" srcOrd="0" destOrd="0" presId="urn:microsoft.com/office/officeart/2005/8/layout/radial2"/>
    <dgm:cxn modelId="{A5E41725-C985-4F6D-850A-92F18E2E0113}" type="presOf" srcId="{17478E87-4B96-4BC0-A1CB-0F59E6AA01B6}" destId="{C384B633-948A-4DCB-9941-293ABD3AA529}" srcOrd="0" destOrd="0" presId="urn:microsoft.com/office/officeart/2005/8/layout/radial2"/>
    <dgm:cxn modelId="{B39B873E-52FA-4001-AB25-3A153D5E59EC}" type="presOf" srcId="{6CF74D75-E2CD-4510-9D96-7130111CF03E}" destId="{76EAA785-F27D-4009-930C-A5CD0039CBE7}" srcOrd="0" destOrd="0" presId="urn:microsoft.com/office/officeart/2005/8/layout/radial2"/>
    <dgm:cxn modelId="{06C11340-BC1D-4A5A-9603-2610E8B80FB6}" srcId="{17A94559-2025-4048-B59D-C22E0E331C98}" destId="{87F7C35F-36EE-437A-BBE5-A93B8E6623A3}" srcOrd="1" destOrd="0" parTransId="{AD1659FB-43C1-4058-8F02-720103DC27C1}" sibTransId="{AEA2B669-EF85-4E51-BD0E-9403CB0C52BF}"/>
    <dgm:cxn modelId="{D0B97B5B-3E58-458E-AA66-8370C4B4C1F1}" srcId="{31C4F2C6-C16F-4EB9-AEAC-81D908F0ECBD}" destId="{0FE96CC5-8ECB-4D10-A1D3-F1A5A486D380}" srcOrd="0" destOrd="0" parTransId="{EDC4F1ED-F233-4B18-8CDD-D84CD1088940}" sibTransId="{2E94CD23-2D4E-4BF1-B1C3-9E33C426E34C}"/>
    <dgm:cxn modelId="{AAD9BF61-E8B7-4C34-8076-9A0EEAFA474E}" type="presOf" srcId="{31C4F2C6-C16F-4EB9-AEAC-81D908F0ECBD}" destId="{5918FAD8-945E-4638-9C06-A7D401F0AA6C}" srcOrd="0" destOrd="0" presId="urn:microsoft.com/office/officeart/2005/8/layout/radial2"/>
    <dgm:cxn modelId="{7B97AB62-81D1-41DC-AFE2-36337F66850E}" srcId="{E0120154-0C9C-4D97-96C3-D0645167DC12}" destId="{5C2FF43D-EA70-42A1-85B0-13639812EB57}" srcOrd="1" destOrd="0" parTransId="{D2C22086-601E-4525-886B-F83DE3770B40}" sibTransId="{548AECB6-DF7D-4009-A6D3-A7D133674873}"/>
    <dgm:cxn modelId="{FB09F942-5223-4C61-A591-EB6212F246B5}" type="presOf" srcId="{01CACAEA-08D8-40C0-8A5C-3C5FBD67D125}" destId="{09E15622-2DCC-4F5F-BC4D-D17CA7C725A6}" srcOrd="0" destOrd="0" presId="urn:microsoft.com/office/officeart/2005/8/layout/radial2"/>
    <dgm:cxn modelId="{F8D76F43-710C-4F8F-ADCA-F7B9010F8A44}" type="presOf" srcId="{894391FF-26F0-46D5-A088-750E358F6FF4}" destId="{B49DF5AB-C43B-47CD-B77A-C6E0D6A02753}" srcOrd="0" destOrd="0" presId="urn:microsoft.com/office/officeart/2005/8/layout/radial2"/>
    <dgm:cxn modelId="{1EDA526B-0055-4913-9E2C-C8D4A5D5E95A}" type="presOf" srcId="{E0120154-0C9C-4D97-96C3-D0645167DC12}" destId="{568518A4-6CA8-4B98-B72C-2EE49C3BFF02}" srcOrd="0" destOrd="0" presId="urn:microsoft.com/office/officeart/2005/8/layout/radial2"/>
    <dgm:cxn modelId="{90D3676D-6568-44AC-AAF8-FBC55B08F765}" type="presOf" srcId="{0CC878F5-999E-466A-9D5C-820A5252E971}" destId="{F215669D-FBA8-41B8-8830-B692ED735FCF}" srcOrd="0" destOrd="3" presId="urn:microsoft.com/office/officeart/2005/8/layout/radial2"/>
    <dgm:cxn modelId="{558D5D6E-929F-4BD5-A82E-E6087E40C1F2}" type="presOf" srcId="{DCD0255E-A667-479A-8063-A5C5D8A07DAB}" destId="{F215669D-FBA8-41B8-8830-B692ED735FCF}" srcOrd="0" destOrd="1" presId="urn:microsoft.com/office/officeart/2005/8/layout/radial2"/>
    <dgm:cxn modelId="{2F3BC776-138C-483F-B111-B37746E6BA98}" srcId="{17478E87-4B96-4BC0-A1CB-0F59E6AA01B6}" destId="{0CC878F5-999E-466A-9D5C-820A5252E971}" srcOrd="3" destOrd="0" parTransId="{D21D2989-AAF0-4754-9F23-9FCC83597207}" sibTransId="{FE492394-9D22-4A0D-AB51-7E4AC73AA229}"/>
    <dgm:cxn modelId="{25221558-2C11-48BF-BBF2-608F77962721}" srcId="{E0120154-0C9C-4D97-96C3-D0645167DC12}" destId="{04096CA3-76C9-4B90-AACB-D65E6F332D4E}" srcOrd="2" destOrd="0" parTransId="{73A9BBCB-AC27-4E21-9777-F245C3B4C0B7}" sibTransId="{660353A9-26B0-47AC-B23B-A93DA31C9D6F}"/>
    <dgm:cxn modelId="{880C7958-5E91-4E76-8728-E19FFC4F12D0}" srcId="{0307260A-01CB-4BE3-8FFF-EE9D1B20B8F9}" destId="{17A94559-2025-4048-B59D-C22E0E331C98}" srcOrd="4" destOrd="0" parTransId="{64418A29-CF43-4D7B-8520-2DFB82F194FB}" sibTransId="{27C587E4-CD56-4C0A-BB44-CB39012AC67B}"/>
    <dgm:cxn modelId="{64A6658A-BD1E-40A1-A982-FD58442F3061}" srcId="{0307260A-01CB-4BE3-8FFF-EE9D1B20B8F9}" destId="{31C4F2C6-C16F-4EB9-AEAC-81D908F0ECBD}" srcOrd="1" destOrd="0" parTransId="{6CF74D75-E2CD-4510-9D96-7130111CF03E}" sibTransId="{F543720F-496E-4D68-BFB3-463D920D11A4}"/>
    <dgm:cxn modelId="{29B9168B-9928-40F0-BF6B-927196CB6868}" srcId="{0307260A-01CB-4BE3-8FFF-EE9D1B20B8F9}" destId="{17478E87-4B96-4BC0-A1CB-0F59E6AA01B6}" srcOrd="2" destOrd="0" parTransId="{01CACAEA-08D8-40C0-8A5C-3C5FBD67D125}" sibTransId="{8AB5D4AB-C6F7-4870-8332-7AEDE0D8B917}"/>
    <dgm:cxn modelId="{F652B58C-9558-4D01-BCB8-8015AD30B152}" srcId="{0307260A-01CB-4BE3-8FFF-EE9D1B20B8F9}" destId="{E5E47584-4994-443B-8351-6C2E572E9634}" srcOrd="0" destOrd="0" parTransId="{7318BE4E-65D9-4540-AEC5-680A6258BACD}" sibTransId="{333F8FCF-7590-4050-A03D-324CB69FFC85}"/>
    <dgm:cxn modelId="{FC5E9A94-6BA9-431F-A294-FE3F2A14B70C}" srcId="{17A94559-2025-4048-B59D-C22E0E331C98}" destId="{81D5CE16-73AA-43A1-85D6-CD8C68C331BB}" srcOrd="0" destOrd="0" parTransId="{D8B4B5A5-32E9-4228-8968-A08F8913AE51}" sibTransId="{AD64AD87-D1F9-4F16-AB43-FC321C5F21EB}"/>
    <dgm:cxn modelId="{38799FA2-DBB3-40D2-ACC4-EDDCAF3AE012}" type="presOf" srcId="{0307260A-01CB-4BE3-8FFF-EE9D1B20B8F9}" destId="{73A01932-080A-4D17-88B9-64C90ACFF555}" srcOrd="0" destOrd="0" presId="urn:microsoft.com/office/officeart/2005/8/layout/radial2"/>
    <dgm:cxn modelId="{55143EA6-4239-4B17-A000-69BDA926D336}" type="presOf" srcId="{0FE96CC5-8ECB-4D10-A1D3-F1A5A486D380}" destId="{8F3633C4-ABDF-49A5-8598-7EF7E7B23E86}" srcOrd="0" destOrd="0" presId="urn:microsoft.com/office/officeart/2005/8/layout/radial2"/>
    <dgm:cxn modelId="{34044AAB-0162-4B1C-B3DA-D355A148D01C}" type="presOf" srcId="{81D5CE16-73AA-43A1-85D6-CD8C68C331BB}" destId="{23874033-C4ED-4762-A7C9-0ADB79F526EB}" srcOrd="0" destOrd="0" presId="urn:microsoft.com/office/officeart/2005/8/layout/radial2"/>
    <dgm:cxn modelId="{2B1965BA-1214-4138-BF43-ECD47DEEFA84}" srcId="{17478E87-4B96-4BC0-A1CB-0F59E6AA01B6}" destId="{DCD0255E-A667-479A-8063-A5C5D8A07DAB}" srcOrd="1" destOrd="0" parTransId="{18893F0A-80B4-46A0-80B7-CC4864A59A41}" sibTransId="{27194CB8-3237-4FBF-9158-D5094A5B21EF}"/>
    <dgm:cxn modelId="{49E230C1-F582-445F-9C13-86553B2E16AC}" type="presOf" srcId="{B76ECB06-6C4F-48F1-9DB0-FF5F00E1F550}" destId="{F215669D-FBA8-41B8-8830-B692ED735FCF}" srcOrd="0" destOrd="0" presId="urn:microsoft.com/office/officeart/2005/8/layout/radial2"/>
    <dgm:cxn modelId="{845257C2-8686-4EFD-AF4A-E66B1D0FBBB1}" srcId="{17478E87-4B96-4BC0-A1CB-0F59E6AA01B6}" destId="{4A79CBC2-9472-4E2F-854D-9279023DF5DB}" srcOrd="2" destOrd="0" parTransId="{A20002E9-D7FC-4EDA-B33B-13B6FC97BDC4}" sibTransId="{6C482430-BF69-4CE1-90E1-57A818D6C45B}"/>
    <dgm:cxn modelId="{53E0A2C6-9E0D-477B-8DCD-D3536DD6F0D8}" type="presOf" srcId="{E5E47584-4994-443B-8351-6C2E572E9634}" destId="{C0ED5BF6-21AD-45F0-B25C-3E9553ECAE5B}" srcOrd="0" destOrd="0" presId="urn:microsoft.com/office/officeart/2005/8/layout/radial2"/>
    <dgm:cxn modelId="{A22D53C7-897D-4086-AE97-48841AE44417}" type="presOf" srcId="{17A94559-2025-4048-B59D-C22E0E331C98}" destId="{ABC0C5A7-9F04-4FB7-B46A-6588E92C6286}" srcOrd="0" destOrd="0" presId="urn:microsoft.com/office/officeart/2005/8/layout/radial2"/>
    <dgm:cxn modelId="{6C5126C8-F0D9-4D7F-B5AD-7834DA2F57FE}" srcId="{E0120154-0C9C-4D97-96C3-D0645167DC12}" destId="{1814F4E2-575A-468B-A651-CF652996B145}" srcOrd="0" destOrd="0" parTransId="{80B5AD02-AE20-4CC1-BD08-1F99B102BF80}" sibTransId="{39CBAA79-F2EE-4C4E-A6B4-AE53A4D14107}"/>
    <dgm:cxn modelId="{EFF88DCC-07CD-4AF0-B7E7-28EF563170B8}" srcId="{E5E47584-4994-443B-8351-6C2E572E9634}" destId="{894391FF-26F0-46D5-A088-750E358F6FF4}" srcOrd="0" destOrd="0" parTransId="{A6F9B3C9-5389-4536-9A65-BDE0A1FBB6E2}" sibTransId="{568C21E4-F656-4A6D-8286-CE61E22DAB64}"/>
    <dgm:cxn modelId="{227BC3CC-47BD-408E-98A2-A4C3263C95E4}" type="presOf" srcId="{04096CA3-76C9-4B90-AACB-D65E6F332D4E}" destId="{C95A839A-FCC8-43F8-B642-684C5A5292AD}" srcOrd="0" destOrd="2" presId="urn:microsoft.com/office/officeart/2005/8/layout/radial2"/>
    <dgm:cxn modelId="{5B70F7CD-E397-41FA-B143-84888E8F5CAE}" srcId="{17478E87-4B96-4BC0-A1CB-0F59E6AA01B6}" destId="{B76ECB06-6C4F-48F1-9DB0-FF5F00E1F550}" srcOrd="0" destOrd="0" parTransId="{E98AA4B1-6C72-4C67-A2F2-22D2B9C1B259}" sibTransId="{B62B8F8F-4979-4677-8F31-B5CCF4F7FAA8}"/>
    <dgm:cxn modelId="{62E1B3D7-7029-4A98-99DE-7C1048717DD9}" type="presOf" srcId="{7318BE4E-65D9-4540-AEC5-680A6258BACD}" destId="{289B0A31-0E67-42A8-B67F-DD8CE5654BF3}" srcOrd="0" destOrd="0" presId="urn:microsoft.com/office/officeart/2005/8/layout/radial2"/>
    <dgm:cxn modelId="{67FC63DD-18F7-4E21-A490-64BCBFB1E399}" type="presOf" srcId="{4351990C-497C-4990-B1B5-59E80FD99CB1}" destId="{23874033-C4ED-4762-A7C9-0ADB79F526EB}" srcOrd="0" destOrd="2" presId="urn:microsoft.com/office/officeart/2005/8/layout/radial2"/>
    <dgm:cxn modelId="{1A2A7EE3-8B75-40E0-853B-8A7668128D05}" type="presOf" srcId="{87F7C35F-36EE-437A-BBE5-A93B8E6623A3}" destId="{23874033-C4ED-4762-A7C9-0ADB79F526EB}" srcOrd="0" destOrd="1" presId="urn:microsoft.com/office/officeart/2005/8/layout/radial2"/>
    <dgm:cxn modelId="{FB9A8FE7-0890-4F7B-B832-3A306672FC48}" type="presOf" srcId="{5C2FF43D-EA70-42A1-85B0-13639812EB57}" destId="{C95A839A-FCC8-43F8-B642-684C5A5292AD}" srcOrd="0" destOrd="1" presId="urn:microsoft.com/office/officeart/2005/8/layout/radial2"/>
    <dgm:cxn modelId="{3B4D50F5-230B-4D31-81E7-0A95F47BC5EF}" srcId="{0307260A-01CB-4BE3-8FFF-EE9D1B20B8F9}" destId="{E0120154-0C9C-4D97-96C3-D0645167DC12}" srcOrd="3" destOrd="0" parTransId="{4DE74AF0-1EFB-401D-A65B-1D80AC9225A5}" sibTransId="{7FF3ACF7-7CBF-4106-91D5-D97C5277582C}"/>
    <dgm:cxn modelId="{43F776FE-C20D-40B8-B523-5001C5049B02}" type="presOf" srcId="{4A79CBC2-9472-4E2F-854D-9279023DF5DB}" destId="{F215669D-FBA8-41B8-8830-B692ED735FCF}" srcOrd="0" destOrd="2" presId="urn:microsoft.com/office/officeart/2005/8/layout/radial2"/>
    <dgm:cxn modelId="{0C2496FF-8B6A-4730-B9CE-3F393C9882EC}" type="presOf" srcId="{4DE74AF0-1EFB-401D-A65B-1D80AC9225A5}" destId="{E41DF8B2-C6B0-48D5-9D87-701439BF4384}" srcOrd="0" destOrd="0" presId="urn:microsoft.com/office/officeart/2005/8/layout/radial2"/>
    <dgm:cxn modelId="{1B3A7DAC-D8BB-46B0-A952-2103A2EC707B}" type="presParOf" srcId="{73A01932-080A-4D17-88B9-64C90ACFF555}" destId="{AEADD301-B63E-49A0-87F7-0D6563710845}" srcOrd="0" destOrd="0" presId="urn:microsoft.com/office/officeart/2005/8/layout/radial2"/>
    <dgm:cxn modelId="{F496A9C1-4735-4887-B366-C7B748ACB5BB}" type="presParOf" srcId="{AEADD301-B63E-49A0-87F7-0D6563710845}" destId="{E639BECF-AC43-46D3-8BF7-A91FA2FD7345}" srcOrd="0" destOrd="0" presId="urn:microsoft.com/office/officeart/2005/8/layout/radial2"/>
    <dgm:cxn modelId="{B50DA6ED-3FB7-414F-A764-7AAD40F1D6E7}" type="presParOf" srcId="{E639BECF-AC43-46D3-8BF7-A91FA2FD7345}" destId="{6EA7269D-72F9-4841-BD45-34E511F0C494}" srcOrd="0" destOrd="0" presId="urn:microsoft.com/office/officeart/2005/8/layout/radial2"/>
    <dgm:cxn modelId="{7F86FDBF-E38A-4ECA-97C0-1964303CC3C0}" type="presParOf" srcId="{E639BECF-AC43-46D3-8BF7-A91FA2FD7345}" destId="{D0CDC9A5-4846-4D8A-99AB-AF0E962AAC92}" srcOrd="1" destOrd="0" presId="urn:microsoft.com/office/officeart/2005/8/layout/radial2"/>
    <dgm:cxn modelId="{05376E84-3CC6-4129-9604-D5CAB189A5D7}" type="presParOf" srcId="{AEADD301-B63E-49A0-87F7-0D6563710845}" destId="{289B0A31-0E67-42A8-B67F-DD8CE5654BF3}" srcOrd="1" destOrd="0" presId="urn:microsoft.com/office/officeart/2005/8/layout/radial2"/>
    <dgm:cxn modelId="{CE4262B1-958A-4974-AD3A-4EFE9F2AEC81}" type="presParOf" srcId="{AEADD301-B63E-49A0-87F7-0D6563710845}" destId="{0A4A4E4E-4A34-4348-9933-DEC49B0D70C1}" srcOrd="2" destOrd="0" presId="urn:microsoft.com/office/officeart/2005/8/layout/radial2"/>
    <dgm:cxn modelId="{DE836D6D-74E1-4FE3-B2CF-85C40E510F31}" type="presParOf" srcId="{0A4A4E4E-4A34-4348-9933-DEC49B0D70C1}" destId="{C0ED5BF6-21AD-45F0-B25C-3E9553ECAE5B}" srcOrd="0" destOrd="0" presId="urn:microsoft.com/office/officeart/2005/8/layout/radial2"/>
    <dgm:cxn modelId="{6E00BE10-9139-4D13-997B-C068154494FE}" type="presParOf" srcId="{0A4A4E4E-4A34-4348-9933-DEC49B0D70C1}" destId="{B49DF5AB-C43B-47CD-B77A-C6E0D6A02753}" srcOrd="1" destOrd="0" presId="urn:microsoft.com/office/officeart/2005/8/layout/radial2"/>
    <dgm:cxn modelId="{4DEE82AE-C9DA-412E-8C1E-F7107EDD44A0}" type="presParOf" srcId="{AEADD301-B63E-49A0-87F7-0D6563710845}" destId="{76EAA785-F27D-4009-930C-A5CD0039CBE7}" srcOrd="3" destOrd="0" presId="urn:microsoft.com/office/officeart/2005/8/layout/radial2"/>
    <dgm:cxn modelId="{A3C8EE8D-6752-4B48-BEA8-261FEFB3F218}" type="presParOf" srcId="{AEADD301-B63E-49A0-87F7-0D6563710845}" destId="{531A927A-8E39-4482-A443-4194A55EB707}" srcOrd="4" destOrd="0" presId="urn:microsoft.com/office/officeart/2005/8/layout/radial2"/>
    <dgm:cxn modelId="{61C5F93F-AA95-4529-8666-FCFE9175ACC7}" type="presParOf" srcId="{531A927A-8E39-4482-A443-4194A55EB707}" destId="{5918FAD8-945E-4638-9C06-A7D401F0AA6C}" srcOrd="0" destOrd="0" presId="urn:microsoft.com/office/officeart/2005/8/layout/radial2"/>
    <dgm:cxn modelId="{52912547-7F39-451D-A422-57701995CFF2}" type="presParOf" srcId="{531A927A-8E39-4482-A443-4194A55EB707}" destId="{8F3633C4-ABDF-49A5-8598-7EF7E7B23E86}" srcOrd="1" destOrd="0" presId="urn:microsoft.com/office/officeart/2005/8/layout/radial2"/>
    <dgm:cxn modelId="{6DEE2704-9968-441D-96FB-7180F2AA10FD}" type="presParOf" srcId="{AEADD301-B63E-49A0-87F7-0D6563710845}" destId="{09E15622-2DCC-4F5F-BC4D-D17CA7C725A6}" srcOrd="5" destOrd="0" presId="urn:microsoft.com/office/officeart/2005/8/layout/radial2"/>
    <dgm:cxn modelId="{43E34E2A-5272-461F-AF01-A1CA8FEAB301}" type="presParOf" srcId="{AEADD301-B63E-49A0-87F7-0D6563710845}" destId="{684ADD7E-3A9B-4808-8B54-2808BA9CB008}" srcOrd="6" destOrd="0" presId="urn:microsoft.com/office/officeart/2005/8/layout/radial2"/>
    <dgm:cxn modelId="{D8D56666-2C4B-476E-8846-BC9B461C1CDE}" type="presParOf" srcId="{684ADD7E-3A9B-4808-8B54-2808BA9CB008}" destId="{C384B633-948A-4DCB-9941-293ABD3AA529}" srcOrd="0" destOrd="0" presId="urn:microsoft.com/office/officeart/2005/8/layout/radial2"/>
    <dgm:cxn modelId="{82B2318E-2394-4F58-993F-96C682EAA88A}" type="presParOf" srcId="{684ADD7E-3A9B-4808-8B54-2808BA9CB008}" destId="{F215669D-FBA8-41B8-8830-B692ED735FCF}" srcOrd="1" destOrd="0" presId="urn:microsoft.com/office/officeart/2005/8/layout/radial2"/>
    <dgm:cxn modelId="{15F06B3D-5A1D-4E27-B45C-5869D52C0FFB}" type="presParOf" srcId="{AEADD301-B63E-49A0-87F7-0D6563710845}" destId="{E41DF8B2-C6B0-48D5-9D87-701439BF4384}" srcOrd="7" destOrd="0" presId="urn:microsoft.com/office/officeart/2005/8/layout/radial2"/>
    <dgm:cxn modelId="{2C553118-2073-45E8-8C20-B4767357FB37}" type="presParOf" srcId="{AEADD301-B63E-49A0-87F7-0D6563710845}" destId="{2AD425ED-4240-4E37-AD0C-50E6743CDBC4}" srcOrd="8" destOrd="0" presId="urn:microsoft.com/office/officeart/2005/8/layout/radial2"/>
    <dgm:cxn modelId="{6BF2362A-9D26-4528-A5AD-12F4022857C5}" type="presParOf" srcId="{2AD425ED-4240-4E37-AD0C-50E6743CDBC4}" destId="{568518A4-6CA8-4B98-B72C-2EE49C3BFF02}" srcOrd="0" destOrd="0" presId="urn:microsoft.com/office/officeart/2005/8/layout/radial2"/>
    <dgm:cxn modelId="{D18FB33E-27F9-49FF-82E6-E139BCD97B0C}" type="presParOf" srcId="{2AD425ED-4240-4E37-AD0C-50E6743CDBC4}" destId="{C95A839A-FCC8-43F8-B642-684C5A5292AD}" srcOrd="1" destOrd="0" presId="urn:microsoft.com/office/officeart/2005/8/layout/radial2"/>
    <dgm:cxn modelId="{EE0A59EC-6E44-4477-B803-BEBAD37A4F10}" type="presParOf" srcId="{AEADD301-B63E-49A0-87F7-0D6563710845}" destId="{067ECC44-4342-43EB-89FA-72BB37A280F8}" srcOrd="9" destOrd="0" presId="urn:microsoft.com/office/officeart/2005/8/layout/radial2"/>
    <dgm:cxn modelId="{A90BBC08-D83D-4E3B-9665-06F652224B5C}" type="presParOf" srcId="{AEADD301-B63E-49A0-87F7-0D6563710845}" destId="{6BA53779-CEB2-4624-8F42-FD9E2246AF46}" srcOrd="10" destOrd="0" presId="urn:microsoft.com/office/officeart/2005/8/layout/radial2"/>
    <dgm:cxn modelId="{B12CA34B-C9B1-4B76-9F9F-C5C71DC6B7B4}" type="presParOf" srcId="{6BA53779-CEB2-4624-8F42-FD9E2246AF46}" destId="{ABC0C5A7-9F04-4FB7-B46A-6588E92C6286}" srcOrd="0" destOrd="0" presId="urn:microsoft.com/office/officeart/2005/8/layout/radial2"/>
    <dgm:cxn modelId="{8574675D-5293-471F-957E-FF6C9570DB2D}" type="presParOf" srcId="{6BA53779-CEB2-4624-8F42-FD9E2246AF46}" destId="{23874033-C4ED-4762-A7C9-0ADB79F526EB}" srcOrd="1" destOrd="0" presId="urn:microsoft.com/office/officeart/2005/8/layout/radial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8B9BEA-B28A-4CDB-855D-DDB17ACD8637}" type="doc">
      <dgm:prSet loTypeId="urn:microsoft.com/office/officeart/2011/layout/HexagonRadial" loCatId="cycle" qsTypeId="urn:microsoft.com/office/officeart/2005/8/quickstyle/3d1" qsCatId="3D" csTypeId="urn:microsoft.com/office/officeart/2005/8/colors/accent1_2" csCatId="accent1" phldr="1"/>
      <dgm:spPr/>
      <dgm:t>
        <a:bodyPr/>
        <a:lstStyle/>
        <a:p>
          <a:endParaRPr lang="en-GB"/>
        </a:p>
      </dgm:t>
    </dgm:pt>
    <dgm:pt modelId="{D4745610-1CB2-400A-9366-F69C45B51DB7}">
      <dgm:prSet phldrT="[Text]" custT="1"/>
      <dgm:spPr/>
      <dgm:t>
        <a:bodyPr/>
        <a:lstStyle/>
        <a:p>
          <a:r>
            <a:rPr lang="en-GB" sz="3600" dirty="0"/>
            <a:t>NDN</a:t>
          </a:r>
        </a:p>
      </dgm:t>
    </dgm:pt>
    <dgm:pt modelId="{08FFC25A-FD0F-4A9B-BEBC-CF827AE3C6C8}" type="parTrans" cxnId="{6651293A-87D6-434A-A888-38E7847774FD}">
      <dgm:prSet/>
      <dgm:spPr/>
      <dgm:t>
        <a:bodyPr/>
        <a:lstStyle/>
        <a:p>
          <a:endParaRPr lang="en-GB" sz="2000"/>
        </a:p>
      </dgm:t>
    </dgm:pt>
    <dgm:pt modelId="{C70D0DDE-67B6-44B1-B52E-9E0A4FC74548}" type="sibTrans" cxnId="{6651293A-87D6-434A-A888-38E7847774FD}">
      <dgm:prSet/>
      <dgm:spPr/>
      <dgm:t>
        <a:bodyPr/>
        <a:lstStyle/>
        <a:p>
          <a:endParaRPr lang="en-GB" sz="2000"/>
        </a:p>
      </dgm:t>
    </dgm:pt>
    <dgm:pt modelId="{3732B84C-86CF-455F-B549-2747C670EEA2}">
      <dgm:prSet phldrT="[Text]" custT="1"/>
      <dgm:spPr/>
      <dgm:t>
        <a:bodyPr/>
        <a:lstStyle/>
        <a:p>
          <a:r>
            <a:rPr lang="en-GB" sz="1600" dirty="0"/>
            <a:t>Specific attacks</a:t>
          </a:r>
        </a:p>
      </dgm:t>
    </dgm:pt>
    <dgm:pt modelId="{BFDD36D4-948D-44E6-9638-456C37FC4041}" type="parTrans" cxnId="{037768F4-FCF1-4A0B-B8D2-70FC8308CEFC}">
      <dgm:prSet/>
      <dgm:spPr/>
      <dgm:t>
        <a:bodyPr/>
        <a:lstStyle/>
        <a:p>
          <a:endParaRPr lang="en-GB" sz="2000"/>
        </a:p>
      </dgm:t>
    </dgm:pt>
    <dgm:pt modelId="{45C5D323-28CF-45B7-8EE5-8D77C2C0B931}" type="sibTrans" cxnId="{037768F4-FCF1-4A0B-B8D2-70FC8308CEFC}">
      <dgm:prSet/>
      <dgm:spPr/>
      <dgm:t>
        <a:bodyPr/>
        <a:lstStyle/>
        <a:p>
          <a:endParaRPr lang="en-GB" sz="2000"/>
        </a:p>
      </dgm:t>
    </dgm:pt>
    <dgm:pt modelId="{218D8CA1-E01B-43B5-A91F-8128D920EEBA}">
      <dgm:prSet phldrT="[Text]" custT="1"/>
      <dgm:spPr/>
      <dgm:t>
        <a:bodyPr/>
        <a:lstStyle/>
        <a:p>
          <a:r>
            <a:rPr lang="en-GB" sz="1600" dirty="0"/>
            <a:t>Monitoring</a:t>
          </a:r>
        </a:p>
      </dgm:t>
    </dgm:pt>
    <dgm:pt modelId="{3E29C0A7-AB9E-4D96-8407-C2BF702DFBF4}" type="parTrans" cxnId="{A1BF25C7-261E-47B3-98B5-D95247171FCC}">
      <dgm:prSet/>
      <dgm:spPr/>
      <dgm:t>
        <a:bodyPr/>
        <a:lstStyle/>
        <a:p>
          <a:endParaRPr lang="en-GB" sz="2000"/>
        </a:p>
      </dgm:t>
    </dgm:pt>
    <dgm:pt modelId="{096BE9F3-6281-4AA6-AF4D-C6B101644437}" type="sibTrans" cxnId="{A1BF25C7-261E-47B3-98B5-D95247171FCC}">
      <dgm:prSet/>
      <dgm:spPr/>
      <dgm:t>
        <a:bodyPr/>
        <a:lstStyle/>
        <a:p>
          <a:endParaRPr lang="en-GB" sz="2000"/>
        </a:p>
      </dgm:t>
    </dgm:pt>
    <dgm:pt modelId="{A39EE765-E29E-4B87-8AA8-CDA7E28E9FA0}">
      <dgm:prSet phldrT="[Text]" custT="1"/>
      <dgm:spPr/>
      <dgm:t>
        <a:bodyPr/>
        <a:lstStyle/>
        <a:p>
          <a:r>
            <a:rPr lang="en-GB" sz="1600" dirty="0"/>
            <a:t>Privacy concerns</a:t>
          </a:r>
        </a:p>
      </dgm:t>
    </dgm:pt>
    <dgm:pt modelId="{DF7F3095-A62E-4F64-A3B3-9B7D2FE24812}" type="parTrans" cxnId="{962739D4-4191-42CA-97B3-216DEA2184C0}">
      <dgm:prSet/>
      <dgm:spPr/>
      <dgm:t>
        <a:bodyPr/>
        <a:lstStyle/>
        <a:p>
          <a:endParaRPr lang="en-GB" sz="2000"/>
        </a:p>
      </dgm:t>
    </dgm:pt>
    <dgm:pt modelId="{A1455ED7-E0AF-4495-B906-84A9240253DD}" type="sibTrans" cxnId="{962739D4-4191-42CA-97B3-216DEA2184C0}">
      <dgm:prSet/>
      <dgm:spPr/>
      <dgm:t>
        <a:bodyPr/>
        <a:lstStyle/>
        <a:p>
          <a:endParaRPr lang="en-GB" sz="2000"/>
        </a:p>
      </dgm:t>
    </dgm:pt>
    <dgm:pt modelId="{117DC2DD-B755-4424-9A66-AE320241A8C0}">
      <dgm:prSet phldrT="[Text]" custT="1"/>
      <dgm:spPr/>
      <dgm:t>
        <a:bodyPr/>
        <a:lstStyle/>
        <a:p>
          <a:r>
            <a:rPr lang="en-GB" sz="1200" dirty="0"/>
            <a:t>Trust issues around signing data packets</a:t>
          </a:r>
        </a:p>
      </dgm:t>
    </dgm:pt>
    <dgm:pt modelId="{8292F407-8DDF-4BE1-8EB1-3F9D11E2B9E4}" type="parTrans" cxnId="{0BA11777-9AF7-4277-899D-41B8D7316506}">
      <dgm:prSet/>
      <dgm:spPr/>
      <dgm:t>
        <a:bodyPr/>
        <a:lstStyle/>
        <a:p>
          <a:endParaRPr lang="en-GB" sz="2000"/>
        </a:p>
      </dgm:t>
    </dgm:pt>
    <dgm:pt modelId="{EF8714AD-8A79-46D9-A965-2915EB7F3FBA}" type="sibTrans" cxnId="{0BA11777-9AF7-4277-899D-41B8D7316506}">
      <dgm:prSet/>
      <dgm:spPr/>
      <dgm:t>
        <a:bodyPr/>
        <a:lstStyle/>
        <a:p>
          <a:endParaRPr lang="en-GB" sz="2000"/>
        </a:p>
      </dgm:t>
    </dgm:pt>
    <dgm:pt modelId="{20F64869-B57B-45FE-AFC0-1E32BFA7B4BE}">
      <dgm:prSet phldrT="[Text]" custT="1"/>
      <dgm:spPr/>
      <dgm:t>
        <a:bodyPr/>
        <a:lstStyle/>
        <a:p>
          <a:r>
            <a:rPr lang="en-GB" sz="1400" dirty="0"/>
            <a:t>Data Confidentiality</a:t>
          </a:r>
        </a:p>
      </dgm:t>
    </dgm:pt>
    <dgm:pt modelId="{178A4E07-122F-4453-BF80-1EFAA1B71A1D}" type="parTrans" cxnId="{00969D7C-E073-4FA9-85A8-65A2A204829A}">
      <dgm:prSet/>
      <dgm:spPr/>
      <dgm:t>
        <a:bodyPr/>
        <a:lstStyle/>
        <a:p>
          <a:endParaRPr lang="en-GB" sz="2000"/>
        </a:p>
      </dgm:t>
    </dgm:pt>
    <dgm:pt modelId="{E5987C8C-4C07-4782-B2C4-38D1349FE6FD}" type="sibTrans" cxnId="{00969D7C-E073-4FA9-85A8-65A2A204829A}">
      <dgm:prSet/>
      <dgm:spPr/>
      <dgm:t>
        <a:bodyPr/>
        <a:lstStyle/>
        <a:p>
          <a:endParaRPr lang="en-GB" sz="2000"/>
        </a:p>
      </dgm:t>
    </dgm:pt>
    <dgm:pt modelId="{860AE73A-9A7F-4236-A1C0-CC89A8671B15}">
      <dgm:prSet phldrT="[Text]" custT="1"/>
      <dgm:spPr/>
      <dgm:t>
        <a:bodyPr/>
        <a:lstStyle/>
        <a:p>
          <a:r>
            <a:rPr lang="en-GB" sz="1200" dirty="0"/>
            <a:t>Data packets cached at routers</a:t>
          </a:r>
        </a:p>
      </dgm:t>
    </dgm:pt>
    <dgm:pt modelId="{D0C44B3B-3908-487D-8D44-2809E76C0214}" type="parTrans" cxnId="{0093AAFE-8E95-48B6-947C-E110AA6CEC19}">
      <dgm:prSet/>
      <dgm:spPr/>
      <dgm:t>
        <a:bodyPr/>
        <a:lstStyle/>
        <a:p>
          <a:endParaRPr lang="en-GB" sz="2000"/>
        </a:p>
      </dgm:t>
    </dgm:pt>
    <dgm:pt modelId="{27099820-8FF0-45EF-B565-48A536FE5D08}" type="sibTrans" cxnId="{0093AAFE-8E95-48B6-947C-E110AA6CEC19}">
      <dgm:prSet/>
      <dgm:spPr/>
      <dgm:t>
        <a:bodyPr/>
        <a:lstStyle/>
        <a:p>
          <a:endParaRPr lang="en-GB" sz="2000"/>
        </a:p>
      </dgm:t>
    </dgm:pt>
    <dgm:pt modelId="{6A7412B9-B58E-42A2-AF65-7F4B49C1EE11}">
      <dgm:prSet phldrT="[Text]" custT="1"/>
      <dgm:spPr/>
      <dgm:t>
        <a:bodyPr/>
        <a:lstStyle/>
        <a:p>
          <a:r>
            <a:rPr lang="en-GB" sz="1200" dirty="0"/>
            <a:t>Interest flooding</a:t>
          </a:r>
        </a:p>
      </dgm:t>
    </dgm:pt>
    <dgm:pt modelId="{B2B49883-22CB-44D8-95FF-D32115C777D6}" type="parTrans" cxnId="{D5CD6F06-BDD9-4B0B-83B7-B225C4CC6739}">
      <dgm:prSet/>
      <dgm:spPr/>
      <dgm:t>
        <a:bodyPr/>
        <a:lstStyle/>
        <a:p>
          <a:endParaRPr lang="en-GB" sz="2000"/>
        </a:p>
      </dgm:t>
    </dgm:pt>
    <dgm:pt modelId="{31980DBF-2256-45AC-A5CD-22054D37A2F0}" type="sibTrans" cxnId="{D5CD6F06-BDD9-4B0B-83B7-B225C4CC6739}">
      <dgm:prSet/>
      <dgm:spPr/>
      <dgm:t>
        <a:bodyPr/>
        <a:lstStyle/>
        <a:p>
          <a:endParaRPr lang="en-GB" sz="2000"/>
        </a:p>
      </dgm:t>
    </dgm:pt>
    <dgm:pt modelId="{412AEA26-2ED1-484E-B3D1-7F15129E6E62}">
      <dgm:prSet phldrT="[Text]" custT="1"/>
      <dgm:spPr/>
      <dgm:t>
        <a:bodyPr/>
        <a:lstStyle/>
        <a:p>
          <a:r>
            <a:rPr lang="en-GB" sz="1200" dirty="0"/>
            <a:t>Content poisoning</a:t>
          </a:r>
        </a:p>
      </dgm:t>
    </dgm:pt>
    <dgm:pt modelId="{990CB220-E563-4F39-A7DE-FF668AC8086E}" type="parTrans" cxnId="{2B20F1E6-E610-476F-AFBD-3DECE0ABE213}">
      <dgm:prSet/>
      <dgm:spPr/>
      <dgm:t>
        <a:bodyPr/>
        <a:lstStyle/>
        <a:p>
          <a:endParaRPr lang="en-GB" sz="2000"/>
        </a:p>
      </dgm:t>
    </dgm:pt>
    <dgm:pt modelId="{9C314AEF-B3E4-493F-8975-1C6C16C6218C}" type="sibTrans" cxnId="{2B20F1E6-E610-476F-AFBD-3DECE0ABE213}">
      <dgm:prSet/>
      <dgm:spPr/>
      <dgm:t>
        <a:bodyPr/>
        <a:lstStyle/>
        <a:p>
          <a:endParaRPr lang="en-GB" sz="2000"/>
        </a:p>
      </dgm:t>
    </dgm:pt>
    <dgm:pt modelId="{5A0BBE34-18A7-4CF1-B9AE-662B0C4CE2D6}">
      <dgm:prSet phldrT="[Text]" custT="1"/>
      <dgm:spPr/>
      <dgm:t>
        <a:bodyPr/>
        <a:lstStyle/>
        <a:p>
          <a:r>
            <a:rPr lang="en-GB" sz="1200" dirty="0"/>
            <a:t>Information disclosure</a:t>
          </a:r>
        </a:p>
      </dgm:t>
    </dgm:pt>
    <dgm:pt modelId="{2A413BD7-EB88-4763-986A-07AB8232D7E5}" type="parTrans" cxnId="{A7C3F987-67AD-4EE2-BE5B-E46AC3A5393B}">
      <dgm:prSet/>
      <dgm:spPr/>
      <dgm:t>
        <a:bodyPr/>
        <a:lstStyle/>
        <a:p>
          <a:endParaRPr lang="en-GB" sz="2000"/>
        </a:p>
      </dgm:t>
    </dgm:pt>
    <dgm:pt modelId="{AD02A160-7FD4-4F1D-810E-A8B541E06420}" type="sibTrans" cxnId="{A7C3F987-67AD-4EE2-BE5B-E46AC3A5393B}">
      <dgm:prSet/>
      <dgm:spPr/>
      <dgm:t>
        <a:bodyPr/>
        <a:lstStyle/>
        <a:p>
          <a:endParaRPr lang="en-GB" sz="2000"/>
        </a:p>
      </dgm:t>
    </dgm:pt>
    <dgm:pt modelId="{69361537-1A47-45C2-A236-4CFD9FCADB07}">
      <dgm:prSet phldrT="[Text]" custT="1"/>
      <dgm:spPr/>
      <dgm:t>
        <a:bodyPr/>
        <a:lstStyle/>
        <a:p>
          <a:r>
            <a:rPr lang="en-GB" sz="1600" dirty="0"/>
            <a:t>Interest packets</a:t>
          </a:r>
        </a:p>
      </dgm:t>
    </dgm:pt>
    <dgm:pt modelId="{401385B7-7CD4-402F-9993-558A9D336060}" type="parTrans" cxnId="{8F3D211B-3E88-4EDA-A99A-AE47A66E1BF9}">
      <dgm:prSet/>
      <dgm:spPr/>
      <dgm:t>
        <a:bodyPr/>
        <a:lstStyle/>
        <a:p>
          <a:endParaRPr lang="en-GB" sz="2000"/>
        </a:p>
      </dgm:t>
    </dgm:pt>
    <dgm:pt modelId="{EFE5D498-C350-45B3-9FB7-60F3B3ED6FA5}" type="sibTrans" cxnId="{8F3D211B-3E88-4EDA-A99A-AE47A66E1BF9}">
      <dgm:prSet/>
      <dgm:spPr/>
      <dgm:t>
        <a:bodyPr/>
        <a:lstStyle/>
        <a:p>
          <a:endParaRPr lang="en-GB" sz="2000"/>
        </a:p>
      </dgm:t>
    </dgm:pt>
    <dgm:pt modelId="{B3A1860E-5A78-492F-B12C-6C4F64AD7525}">
      <dgm:prSet phldrT="[Text]" custT="1"/>
      <dgm:spPr/>
      <dgm:t>
        <a:bodyPr/>
        <a:lstStyle/>
        <a:p>
          <a:r>
            <a:rPr lang="en-GB" sz="1200" dirty="0"/>
            <a:t>Not validated</a:t>
          </a:r>
        </a:p>
      </dgm:t>
    </dgm:pt>
    <dgm:pt modelId="{BE23CB51-7E0A-450F-89CC-811CF1F08AE3}" type="parTrans" cxnId="{6E0350FB-1C63-4F82-A813-A3AEDE949F93}">
      <dgm:prSet/>
      <dgm:spPr/>
      <dgm:t>
        <a:bodyPr/>
        <a:lstStyle/>
        <a:p>
          <a:endParaRPr lang="en-GB" sz="2000"/>
        </a:p>
      </dgm:t>
    </dgm:pt>
    <dgm:pt modelId="{AAC757D4-C03B-4554-8296-0ED430F717A1}" type="sibTrans" cxnId="{6E0350FB-1C63-4F82-A813-A3AEDE949F93}">
      <dgm:prSet/>
      <dgm:spPr/>
      <dgm:t>
        <a:bodyPr/>
        <a:lstStyle/>
        <a:p>
          <a:endParaRPr lang="en-GB" sz="2000"/>
        </a:p>
      </dgm:t>
    </dgm:pt>
    <dgm:pt modelId="{1094E907-DF74-4C51-B042-69A861EE54FC}">
      <dgm:prSet phldrT="[Text]" custT="1"/>
      <dgm:spPr/>
      <dgm:t>
        <a:bodyPr/>
        <a:lstStyle/>
        <a:p>
          <a:r>
            <a:rPr lang="en-GB" sz="1600" dirty="0"/>
            <a:t>DoS attacks</a:t>
          </a:r>
        </a:p>
      </dgm:t>
    </dgm:pt>
    <dgm:pt modelId="{8113B25A-9D76-400B-A40C-EED472E0E4BD}" type="parTrans" cxnId="{8955DDE4-E640-4E19-9E46-5C6CE13DF31B}">
      <dgm:prSet/>
      <dgm:spPr/>
      <dgm:t>
        <a:bodyPr/>
        <a:lstStyle/>
        <a:p>
          <a:endParaRPr lang="en-GB" sz="2000"/>
        </a:p>
      </dgm:t>
    </dgm:pt>
    <dgm:pt modelId="{F6CD60C9-D99E-46CE-BAF2-D907E5A08551}" type="sibTrans" cxnId="{8955DDE4-E640-4E19-9E46-5C6CE13DF31B}">
      <dgm:prSet/>
      <dgm:spPr/>
      <dgm:t>
        <a:bodyPr/>
        <a:lstStyle/>
        <a:p>
          <a:endParaRPr lang="en-GB" sz="2000"/>
        </a:p>
      </dgm:t>
    </dgm:pt>
    <dgm:pt modelId="{351EED0F-C854-4EDA-BEA1-5C4EA2B21584}">
      <dgm:prSet phldrT="[Text]" custT="1"/>
      <dgm:spPr/>
      <dgm:t>
        <a:bodyPr/>
        <a:lstStyle/>
        <a:p>
          <a:r>
            <a:rPr lang="en-GB" sz="1200" dirty="0"/>
            <a:t>Detection difficulties</a:t>
          </a:r>
        </a:p>
      </dgm:t>
    </dgm:pt>
    <dgm:pt modelId="{469BA590-A9EA-48B4-84E6-B8F2D5018068}" type="parTrans" cxnId="{965CA835-8AC2-467C-9CAE-D30EEA761C20}">
      <dgm:prSet/>
      <dgm:spPr/>
      <dgm:t>
        <a:bodyPr/>
        <a:lstStyle/>
        <a:p>
          <a:endParaRPr lang="en-GB" sz="2000"/>
        </a:p>
      </dgm:t>
    </dgm:pt>
    <dgm:pt modelId="{5BFE74F5-CF9E-4576-BB4C-01F553B8A86E}" type="sibTrans" cxnId="{965CA835-8AC2-467C-9CAE-D30EEA761C20}">
      <dgm:prSet/>
      <dgm:spPr/>
      <dgm:t>
        <a:bodyPr/>
        <a:lstStyle/>
        <a:p>
          <a:endParaRPr lang="en-GB" sz="2000"/>
        </a:p>
      </dgm:t>
    </dgm:pt>
    <dgm:pt modelId="{F26D8902-1A3B-430B-B266-CCFB0C033C85}" type="pres">
      <dgm:prSet presAssocID="{E38B9BEA-B28A-4CDB-855D-DDB17ACD8637}" presName="Name0" presStyleCnt="0">
        <dgm:presLayoutVars>
          <dgm:chMax val="1"/>
          <dgm:chPref val="1"/>
          <dgm:dir/>
          <dgm:animOne val="branch"/>
          <dgm:animLvl val="lvl"/>
        </dgm:presLayoutVars>
      </dgm:prSet>
      <dgm:spPr/>
    </dgm:pt>
    <dgm:pt modelId="{089A0519-85B2-4E80-ADE5-2AF15DF5C716}" type="pres">
      <dgm:prSet presAssocID="{D4745610-1CB2-400A-9366-F69C45B51DB7}" presName="Parent" presStyleLbl="node0" presStyleIdx="0" presStyleCnt="1">
        <dgm:presLayoutVars>
          <dgm:chMax val="6"/>
          <dgm:chPref val="6"/>
        </dgm:presLayoutVars>
      </dgm:prSet>
      <dgm:spPr/>
    </dgm:pt>
    <dgm:pt modelId="{527BBF5A-358A-4715-9E51-DD9D0F985EBB}" type="pres">
      <dgm:prSet presAssocID="{3732B84C-86CF-455F-B549-2747C670EEA2}" presName="Accent1" presStyleCnt="0"/>
      <dgm:spPr/>
    </dgm:pt>
    <dgm:pt modelId="{8BE3A6B5-6669-4A0B-BCE7-496D28AEA1AA}" type="pres">
      <dgm:prSet presAssocID="{3732B84C-86CF-455F-B549-2747C670EEA2}" presName="Accent" presStyleLbl="bgShp" presStyleIdx="0" presStyleCnt="6"/>
      <dgm:spPr/>
    </dgm:pt>
    <dgm:pt modelId="{5758B678-C603-49FC-80F5-0C8F1BAB0854}" type="pres">
      <dgm:prSet presAssocID="{3732B84C-86CF-455F-B549-2747C670EEA2}" presName="Child1" presStyleLbl="node1" presStyleIdx="0" presStyleCnt="6">
        <dgm:presLayoutVars>
          <dgm:chMax val="0"/>
          <dgm:chPref val="0"/>
          <dgm:bulletEnabled val="1"/>
        </dgm:presLayoutVars>
      </dgm:prSet>
      <dgm:spPr/>
    </dgm:pt>
    <dgm:pt modelId="{4EDF1742-3BD7-4CFC-B553-DBF83D211013}" type="pres">
      <dgm:prSet presAssocID="{218D8CA1-E01B-43B5-A91F-8128D920EEBA}" presName="Accent2" presStyleCnt="0"/>
      <dgm:spPr/>
    </dgm:pt>
    <dgm:pt modelId="{66FC5F3A-8864-4766-A7AC-4DB5FCB8F543}" type="pres">
      <dgm:prSet presAssocID="{218D8CA1-E01B-43B5-A91F-8128D920EEBA}" presName="Accent" presStyleLbl="bgShp" presStyleIdx="1" presStyleCnt="6"/>
      <dgm:spPr/>
    </dgm:pt>
    <dgm:pt modelId="{8E639BD1-6983-4D53-94DD-DA6640480D41}" type="pres">
      <dgm:prSet presAssocID="{218D8CA1-E01B-43B5-A91F-8128D920EEBA}" presName="Child2" presStyleLbl="node1" presStyleIdx="1" presStyleCnt="6">
        <dgm:presLayoutVars>
          <dgm:chMax val="0"/>
          <dgm:chPref val="0"/>
          <dgm:bulletEnabled val="1"/>
        </dgm:presLayoutVars>
      </dgm:prSet>
      <dgm:spPr/>
    </dgm:pt>
    <dgm:pt modelId="{7FDD0FAA-CC35-4310-A74A-3BE15F845820}" type="pres">
      <dgm:prSet presAssocID="{A39EE765-E29E-4B87-8AA8-CDA7E28E9FA0}" presName="Accent3" presStyleCnt="0"/>
      <dgm:spPr/>
    </dgm:pt>
    <dgm:pt modelId="{71FC21D4-0683-4DBB-94D8-056F7320B981}" type="pres">
      <dgm:prSet presAssocID="{A39EE765-E29E-4B87-8AA8-CDA7E28E9FA0}" presName="Accent" presStyleLbl="bgShp" presStyleIdx="2" presStyleCnt="6"/>
      <dgm:spPr/>
    </dgm:pt>
    <dgm:pt modelId="{C494F388-204D-4C07-9F42-A0B3FEC6B2F1}" type="pres">
      <dgm:prSet presAssocID="{A39EE765-E29E-4B87-8AA8-CDA7E28E9FA0}" presName="Child3" presStyleLbl="node1" presStyleIdx="2" presStyleCnt="6">
        <dgm:presLayoutVars>
          <dgm:chMax val="0"/>
          <dgm:chPref val="0"/>
          <dgm:bulletEnabled val="1"/>
        </dgm:presLayoutVars>
      </dgm:prSet>
      <dgm:spPr/>
    </dgm:pt>
    <dgm:pt modelId="{93A91385-292C-4090-9583-7E12273B45F9}" type="pres">
      <dgm:prSet presAssocID="{20F64869-B57B-45FE-AFC0-1E32BFA7B4BE}" presName="Accent4" presStyleCnt="0"/>
      <dgm:spPr/>
    </dgm:pt>
    <dgm:pt modelId="{D285FDDC-66E6-4708-8864-E8DE102F42F9}" type="pres">
      <dgm:prSet presAssocID="{20F64869-B57B-45FE-AFC0-1E32BFA7B4BE}" presName="Accent" presStyleLbl="bgShp" presStyleIdx="3" presStyleCnt="6"/>
      <dgm:spPr/>
    </dgm:pt>
    <dgm:pt modelId="{668BE226-D47C-4F2F-87DD-DB540007E96C}" type="pres">
      <dgm:prSet presAssocID="{20F64869-B57B-45FE-AFC0-1E32BFA7B4BE}" presName="Child4" presStyleLbl="node1" presStyleIdx="3" presStyleCnt="6">
        <dgm:presLayoutVars>
          <dgm:chMax val="0"/>
          <dgm:chPref val="0"/>
          <dgm:bulletEnabled val="1"/>
        </dgm:presLayoutVars>
      </dgm:prSet>
      <dgm:spPr/>
    </dgm:pt>
    <dgm:pt modelId="{475CB2D3-A6E1-4786-A427-68C5D3D64D56}" type="pres">
      <dgm:prSet presAssocID="{69361537-1A47-45C2-A236-4CFD9FCADB07}" presName="Accent5" presStyleCnt="0"/>
      <dgm:spPr/>
    </dgm:pt>
    <dgm:pt modelId="{0E3EA703-7DB6-40DD-B3FC-15A1CE6F1930}" type="pres">
      <dgm:prSet presAssocID="{69361537-1A47-45C2-A236-4CFD9FCADB07}" presName="Accent" presStyleLbl="bgShp" presStyleIdx="4" presStyleCnt="6"/>
      <dgm:spPr/>
    </dgm:pt>
    <dgm:pt modelId="{1582ADC8-073D-47D6-97BD-DA2F1607E0B4}" type="pres">
      <dgm:prSet presAssocID="{69361537-1A47-45C2-A236-4CFD9FCADB07}" presName="Child5" presStyleLbl="node1" presStyleIdx="4" presStyleCnt="6">
        <dgm:presLayoutVars>
          <dgm:chMax val="0"/>
          <dgm:chPref val="0"/>
          <dgm:bulletEnabled val="1"/>
        </dgm:presLayoutVars>
      </dgm:prSet>
      <dgm:spPr/>
    </dgm:pt>
    <dgm:pt modelId="{8266880B-597A-4EEB-8BD0-1F4798128A84}" type="pres">
      <dgm:prSet presAssocID="{1094E907-DF74-4C51-B042-69A861EE54FC}" presName="Accent6" presStyleCnt="0"/>
      <dgm:spPr/>
    </dgm:pt>
    <dgm:pt modelId="{B1D92921-FA2E-4D13-A028-7BA9F9D2C0FD}" type="pres">
      <dgm:prSet presAssocID="{1094E907-DF74-4C51-B042-69A861EE54FC}" presName="Accent" presStyleLbl="bgShp" presStyleIdx="5" presStyleCnt="6"/>
      <dgm:spPr/>
    </dgm:pt>
    <dgm:pt modelId="{7BA703B0-837C-44DB-BAE3-23382F720E83}" type="pres">
      <dgm:prSet presAssocID="{1094E907-DF74-4C51-B042-69A861EE54FC}" presName="Child6" presStyleLbl="node1" presStyleIdx="5" presStyleCnt="6">
        <dgm:presLayoutVars>
          <dgm:chMax val="0"/>
          <dgm:chPref val="0"/>
          <dgm:bulletEnabled val="1"/>
        </dgm:presLayoutVars>
      </dgm:prSet>
      <dgm:spPr/>
    </dgm:pt>
  </dgm:ptLst>
  <dgm:cxnLst>
    <dgm:cxn modelId="{D5CD6F06-BDD9-4B0B-83B7-B225C4CC6739}" srcId="{3732B84C-86CF-455F-B549-2747C670EEA2}" destId="{6A7412B9-B58E-42A2-AF65-7F4B49C1EE11}" srcOrd="0" destOrd="0" parTransId="{B2B49883-22CB-44D8-95FF-D32115C777D6}" sibTransId="{31980DBF-2256-45AC-A5CD-22054D37A2F0}"/>
    <dgm:cxn modelId="{98B89B0B-0B37-434C-9957-EBCEC5530E7A}" type="presOf" srcId="{1094E907-DF74-4C51-B042-69A861EE54FC}" destId="{7BA703B0-837C-44DB-BAE3-23382F720E83}" srcOrd="0" destOrd="0" presId="urn:microsoft.com/office/officeart/2011/layout/HexagonRadial"/>
    <dgm:cxn modelId="{6F4A7F0C-CEA8-47E6-8B17-0BF0D5C46769}" type="presOf" srcId="{D4745610-1CB2-400A-9366-F69C45B51DB7}" destId="{089A0519-85B2-4E80-ADE5-2AF15DF5C716}" srcOrd="0" destOrd="0" presId="urn:microsoft.com/office/officeart/2011/layout/HexagonRadial"/>
    <dgm:cxn modelId="{71A7C90C-B8EE-44D0-9EDF-8BD201615ECD}" type="presOf" srcId="{3732B84C-86CF-455F-B549-2747C670EEA2}" destId="{5758B678-C603-49FC-80F5-0C8F1BAB0854}" srcOrd="0" destOrd="0" presId="urn:microsoft.com/office/officeart/2011/layout/HexagonRadial"/>
    <dgm:cxn modelId="{8F3D211B-3E88-4EDA-A99A-AE47A66E1BF9}" srcId="{D4745610-1CB2-400A-9366-F69C45B51DB7}" destId="{69361537-1A47-45C2-A236-4CFD9FCADB07}" srcOrd="4" destOrd="0" parTransId="{401385B7-7CD4-402F-9993-558A9D336060}" sibTransId="{EFE5D498-C350-45B3-9FB7-60F3B3ED6FA5}"/>
    <dgm:cxn modelId="{EEB89435-8974-404F-83DA-9487243B8C60}" type="presOf" srcId="{20F64869-B57B-45FE-AFC0-1E32BFA7B4BE}" destId="{668BE226-D47C-4F2F-87DD-DB540007E96C}" srcOrd="0" destOrd="0" presId="urn:microsoft.com/office/officeart/2011/layout/HexagonRadial"/>
    <dgm:cxn modelId="{965CA835-8AC2-467C-9CAE-D30EEA761C20}" srcId="{1094E907-DF74-4C51-B042-69A861EE54FC}" destId="{351EED0F-C854-4EDA-BEA1-5C4EA2B21584}" srcOrd="0" destOrd="0" parTransId="{469BA590-A9EA-48B4-84E6-B8F2D5018068}" sibTransId="{5BFE74F5-CF9E-4576-BB4C-01F553B8A86E}"/>
    <dgm:cxn modelId="{6651293A-87D6-434A-A888-38E7847774FD}" srcId="{E38B9BEA-B28A-4CDB-855D-DDB17ACD8637}" destId="{D4745610-1CB2-400A-9366-F69C45B51DB7}" srcOrd="0" destOrd="0" parTransId="{08FFC25A-FD0F-4A9B-BEBC-CF827AE3C6C8}" sibTransId="{C70D0DDE-67B6-44B1-B52E-9E0A4FC74548}"/>
    <dgm:cxn modelId="{F7FABC72-BC7B-47C4-967F-43EBC50E5165}" type="presOf" srcId="{412AEA26-2ED1-484E-B3D1-7F15129E6E62}" destId="{5758B678-C603-49FC-80F5-0C8F1BAB0854}" srcOrd="0" destOrd="2" presId="urn:microsoft.com/office/officeart/2011/layout/HexagonRadial"/>
    <dgm:cxn modelId="{064E1775-1936-49FD-B926-DE873FA49CC7}" type="presOf" srcId="{860AE73A-9A7F-4236-A1C0-CC89A8671B15}" destId="{668BE226-D47C-4F2F-87DD-DB540007E96C}" srcOrd="0" destOrd="1" presId="urn:microsoft.com/office/officeart/2011/layout/HexagonRadial"/>
    <dgm:cxn modelId="{C1F2F175-5053-48B7-94EE-FC2D937E7911}" type="presOf" srcId="{B3A1860E-5A78-492F-B12C-6C4F64AD7525}" destId="{1582ADC8-073D-47D6-97BD-DA2F1607E0B4}" srcOrd="0" destOrd="1" presId="urn:microsoft.com/office/officeart/2011/layout/HexagonRadial"/>
    <dgm:cxn modelId="{0BA11777-9AF7-4277-899D-41B8D7316506}" srcId="{A39EE765-E29E-4B87-8AA8-CDA7E28E9FA0}" destId="{117DC2DD-B755-4424-9A66-AE320241A8C0}" srcOrd="0" destOrd="0" parTransId="{8292F407-8DDF-4BE1-8EB1-3F9D11E2B9E4}" sibTransId="{EF8714AD-8A79-46D9-A965-2915EB7F3FBA}"/>
    <dgm:cxn modelId="{E8715677-0F5B-447D-9CED-94F4FA374ECC}" type="presOf" srcId="{117DC2DD-B755-4424-9A66-AE320241A8C0}" destId="{C494F388-204D-4C07-9F42-A0B3FEC6B2F1}" srcOrd="0" destOrd="1" presId="urn:microsoft.com/office/officeart/2011/layout/HexagonRadial"/>
    <dgm:cxn modelId="{D7D87658-2C93-4AB2-93D0-D71C51E01FEF}" type="presOf" srcId="{351EED0F-C854-4EDA-BEA1-5C4EA2B21584}" destId="{7BA703B0-837C-44DB-BAE3-23382F720E83}" srcOrd="0" destOrd="1" presId="urn:microsoft.com/office/officeart/2011/layout/HexagonRadial"/>
    <dgm:cxn modelId="{45625359-268E-47BA-AEEA-BA853D39B4AA}" type="presOf" srcId="{218D8CA1-E01B-43B5-A91F-8128D920EEBA}" destId="{8E639BD1-6983-4D53-94DD-DA6640480D41}" srcOrd="0" destOrd="0" presId="urn:microsoft.com/office/officeart/2011/layout/HexagonRadial"/>
    <dgm:cxn modelId="{00969D7C-E073-4FA9-85A8-65A2A204829A}" srcId="{D4745610-1CB2-400A-9366-F69C45B51DB7}" destId="{20F64869-B57B-45FE-AFC0-1E32BFA7B4BE}" srcOrd="3" destOrd="0" parTransId="{178A4E07-122F-4453-BF80-1EFAA1B71A1D}" sibTransId="{E5987C8C-4C07-4782-B2C4-38D1349FE6FD}"/>
    <dgm:cxn modelId="{A7C3F987-67AD-4EE2-BE5B-E46AC3A5393B}" srcId="{218D8CA1-E01B-43B5-A91F-8128D920EEBA}" destId="{5A0BBE34-18A7-4CF1-B9AE-662B0C4CE2D6}" srcOrd="0" destOrd="0" parTransId="{2A413BD7-EB88-4763-986A-07AB8232D7E5}" sibTransId="{AD02A160-7FD4-4F1D-810E-A8B541E06420}"/>
    <dgm:cxn modelId="{A1BF25C7-261E-47B3-98B5-D95247171FCC}" srcId="{D4745610-1CB2-400A-9366-F69C45B51DB7}" destId="{218D8CA1-E01B-43B5-A91F-8128D920EEBA}" srcOrd="1" destOrd="0" parTransId="{3E29C0A7-AB9E-4D96-8407-C2BF702DFBF4}" sibTransId="{096BE9F3-6281-4AA6-AF4D-C6B101644437}"/>
    <dgm:cxn modelId="{962739D4-4191-42CA-97B3-216DEA2184C0}" srcId="{D4745610-1CB2-400A-9366-F69C45B51DB7}" destId="{A39EE765-E29E-4B87-8AA8-CDA7E28E9FA0}" srcOrd="2" destOrd="0" parTransId="{DF7F3095-A62E-4F64-A3B3-9B7D2FE24812}" sibTransId="{A1455ED7-E0AF-4495-B906-84A9240253DD}"/>
    <dgm:cxn modelId="{D7EF73D9-7323-4665-9214-BED1DF3F39C4}" type="presOf" srcId="{5A0BBE34-18A7-4CF1-B9AE-662B0C4CE2D6}" destId="{8E639BD1-6983-4D53-94DD-DA6640480D41}" srcOrd="0" destOrd="1" presId="urn:microsoft.com/office/officeart/2011/layout/HexagonRadial"/>
    <dgm:cxn modelId="{CBA2A2DB-7156-4AA6-914B-6CFCB997C1AB}" type="presOf" srcId="{A39EE765-E29E-4B87-8AA8-CDA7E28E9FA0}" destId="{C494F388-204D-4C07-9F42-A0B3FEC6B2F1}" srcOrd="0" destOrd="0" presId="urn:microsoft.com/office/officeart/2011/layout/HexagonRadial"/>
    <dgm:cxn modelId="{8955DDE4-E640-4E19-9E46-5C6CE13DF31B}" srcId="{D4745610-1CB2-400A-9366-F69C45B51DB7}" destId="{1094E907-DF74-4C51-B042-69A861EE54FC}" srcOrd="5" destOrd="0" parTransId="{8113B25A-9D76-400B-A40C-EED472E0E4BD}" sibTransId="{F6CD60C9-D99E-46CE-BAF2-D907E5A08551}"/>
    <dgm:cxn modelId="{2B20F1E6-E610-476F-AFBD-3DECE0ABE213}" srcId="{3732B84C-86CF-455F-B549-2747C670EEA2}" destId="{412AEA26-2ED1-484E-B3D1-7F15129E6E62}" srcOrd="1" destOrd="0" parTransId="{990CB220-E563-4F39-A7DE-FF668AC8086E}" sibTransId="{9C314AEF-B3E4-493F-8975-1C6C16C6218C}"/>
    <dgm:cxn modelId="{3CB0EBF2-0BA7-48E9-9E37-6AD07D9D0A2E}" type="presOf" srcId="{6A7412B9-B58E-42A2-AF65-7F4B49C1EE11}" destId="{5758B678-C603-49FC-80F5-0C8F1BAB0854}" srcOrd="0" destOrd="1" presId="urn:microsoft.com/office/officeart/2011/layout/HexagonRadial"/>
    <dgm:cxn modelId="{911443F4-8548-4CE4-B37A-87ACEF26DCD9}" type="presOf" srcId="{E38B9BEA-B28A-4CDB-855D-DDB17ACD8637}" destId="{F26D8902-1A3B-430B-B266-CCFB0C033C85}" srcOrd="0" destOrd="0" presId="urn:microsoft.com/office/officeart/2011/layout/HexagonRadial"/>
    <dgm:cxn modelId="{037768F4-FCF1-4A0B-B8D2-70FC8308CEFC}" srcId="{D4745610-1CB2-400A-9366-F69C45B51DB7}" destId="{3732B84C-86CF-455F-B549-2747C670EEA2}" srcOrd="0" destOrd="0" parTransId="{BFDD36D4-948D-44E6-9638-456C37FC4041}" sibTransId="{45C5D323-28CF-45B7-8EE5-8D77C2C0B931}"/>
    <dgm:cxn modelId="{B4E43AFB-6BB8-4076-9C38-4BCE044737F0}" type="presOf" srcId="{69361537-1A47-45C2-A236-4CFD9FCADB07}" destId="{1582ADC8-073D-47D6-97BD-DA2F1607E0B4}" srcOrd="0" destOrd="0" presId="urn:microsoft.com/office/officeart/2011/layout/HexagonRadial"/>
    <dgm:cxn modelId="{6E0350FB-1C63-4F82-A813-A3AEDE949F93}" srcId="{69361537-1A47-45C2-A236-4CFD9FCADB07}" destId="{B3A1860E-5A78-492F-B12C-6C4F64AD7525}" srcOrd="0" destOrd="0" parTransId="{BE23CB51-7E0A-450F-89CC-811CF1F08AE3}" sibTransId="{AAC757D4-C03B-4554-8296-0ED430F717A1}"/>
    <dgm:cxn modelId="{0093AAFE-8E95-48B6-947C-E110AA6CEC19}" srcId="{20F64869-B57B-45FE-AFC0-1E32BFA7B4BE}" destId="{860AE73A-9A7F-4236-A1C0-CC89A8671B15}" srcOrd="0" destOrd="0" parTransId="{D0C44B3B-3908-487D-8D44-2809E76C0214}" sibTransId="{27099820-8FF0-45EF-B565-48A536FE5D08}"/>
    <dgm:cxn modelId="{1A2A933F-7028-4192-8702-EB2CF5597FB6}" type="presParOf" srcId="{F26D8902-1A3B-430B-B266-CCFB0C033C85}" destId="{089A0519-85B2-4E80-ADE5-2AF15DF5C716}" srcOrd="0" destOrd="0" presId="urn:microsoft.com/office/officeart/2011/layout/HexagonRadial"/>
    <dgm:cxn modelId="{65575E95-F174-449C-B91E-65411262D9FD}" type="presParOf" srcId="{F26D8902-1A3B-430B-B266-CCFB0C033C85}" destId="{527BBF5A-358A-4715-9E51-DD9D0F985EBB}" srcOrd="1" destOrd="0" presId="urn:microsoft.com/office/officeart/2011/layout/HexagonRadial"/>
    <dgm:cxn modelId="{18719FBE-9BC8-491F-A893-D2B1B5A2297E}" type="presParOf" srcId="{527BBF5A-358A-4715-9E51-DD9D0F985EBB}" destId="{8BE3A6B5-6669-4A0B-BCE7-496D28AEA1AA}" srcOrd="0" destOrd="0" presId="urn:microsoft.com/office/officeart/2011/layout/HexagonRadial"/>
    <dgm:cxn modelId="{0321FAB1-2AC1-4A80-8937-6B63C59143AE}" type="presParOf" srcId="{F26D8902-1A3B-430B-B266-CCFB0C033C85}" destId="{5758B678-C603-49FC-80F5-0C8F1BAB0854}" srcOrd="2" destOrd="0" presId="urn:microsoft.com/office/officeart/2011/layout/HexagonRadial"/>
    <dgm:cxn modelId="{3D9998FE-3996-418E-819E-83CF6CE4396B}" type="presParOf" srcId="{F26D8902-1A3B-430B-B266-CCFB0C033C85}" destId="{4EDF1742-3BD7-4CFC-B553-DBF83D211013}" srcOrd="3" destOrd="0" presId="urn:microsoft.com/office/officeart/2011/layout/HexagonRadial"/>
    <dgm:cxn modelId="{2531DD2B-8CBB-429D-80A1-4473DED8538B}" type="presParOf" srcId="{4EDF1742-3BD7-4CFC-B553-DBF83D211013}" destId="{66FC5F3A-8864-4766-A7AC-4DB5FCB8F543}" srcOrd="0" destOrd="0" presId="urn:microsoft.com/office/officeart/2011/layout/HexagonRadial"/>
    <dgm:cxn modelId="{0ACD908F-6563-4D9F-8AF4-69CCD00F2C79}" type="presParOf" srcId="{F26D8902-1A3B-430B-B266-CCFB0C033C85}" destId="{8E639BD1-6983-4D53-94DD-DA6640480D41}" srcOrd="4" destOrd="0" presId="urn:microsoft.com/office/officeart/2011/layout/HexagonRadial"/>
    <dgm:cxn modelId="{77C37971-69E3-4FCA-9966-16DB8CC87720}" type="presParOf" srcId="{F26D8902-1A3B-430B-B266-CCFB0C033C85}" destId="{7FDD0FAA-CC35-4310-A74A-3BE15F845820}" srcOrd="5" destOrd="0" presId="urn:microsoft.com/office/officeart/2011/layout/HexagonRadial"/>
    <dgm:cxn modelId="{14F9656C-9738-40BC-ACB8-AA56BB106660}" type="presParOf" srcId="{7FDD0FAA-CC35-4310-A74A-3BE15F845820}" destId="{71FC21D4-0683-4DBB-94D8-056F7320B981}" srcOrd="0" destOrd="0" presId="urn:microsoft.com/office/officeart/2011/layout/HexagonRadial"/>
    <dgm:cxn modelId="{23B987A7-52F2-454E-BA54-036DB056013D}" type="presParOf" srcId="{F26D8902-1A3B-430B-B266-CCFB0C033C85}" destId="{C494F388-204D-4C07-9F42-A0B3FEC6B2F1}" srcOrd="6" destOrd="0" presId="urn:microsoft.com/office/officeart/2011/layout/HexagonRadial"/>
    <dgm:cxn modelId="{B5092E2C-9123-4057-90DA-C6495C1C6D31}" type="presParOf" srcId="{F26D8902-1A3B-430B-B266-CCFB0C033C85}" destId="{93A91385-292C-4090-9583-7E12273B45F9}" srcOrd="7" destOrd="0" presId="urn:microsoft.com/office/officeart/2011/layout/HexagonRadial"/>
    <dgm:cxn modelId="{874F9B1C-5EEF-42B6-820C-C4A4390A59B1}" type="presParOf" srcId="{93A91385-292C-4090-9583-7E12273B45F9}" destId="{D285FDDC-66E6-4708-8864-E8DE102F42F9}" srcOrd="0" destOrd="0" presId="urn:microsoft.com/office/officeart/2011/layout/HexagonRadial"/>
    <dgm:cxn modelId="{1EA6C576-42FD-4477-B652-00959F80C2FC}" type="presParOf" srcId="{F26D8902-1A3B-430B-B266-CCFB0C033C85}" destId="{668BE226-D47C-4F2F-87DD-DB540007E96C}" srcOrd="8" destOrd="0" presId="urn:microsoft.com/office/officeart/2011/layout/HexagonRadial"/>
    <dgm:cxn modelId="{4D8C043A-1D86-440F-B1E7-4C090EFB3C3B}" type="presParOf" srcId="{F26D8902-1A3B-430B-B266-CCFB0C033C85}" destId="{475CB2D3-A6E1-4786-A427-68C5D3D64D56}" srcOrd="9" destOrd="0" presId="urn:microsoft.com/office/officeart/2011/layout/HexagonRadial"/>
    <dgm:cxn modelId="{58474003-834C-4E45-B655-6B88B09011FE}" type="presParOf" srcId="{475CB2D3-A6E1-4786-A427-68C5D3D64D56}" destId="{0E3EA703-7DB6-40DD-B3FC-15A1CE6F1930}" srcOrd="0" destOrd="0" presId="urn:microsoft.com/office/officeart/2011/layout/HexagonRadial"/>
    <dgm:cxn modelId="{BF0B765B-0F1B-4D01-A07F-E7B04FD79A8C}" type="presParOf" srcId="{F26D8902-1A3B-430B-B266-CCFB0C033C85}" destId="{1582ADC8-073D-47D6-97BD-DA2F1607E0B4}" srcOrd="10" destOrd="0" presId="urn:microsoft.com/office/officeart/2011/layout/HexagonRadial"/>
    <dgm:cxn modelId="{C4BC7C75-E339-423E-9FE7-AEBFFEF51506}" type="presParOf" srcId="{F26D8902-1A3B-430B-B266-CCFB0C033C85}" destId="{8266880B-597A-4EEB-8BD0-1F4798128A84}" srcOrd="11" destOrd="0" presId="urn:microsoft.com/office/officeart/2011/layout/HexagonRadial"/>
    <dgm:cxn modelId="{D125E8E3-1F44-49AF-AE11-EECC9E807734}" type="presParOf" srcId="{8266880B-597A-4EEB-8BD0-1F4798128A84}" destId="{B1D92921-FA2E-4D13-A028-7BA9F9D2C0FD}" srcOrd="0" destOrd="0" presId="urn:microsoft.com/office/officeart/2011/layout/HexagonRadial"/>
    <dgm:cxn modelId="{4DEA50F2-64C2-47D2-8C32-8C8684C03B51}" type="presParOf" srcId="{F26D8902-1A3B-430B-B266-CCFB0C033C85}" destId="{7BA703B0-837C-44DB-BAE3-23382F720E83}" srcOrd="12" destOrd="0" presId="urn:microsoft.com/office/officeart/2011/layout/HexagonRadial"/>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38B9BEA-B28A-4CDB-855D-DDB17ACD8637}" type="doc">
      <dgm:prSet loTypeId="urn:microsoft.com/office/officeart/2011/layout/HexagonRadial" loCatId="cycle" qsTypeId="urn:microsoft.com/office/officeart/2005/8/quickstyle/3d1" qsCatId="3D" csTypeId="urn:microsoft.com/office/officeart/2005/8/colors/accent3_5" csCatId="accent3" phldr="1"/>
      <dgm:spPr/>
      <dgm:t>
        <a:bodyPr/>
        <a:lstStyle/>
        <a:p>
          <a:endParaRPr lang="en-GB"/>
        </a:p>
      </dgm:t>
    </dgm:pt>
    <dgm:pt modelId="{D4745610-1CB2-400A-9366-F69C45B51DB7}">
      <dgm:prSet phldrT="[Text]" custT="1"/>
      <dgm:spPr/>
      <dgm:t>
        <a:bodyPr/>
        <a:lstStyle/>
        <a:p>
          <a:r>
            <a:rPr lang="en-GB" sz="3200" dirty="0"/>
            <a:t>COAST</a:t>
          </a:r>
        </a:p>
      </dgm:t>
    </dgm:pt>
    <dgm:pt modelId="{08FFC25A-FD0F-4A9B-BEBC-CF827AE3C6C8}" type="parTrans" cxnId="{6651293A-87D6-434A-A888-38E7847774FD}">
      <dgm:prSet/>
      <dgm:spPr/>
      <dgm:t>
        <a:bodyPr/>
        <a:lstStyle/>
        <a:p>
          <a:endParaRPr lang="en-GB" sz="2000"/>
        </a:p>
      </dgm:t>
    </dgm:pt>
    <dgm:pt modelId="{C70D0DDE-67B6-44B1-B52E-9E0A4FC74548}" type="sibTrans" cxnId="{6651293A-87D6-434A-A888-38E7847774FD}">
      <dgm:prSet/>
      <dgm:spPr/>
      <dgm:t>
        <a:bodyPr/>
        <a:lstStyle/>
        <a:p>
          <a:endParaRPr lang="en-GB" sz="2000"/>
        </a:p>
      </dgm:t>
    </dgm:pt>
    <dgm:pt modelId="{3732B84C-86CF-455F-B549-2747C670EEA2}">
      <dgm:prSet phldrT="[Text]" custT="1"/>
      <dgm:spPr/>
      <dgm:t>
        <a:bodyPr/>
        <a:lstStyle/>
        <a:p>
          <a:r>
            <a:rPr lang="en-GB" sz="1400" dirty="0"/>
            <a:t>Active/Passive crawling</a:t>
          </a:r>
        </a:p>
      </dgm:t>
    </dgm:pt>
    <dgm:pt modelId="{BFDD36D4-948D-44E6-9638-456C37FC4041}" type="parTrans" cxnId="{037768F4-FCF1-4A0B-B8D2-70FC8308CEFC}">
      <dgm:prSet/>
      <dgm:spPr/>
      <dgm:t>
        <a:bodyPr/>
        <a:lstStyle/>
        <a:p>
          <a:endParaRPr lang="en-GB" sz="2000"/>
        </a:p>
      </dgm:t>
    </dgm:pt>
    <dgm:pt modelId="{45C5D323-28CF-45B7-8EE5-8D77C2C0B931}" type="sibTrans" cxnId="{037768F4-FCF1-4A0B-B8D2-70FC8308CEFC}">
      <dgm:prSet/>
      <dgm:spPr/>
      <dgm:t>
        <a:bodyPr/>
        <a:lstStyle/>
        <a:p>
          <a:endParaRPr lang="en-GB" sz="2000"/>
        </a:p>
      </dgm:t>
    </dgm:pt>
    <dgm:pt modelId="{218D8CA1-E01B-43B5-A91F-8128D920EEBA}">
      <dgm:prSet phldrT="[Text]" custT="1"/>
      <dgm:spPr/>
      <dgm:t>
        <a:bodyPr/>
        <a:lstStyle/>
        <a:p>
          <a:r>
            <a:rPr lang="en-GB" sz="1400" dirty="0"/>
            <a:t>Specific attacks</a:t>
          </a:r>
        </a:p>
      </dgm:t>
    </dgm:pt>
    <dgm:pt modelId="{3E29C0A7-AB9E-4D96-8407-C2BF702DFBF4}" type="parTrans" cxnId="{A1BF25C7-261E-47B3-98B5-D95247171FCC}">
      <dgm:prSet/>
      <dgm:spPr/>
      <dgm:t>
        <a:bodyPr/>
        <a:lstStyle/>
        <a:p>
          <a:endParaRPr lang="en-GB" sz="2000"/>
        </a:p>
      </dgm:t>
    </dgm:pt>
    <dgm:pt modelId="{096BE9F3-6281-4AA6-AF4D-C6B101644437}" type="sibTrans" cxnId="{A1BF25C7-261E-47B3-98B5-D95247171FCC}">
      <dgm:prSet/>
      <dgm:spPr/>
      <dgm:t>
        <a:bodyPr/>
        <a:lstStyle/>
        <a:p>
          <a:endParaRPr lang="en-GB" sz="2000"/>
        </a:p>
      </dgm:t>
    </dgm:pt>
    <dgm:pt modelId="{A39EE765-E29E-4B87-8AA8-CDA7E28E9FA0}">
      <dgm:prSet phldrT="[Text]" custT="1"/>
      <dgm:spPr/>
      <dgm:t>
        <a:bodyPr/>
        <a:lstStyle/>
        <a:p>
          <a:r>
            <a:rPr lang="en-GB" sz="1400" dirty="0"/>
            <a:t>Host-Oblivious Network Security</a:t>
          </a:r>
        </a:p>
      </dgm:t>
    </dgm:pt>
    <dgm:pt modelId="{DF7F3095-A62E-4F64-A3B3-9B7D2FE24812}" type="parTrans" cxnId="{962739D4-4191-42CA-97B3-216DEA2184C0}">
      <dgm:prSet/>
      <dgm:spPr/>
      <dgm:t>
        <a:bodyPr/>
        <a:lstStyle/>
        <a:p>
          <a:endParaRPr lang="en-GB" sz="2000"/>
        </a:p>
      </dgm:t>
    </dgm:pt>
    <dgm:pt modelId="{A1455ED7-E0AF-4495-B906-84A9240253DD}" type="sibTrans" cxnId="{962739D4-4191-42CA-97B3-216DEA2184C0}">
      <dgm:prSet/>
      <dgm:spPr/>
      <dgm:t>
        <a:bodyPr/>
        <a:lstStyle/>
        <a:p>
          <a:endParaRPr lang="en-GB" sz="2000"/>
        </a:p>
      </dgm:t>
    </dgm:pt>
    <dgm:pt modelId="{117DC2DD-B755-4424-9A66-AE320241A8C0}">
      <dgm:prSet phldrT="[Text]" custT="1"/>
      <dgm:spPr/>
      <dgm:t>
        <a:bodyPr/>
        <a:lstStyle/>
        <a:p>
          <a:r>
            <a:rPr lang="en-GB" sz="1000" dirty="0"/>
            <a:t>Low probability of establishing session key between data consumer and producer</a:t>
          </a:r>
        </a:p>
      </dgm:t>
    </dgm:pt>
    <dgm:pt modelId="{8292F407-8DDF-4BE1-8EB1-3F9D11E2B9E4}" type="parTrans" cxnId="{0BA11777-9AF7-4277-899D-41B8D7316506}">
      <dgm:prSet/>
      <dgm:spPr/>
      <dgm:t>
        <a:bodyPr/>
        <a:lstStyle/>
        <a:p>
          <a:endParaRPr lang="en-GB" sz="2000"/>
        </a:p>
      </dgm:t>
    </dgm:pt>
    <dgm:pt modelId="{EF8714AD-8A79-46D9-A965-2915EB7F3FBA}" type="sibTrans" cxnId="{0BA11777-9AF7-4277-899D-41B8D7316506}">
      <dgm:prSet/>
      <dgm:spPr/>
      <dgm:t>
        <a:bodyPr/>
        <a:lstStyle/>
        <a:p>
          <a:endParaRPr lang="en-GB" sz="2000"/>
        </a:p>
      </dgm:t>
    </dgm:pt>
    <dgm:pt modelId="{20F64869-B57B-45FE-AFC0-1E32BFA7B4BE}">
      <dgm:prSet phldrT="[Text]" custT="1"/>
      <dgm:spPr/>
      <dgm:t>
        <a:bodyPr/>
        <a:lstStyle/>
        <a:p>
          <a:r>
            <a:rPr lang="en-GB" sz="1400" dirty="0"/>
            <a:t>Network nodes</a:t>
          </a:r>
        </a:p>
      </dgm:t>
    </dgm:pt>
    <dgm:pt modelId="{178A4E07-122F-4453-BF80-1EFAA1B71A1D}" type="parTrans" cxnId="{00969D7C-E073-4FA9-85A8-65A2A204829A}">
      <dgm:prSet/>
      <dgm:spPr/>
      <dgm:t>
        <a:bodyPr/>
        <a:lstStyle/>
        <a:p>
          <a:endParaRPr lang="en-GB" sz="2000"/>
        </a:p>
      </dgm:t>
    </dgm:pt>
    <dgm:pt modelId="{E5987C8C-4C07-4782-B2C4-38D1349FE6FD}" type="sibTrans" cxnId="{00969D7C-E073-4FA9-85A8-65A2A204829A}">
      <dgm:prSet/>
      <dgm:spPr/>
      <dgm:t>
        <a:bodyPr/>
        <a:lstStyle/>
        <a:p>
          <a:endParaRPr lang="en-GB" sz="2000"/>
        </a:p>
      </dgm:t>
    </dgm:pt>
    <dgm:pt modelId="{860AE73A-9A7F-4236-A1C0-CC89A8671B15}">
      <dgm:prSet phldrT="[Text]" custT="1"/>
      <dgm:spPr/>
      <dgm:t>
        <a:bodyPr/>
        <a:lstStyle/>
        <a:p>
          <a:r>
            <a:rPr lang="en-GB" sz="1000" dirty="0"/>
            <a:t>Too much processing</a:t>
          </a:r>
        </a:p>
      </dgm:t>
    </dgm:pt>
    <dgm:pt modelId="{D0C44B3B-3908-487D-8D44-2809E76C0214}" type="parTrans" cxnId="{0093AAFE-8E95-48B6-947C-E110AA6CEC19}">
      <dgm:prSet/>
      <dgm:spPr/>
      <dgm:t>
        <a:bodyPr/>
        <a:lstStyle/>
        <a:p>
          <a:endParaRPr lang="en-GB" sz="2000"/>
        </a:p>
      </dgm:t>
    </dgm:pt>
    <dgm:pt modelId="{27099820-8FF0-45EF-B565-48A536FE5D08}" type="sibTrans" cxnId="{0093AAFE-8E95-48B6-947C-E110AA6CEC19}">
      <dgm:prSet/>
      <dgm:spPr/>
      <dgm:t>
        <a:bodyPr/>
        <a:lstStyle/>
        <a:p>
          <a:endParaRPr lang="en-GB" sz="2000"/>
        </a:p>
      </dgm:t>
    </dgm:pt>
    <dgm:pt modelId="{6A7412B9-B58E-42A2-AF65-7F4B49C1EE11}">
      <dgm:prSet phldrT="[Text]" custT="1"/>
      <dgm:spPr/>
      <dgm:t>
        <a:bodyPr/>
        <a:lstStyle/>
        <a:p>
          <a:r>
            <a:rPr lang="en-GB" sz="1000" dirty="0"/>
            <a:t>Lacks efficiency</a:t>
          </a:r>
        </a:p>
      </dgm:t>
    </dgm:pt>
    <dgm:pt modelId="{B2B49883-22CB-44D8-95FF-D32115C777D6}" type="parTrans" cxnId="{D5CD6F06-BDD9-4B0B-83B7-B225C4CC6739}">
      <dgm:prSet/>
      <dgm:spPr/>
      <dgm:t>
        <a:bodyPr/>
        <a:lstStyle/>
        <a:p>
          <a:endParaRPr lang="en-GB" sz="2000"/>
        </a:p>
      </dgm:t>
    </dgm:pt>
    <dgm:pt modelId="{31980DBF-2256-45AC-A5CD-22054D37A2F0}" type="sibTrans" cxnId="{D5CD6F06-BDD9-4B0B-83B7-B225C4CC6739}">
      <dgm:prSet/>
      <dgm:spPr/>
      <dgm:t>
        <a:bodyPr/>
        <a:lstStyle/>
        <a:p>
          <a:endParaRPr lang="en-GB" sz="2000"/>
        </a:p>
      </dgm:t>
    </dgm:pt>
    <dgm:pt modelId="{5A0BBE34-18A7-4CF1-B9AE-662B0C4CE2D6}">
      <dgm:prSet phldrT="[Text]" custT="1"/>
      <dgm:spPr/>
      <dgm:t>
        <a:bodyPr/>
        <a:lstStyle/>
        <a:p>
          <a:r>
            <a:rPr lang="en-GB" sz="1000" dirty="0"/>
            <a:t>DoS attacks</a:t>
          </a:r>
        </a:p>
      </dgm:t>
    </dgm:pt>
    <dgm:pt modelId="{2A413BD7-EB88-4763-986A-07AB8232D7E5}" type="parTrans" cxnId="{A7C3F987-67AD-4EE2-BE5B-E46AC3A5393B}">
      <dgm:prSet/>
      <dgm:spPr/>
      <dgm:t>
        <a:bodyPr/>
        <a:lstStyle/>
        <a:p>
          <a:endParaRPr lang="en-GB" sz="2000"/>
        </a:p>
      </dgm:t>
    </dgm:pt>
    <dgm:pt modelId="{AD02A160-7FD4-4F1D-810E-A8B541E06420}" type="sibTrans" cxnId="{A7C3F987-67AD-4EE2-BE5B-E46AC3A5393B}">
      <dgm:prSet/>
      <dgm:spPr/>
      <dgm:t>
        <a:bodyPr/>
        <a:lstStyle/>
        <a:p>
          <a:endParaRPr lang="en-GB" sz="2000"/>
        </a:p>
      </dgm:t>
    </dgm:pt>
    <dgm:pt modelId="{69361537-1A47-45C2-A236-4CFD9FCADB07}">
      <dgm:prSet phldrT="[Text]" custT="1"/>
      <dgm:spPr/>
      <dgm:t>
        <a:bodyPr/>
        <a:lstStyle/>
        <a:p>
          <a:r>
            <a:rPr lang="en-GB" sz="1000" dirty="0"/>
            <a:t>Lack of access control</a:t>
          </a:r>
        </a:p>
      </dgm:t>
    </dgm:pt>
    <dgm:pt modelId="{401385B7-7CD4-402F-9993-558A9D336060}" type="parTrans" cxnId="{8F3D211B-3E88-4EDA-A99A-AE47A66E1BF9}">
      <dgm:prSet/>
      <dgm:spPr/>
      <dgm:t>
        <a:bodyPr/>
        <a:lstStyle/>
        <a:p>
          <a:endParaRPr lang="en-GB" sz="2000"/>
        </a:p>
      </dgm:t>
    </dgm:pt>
    <dgm:pt modelId="{EFE5D498-C350-45B3-9FB7-60F3B3ED6FA5}" type="sibTrans" cxnId="{8F3D211B-3E88-4EDA-A99A-AE47A66E1BF9}">
      <dgm:prSet/>
      <dgm:spPr/>
      <dgm:t>
        <a:bodyPr/>
        <a:lstStyle/>
        <a:p>
          <a:endParaRPr lang="en-GB" sz="2000"/>
        </a:p>
      </dgm:t>
    </dgm:pt>
    <dgm:pt modelId="{1094E907-DF74-4C51-B042-69A861EE54FC}">
      <dgm:prSet phldrT="[Text]" custT="1"/>
      <dgm:spPr/>
      <dgm:t>
        <a:bodyPr/>
        <a:lstStyle/>
        <a:p>
          <a:r>
            <a:rPr lang="en-GB" sz="1400" dirty="0"/>
            <a:t>Confidentiality</a:t>
          </a:r>
        </a:p>
      </dgm:t>
    </dgm:pt>
    <dgm:pt modelId="{8113B25A-9D76-400B-A40C-EED472E0E4BD}" type="parTrans" cxnId="{8955DDE4-E640-4E19-9E46-5C6CE13DF31B}">
      <dgm:prSet/>
      <dgm:spPr/>
      <dgm:t>
        <a:bodyPr/>
        <a:lstStyle/>
        <a:p>
          <a:endParaRPr lang="en-GB" sz="2000"/>
        </a:p>
      </dgm:t>
    </dgm:pt>
    <dgm:pt modelId="{F6CD60C9-D99E-46CE-BAF2-D907E5A08551}" type="sibTrans" cxnId="{8955DDE4-E640-4E19-9E46-5C6CE13DF31B}">
      <dgm:prSet/>
      <dgm:spPr/>
      <dgm:t>
        <a:bodyPr/>
        <a:lstStyle/>
        <a:p>
          <a:endParaRPr lang="en-GB" sz="2000"/>
        </a:p>
      </dgm:t>
    </dgm:pt>
    <dgm:pt modelId="{351EED0F-C854-4EDA-BEA1-5C4EA2B21584}">
      <dgm:prSet phldrT="[Text]" custT="1"/>
      <dgm:spPr/>
      <dgm:t>
        <a:bodyPr/>
        <a:lstStyle/>
        <a:p>
          <a:r>
            <a:rPr lang="en-GB" sz="1000" dirty="0"/>
            <a:t>Concern</a:t>
          </a:r>
        </a:p>
      </dgm:t>
    </dgm:pt>
    <dgm:pt modelId="{469BA590-A9EA-48B4-84E6-B8F2D5018068}" type="parTrans" cxnId="{965CA835-8AC2-467C-9CAE-D30EEA761C20}">
      <dgm:prSet/>
      <dgm:spPr/>
      <dgm:t>
        <a:bodyPr/>
        <a:lstStyle/>
        <a:p>
          <a:endParaRPr lang="en-GB" sz="2000"/>
        </a:p>
      </dgm:t>
    </dgm:pt>
    <dgm:pt modelId="{5BFE74F5-CF9E-4576-BB4C-01F553B8A86E}" type="sibTrans" cxnId="{965CA835-8AC2-467C-9CAE-D30EEA761C20}">
      <dgm:prSet/>
      <dgm:spPr/>
      <dgm:t>
        <a:bodyPr/>
        <a:lstStyle/>
        <a:p>
          <a:endParaRPr lang="en-GB" sz="2000"/>
        </a:p>
      </dgm:t>
    </dgm:pt>
    <dgm:pt modelId="{78C0025F-4503-4E4A-84CC-407249589D98}">
      <dgm:prSet phldrT="[Text]" custT="1"/>
      <dgm:spPr/>
      <dgm:t>
        <a:bodyPr/>
        <a:lstStyle/>
        <a:p>
          <a:r>
            <a:rPr lang="en-GB" sz="1000" dirty="0"/>
            <a:t>Difficult to construct end to end communications</a:t>
          </a:r>
        </a:p>
      </dgm:t>
    </dgm:pt>
    <dgm:pt modelId="{00CF7402-8016-4F56-B000-48FE7A00AAF3}" type="parTrans" cxnId="{EC55B6C0-9271-4401-B20C-21B27F266552}">
      <dgm:prSet/>
      <dgm:spPr/>
      <dgm:t>
        <a:bodyPr/>
        <a:lstStyle/>
        <a:p>
          <a:endParaRPr lang="en-GB" sz="2000"/>
        </a:p>
      </dgm:t>
    </dgm:pt>
    <dgm:pt modelId="{6FB016B1-ABD4-44A8-8332-CF2597E44870}" type="sibTrans" cxnId="{EC55B6C0-9271-4401-B20C-21B27F266552}">
      <dgm:prSet/>
      <dgm:spPr/>
      <dgm:t>
        <a:bodyPr/>
        <a:lstStyle/>
        <a:p>
          <a:endParaRPr lang="en-GB" sz="2000"/>
        </a:p>
      </dgm:t>
    </dgm:pt>
    <dgm:pt modelId="{D84B4D99-4CAD-4CA0-9795-3C63ADA1FE7A}">
      <dgm:prSet phldrT="[Text]" custT="1"/>
      <dgm:spPr/>
      <dgm:t>
        <a:bodyPr/>
        <a:lstStyle/>
        <a:p>
          <a:r>
            <a:rPr lang="en-GB" sz="1400" dirty="0"/>
            <a:t>Updates</a:t>
          </a:r>
        </a:p>
      </dgm:t>
    </dgm:pt>
    <dgm:pt modelId="{AEE1051E-3857-4B1A-9B6B-9E0B221A332F}" type="parTrans" cxnId="{22A0CFAC-EFA9-4320-AFA8-9DBBAD09835A}">
      <dgm:prSet/>
      <dgm:spPr/>
      <dgm:t>
        <a:bodyPr/>
        <a:lstStyle/>
        <a:p>
          <a:endParaRPr lang="en-GB" sz="2000"/>
        </a:p>
      </dgm:t>
    </dgm:pt>
    <dgm:pt modelId="{0CE667A8-DEB3-48BA-A610-5D214BBA8532}" type="sibTrans" cxnId="{22A0CFAC-EFA9-4320-AFA8-9DBBAD09835A}">
      <dgm:prSet/>
      <dgm:spPr/>
      <dgm:t>
        <a:bodyPr/>
        <a:lstStyle/>
        <a:p>
          <a:endParaRPr lang="en-GB" sz="2000"/>
        </a:p>
      </dgm:t>
    </dgm:pt>
    <dgm:pt modelId="{DAA6787F-2FDC-459B-BDD4-C72C1E1B75CE}">
      <dgm:prSet phldrT="[Text]" custT="1"/>
      <dgm:spPr/>
      <dgm:t>
        <a:bodyPr/>
        <a:lstStyle/>
        <a:p>
          <a:r>
            <a:rPr lang="en-GB" sz="1000" dirty="0"/>
            <a:t>High overhead</a:t>
          </a:r>
        </a:p>
      </dgm:t>
    </dgm:pt>
    <dgm:pt modelId="{0E4574FB-40D2-4067-9FEF-6A36BE6C0E79}" type="parTrans" cxnId="{B3F7EF2E-4F14-4722-B684-5F3211C43D2B}">
      <dgm:prSet/>
      <dgm:spPr/>
      <dgm:t>
        <a:bodyPr/>
        <a:lstStyle/>
        <a:p>
          <a:endParaRPr lang="en-GB" sz="2000"/>
        </a:p>
      </dgm:t>
    </dgm:pt>
    <dgm:pt modelId="{D63852E7-38D0-497F-9EDC-F54873D766EE}" type="sibTrans" cxnId="{B3F7EF2E-4F14-4722-B684-5F3211C43D2B}">
      <dgm:prSet/>
      <dgm:spPr/>
      <dgm:t>
        <a:bodyPr/>
        <a:lstStyle/>
        <a:p>
          <a:endParaRPr lang="en-GB" sz="2000"/>
        </a:p>
      </dgm:t>
    </dgm:pt>
    <dgm:pt modelId="{B3A1860E-5A78-492F-B12C-6C4F64AD7525}">
      <dgm:prSet phldrT="[Text]" custT="1"/>
      <dgm:spPr/>
      <dgm:t>
        <a:bodyPr/>
        <a:lstStyle/>
        <a:p>
          <a:endParaRPr lang="en-GB" sz="1000" dirty="0"/>
        </a:p>
      </dgm:t>
    </dgm:pt>
    <dgm:pt modelId="{AAC757D4-C03B-4554-8296-0ED430F717A1}" type="sibTrans" cxnId="{6E0350FB-1C63-4F82-A813-A3AEDE949F93}">
      <dgm:prSet/>
      <dgm:spPr/>
      <dgm:t>
        <a:bodyPr/>
        <a:lstStyle/>
        <a:p>
          <a:endParaRPr lang="en-GB" sz="2000"/>
        </a:p>
      </dgm:t>
    </dgm:pt>
    <dgm:pt modelId="{BE23CB51-7E0A-450F-89CC-811CF1F08AE3}" type="parTrans" cxnId="{6E0350FB-1C63-4F82-A813-A3AEDE949F93}">
      <dgm:prSet/>
      <dgm:spPr/>
      <dgm:t>
        <a:bodyPr/>
        <a:lstStyle/>
        <a:p>
          <a:endParaRPr lang="en-GB" sz="2000"/>
        </a:p>
      </dgm:t>
    </dgm:pt>
    <dgm:pt modelId="{F26D8902-1A3B-430B-B266-CCFB0C033C85}" type="pres">
      <dgm:prSet presAssocID="{E38B9BEA-B28A-4CDB-855D-DDB17ACD8637}" presName="Name0" presStyleCnt="0">
        <dgm:presLayoutVars>
          <dgm:chMax val="1"/>
          <dgm:chPref val="1"/>
          <dgm:dir/>
          <dgm:animOne val="branch"/>
          <dgm:animLvl val="lvl"/>
        </dgm:presLayoutVars>
      </dgm:prSet>
      <dgm:spPr/>
    </dgm:pt>
    <dgm:pt modelId="{089A0519-85B2-4E80-ADE5-2AF15DF5C716}" type="pres">
      <dgm:prSet presAssocID="{D4745610-1CB2-400A-9366-F69C45B51DB7}" presName="Parent" presStyleLbl="node0" presStyleIdx="0" presStyleCnt="1">
        <dgm:presLayoutVars>
          <dgm:chMax val="6"/>
          <dgm:chPref val="6"/>
        </dgm:presLayoutVars>
      </dgm:prSet>
      <dgm:spPr/>
    </dgm:pt>
    <dgm:pt modelId="{527BBF5A-358A-4715-9E51-DD9D0F985EBB}" type="pres">
      <dgm:prSet presAssocID="{3732B84C-86CF-455F-B549-2747C670EEA2}" presName="Accent1" presStyleCnt="0"/>
      <dgm:spPr/>
    </dgm:pt>
    <dgm:pt modelId="{8BE3A6B5-6669-4A0B-BCE7-496D28AEA1AA}" type="pres">
      <dgm:prSet presAssocID="{3732B84C-86CF-455F-B549-2747C670EEA2}" presName="Accent" presStyleLbl="bgShp" presStyleIdx="0" presStyleCnt="6"/>
      <dgm:spPr/>
    </dgm:pt>
    <dgm:pt modelId="{5758B678-C603-49FC-80F5-0C8F1BAB0854}" type="pres">
      <dgm:prSet presAssocID="{3732B84C-86CF-455F-B549-2747C670EEA2}" presName="Child1" presStyleLbl="node1" presStyleIdx="0" presStyleCnt="6">
        <dgm:presLayoutVars>
          <dgm:chMax val="0"/>
          <dgm:chPref val="0"/>
          <dgm:bulletEnabled val="1"/>
        </dgm:presLayoutVars>
      </dgm:prSet>
      <dgm:spPr/>
    </dgm:pt>
    <dgm:pt modelId="{4EDF1742-3BD7-4CFC-B553-DBF83D211013}" type="pres">
      <dgm:prSet presAssocID="{218D8CA1-E01B-43B5-A91F-8128D920EEBA}" presName="Accent2" presStyleCnt="0"/>
      <dgm:spPr/>
    </dgm:pt>
    <dgm:pt modelId="{66FC5F3A-8864-4766-A7AC-4DB5FCB8F543}" type="pres">
      <dgm:prSet presAssocID="{218D8CA1-E01B-43B5-A91F-8128D920EEBA}" presName="Accent" presStyleLbl="bgShp" presStyleIdx="1" presStyleCnt="6"/>
      <dgm:spPr/>
    </dgm:pt>
    <dgm:pt modelId="{8E639BD1-6983-4D53-94DD-DA6640480D41}" type="pres">
      <dgm:prSet presAssocID="{218D8CA1-E01B-43B5-A91F-8128D920EEBA}" presName="Child2" presStyleLbl="node1" presStyleIdx="1" presStyleCnt="6">
        <dgm:presLayoutVars>
          <dgm:chMax val="0"/>
          <dgm:chPref val="0"/>
          <dgm:bulletEnabled val="1"/>
        </dgm:presLayoutVars>
      </dgm:prSet>
      <dgm:spPr/>
    </dgm:pt>
    <dgm:pt modelId="{7FDD0FAA-CC35-4310-A74A-3BE15F845820}" type="pres">
      <dgm:prSet presAssocID="{A39EE765-E29E-4B87-8AA8-CDA7E28E9FA0}" presName="Accent3" presStyleCnt="0"/>
      <dgm:spPr/>
    </dgm:pt>
    <dgm:pt modelId="{71FC21D4-0683-4DBB-94D8-056F7320B981}" type="pres">
      <dgm:prSet presAssocID="{A39EE765-E29E-4B87-8AA8-CDA7E28E9FA0}" presName="Accent" presStyleLbl="bgShp" presStyleIdx="2" presStyleCnt="6"/>
      <dgm:spPr/>
    </dgm:pt>
    <dgm:pt modelId="{C494F388-204D-4C07-9F42-A0B3FEC6B2F1}" type="pres">
      <dgm:prSet presAssocID="{A39EE765-E29E-4B87-8AA8-CDA7E28E9FA0}" presName="Child3" presStyleLbl="node1" presStyleIdx="2" presStyleCnt="6">
        <dgm:presLayoutVars>
          <dgm:chMax val="0"/>
          <dgm:chPref val="0"/>
          <dgm:bulletEnabled val="1"/>
        </dgm:presLayoutVars>
      </dgm:prSet>
      <dgm:spPr/>
    </dgm:pt>
    <dgm:pt modelId="{93A91385-292C-4090-9583-7E12273B45F9}" type="pres">
      <dgm:prSet presAssocID="{20F64869-B57B-45FE-AFC0-1E32BFA7B4BE}" presName="Accent4" presStyleCnt="0"/>
      <dgm:spPr/>
    </dgm:pt>
    <dgm:pt modelId="{D285FDDC-66E6-4708-8864-E8DE102F42F9}" type="pres">
      <dgm:prSet presAssocID="{20F64869-B57B-45FE-AFC0-1E32BFA7B4BE}" presName="Accent" presStyleLbl="bgShp" presStyleIdx="3" presStyleCnt="6"/>
      <dgm:spPr/>
    </dgm:pt>
    <dgm:pt modelId="{668BE226-D47C-4F2F-87DD-DB540007E96C}" type="pres">
      <dgm:prSet presAssocID="{20F64869-B57B-45FE-AFC0-1E32BFA7B4BE}" presName="Child4" presStyleLbl="node1" presStyleIdx="3" presStyleCnt="6">
        <dgm:presLayoutVars>
          <dgm:chMax val="0"/>
          <dgm:chPref val="0"/>
          <dgm:bulletEnabled val="1"/>
        </dgm:presLayoutVars>
      </dgm:prSet>
      <dgm:spPr/>
    </dgm:pt>
    <dgm:pt modelId="{C3528027-4647-464E-A545-891F93252385}" type="pres">
      <dgm:prSet presAssocID="{1094E907-DF74-4C51-B042-69A861EE54FC}" presName="Accent5" presStyleCnt="0"/>
      <dgm:spPr/>
    </dgm:pt>
    <dgm:pt modelId="{B1D92921-FA2E-4D13-A028-7BA9F9D2C0FD}" type="pres">
      <dgm:prSet presAssocID="{1094E907-DF74-4C51-B042-69A861EE54FC}" presName="Accent" presStyleLbl="bgShp" presStyleIdx="4" presStyleCnt="6"/>
      <dgm:spPr/>
    </dgm:pt>
    <dgm:pt modelId="{6F46B861-AA80-478D-866E-C04B98B5C160}" type="pres">
      <dgm:prSet presAssocID="{1094E907-DF74-4C51-B042-69A861EE54FC}" presName="Child5" presStyleLbl="node1" presStyleIdx="4" presStyleCnt="6">
        <dgm:presLayoutVars>
          <dgm:chMax val="0"/>
          <dgm:chPref val="0"/>
          <dgm:bulletEnabled val="1"/>
        </dgm:presLayoutVars>
      </dgm:prSet>
      <dgm:spPr/>
    </dgm:pt>
    <dgm:pt modelId="{8291E5D5-17A0-49D8-9877-945AA2CA65D8}" type="pres">
      <dgm:prSet presAssocID="{D84B4D99-4CAD-4CA0-9795-3C63ADA1FE7A}" presName="Accent6" presStyleCnt="0"/>
      <dgm:spPr/>
    </dgm:pt>
    <dgm:pt modelId="{9AB952EE-545E-48AA-933B-68A7CCFE7DBB}" type="pres">
      <dgm:prSet presAssocID="{D84B4D99-4CAD-4CA0-9795-3C63ADA1FE7A}" presName="Accent" presStyleLbl="bgShp" presStyleIdx="5" presStyleCnt="6"/>
      <dgm:spPr/>
    </dgm:pt>
    <dgm:pt modelId="{0E40F8FA-0570-4BDA-A9D9-C5F8C8C2F598}" type="pres">
      <dgm:prSet presAssocID="{D84B4D99-4CAD-4CA0-9795-3C63ADA1FE7A}" presName="Child6" presStyleLbl="node1" presStyleIdx="5" presStyleCnt="6">
        <dgm:presLayoutVars>
          <dgm:chMax val="0"/>
          <dgm:chPref val="0"/>
          <dgm:bulletEnabled val="1"/>
        </dgm:presLayoutVars>
      </dgm:prSet>
      <dgm:spPr/>
    </dgm:pt>
  </dgm:ptLst>
  <dgm:cxnLst>
    <dgm:cxn modelId="{6EA6D004-D3FE-4F2A-89AF-94FB5EA81221}" type="presOf" srcId="{69361537-1A47-45C2-A236-4CFD9FCADB07}" destId="{668BE226-D47C-4F2F-87DD-DB540007E96C}" srcOrd="0" destOrd="2" presId="urn:microsoft.com/office/officeart/2011/layout/HexagonRadial"/>
    <dgm:cxn modelId="{D5CD6F06-BDD9-4B0B-83B7-B225C4CC6739}" srcId="{3732B84C-86CF-455F-B549-2747C670EEA2}" destId="{6A7412B9-B58E-42A2-AF65-7F4B49C1EE11}" srcOrd="0" destOrd="0" parTransId="{B2B49883-22CB-44D8-95FF-D32115C777D6}" sibTransId="{31980DBF-2256-45AC-A5CD-22054D37A2F0}"/>
    <dgm:cxn modelId="{6F4A7F0C-CEA8-47E6-8B17-0BF0D5C46769}" type="presOf" srcId="{D4745610-1CB2-400A-9366-F69C45B51DB7}" destId="{089A0519-85B2-4E80-ADE5-2AF15DF5C716}" srcOrd="0" destOrd="0" presId="urn:microsoft.com/office/officeart/2011/layout/HexagonRadial"/>
    <dgm:cxn modelId="{71A7C90C-B8EE-44D0-9EDF-8BD201615ECD}" type="presOf" srcId="{3732B84C-86CF-455F-B549-2747C670EEA2}" destId="{5758B678-C603-49FC-80F5-0C8F1BAB0854}" srcOrd="0" destOrd="0" presId="urn:microsoft.com/office/officeart/2011/layout/HexagonRadial"/>
    <dgm:cxn modelId="{8F3D211B-3E88-4EDA-A99A-AE47A66E1BF9}" srcId="{20F64869-B57B-45FE-AFC0-1E32BFA7B4BE}" destId="{69361537-1A47-45C2-A236-4CFD9FCADB07}" srcOrd="1" destOrd="0" parTransId="{401385B7-7CD4-402F-9993-558A9D336060}" sibTransId="{EFE5D498-C350-45B3-9FB7-60F3B3ED6FA5}"/>
    <dgm:cxn modelId="{B3F7EF2E-4F14-4722-B684-5F3211C43D2B}" srcId="{D84B4D99-4CAD-4CA0-9795-3C63ADA1FE7A}" destId="{DAA6787F-2FDC-459B-BDD4-C72C1E1B75CE}" srcOrd="0" destOrd="0" parTransId="{0E4574FB-40D2-4067-9FEF-6A36BE6C0E79}" sibTransId="{D63852E7-38D0-497F-9EDC-F54873D766EE}"/>
    <dgm:cxn modelId="{EEB89435-8974-404F-83DA-9487243B8C60}" type="presOf" srcId="{20F64869-B57B-45FE-AFC0-1E32BFA7B4BE}" destId="{668BE226-D47C-4F2F-87DD-DB540007E96C}" srcOrd="0" destOrd="0" presId="urn:microsoft.com/office/officeart/2011/layout/HexagonRadial"/>
    <dgm:cxn modelId="{965CA835-8AC2-467C-9CAE-D30EEA761C20}" srcId="{1094E907-DF74-4C51-B042-69A861EE54FC}" destId="{351EED0F-C854-4EDA-BEA1-5C4EA2B21584}" srcOrd="0" destOrd="0" parTransId="{469BA590-A9EA-48B4-84E6-B8F2D5018068}" sibTransId="{5BFE74F5-CF9E-4576-BB4C-01F553B8A86E}"/>
    <dgm:cxn modelId="{6651293A-87D6-434A-A888-38E7847774FD}" srcId="{E38B9BEA-B28A-4CDB-855D-DDB17ACD8637}" destId="{D4745610-1CB2-400A-9366-F69C45B51DB7}" srcOrd="0" destOrd="0" parTransId="{08FFC25A-FD0F-4A9B-BEBC-CF827AE3C6C8}" sibTransId="{C70D0DDE-67B6-44B1-B52E-9E0A4FC74548}"/>
    <dgm:cxn modelId="{43BC8B72-44BD-4E0F-AB3C-403F1D5C9F88}" type="presOf" srcId="{78C0025F-4503-4E4A-84CC-407249589D98}" destId="{6F46B861-AA80-478D-866E-C04B98B5C160}" srcOrd="0" destOrd="2" presId="urn:microsoft.com/office/officeart/2011/layout/HexagonRadial"/>
    <dgm:cxn modelId="{064E1775-1936-49FD-B926-DE873FA49CC7}" type="presOf" srcId="{860AE73A-9A7F-4236-A1C0-CC89A8671B15}" destId="{668BE226-D47C-4F2F-87DD-DB540007E96C}" srcOrd="0" destOrd="1" presId="urn:microsoft.com/office/officeart/2011/layout/HexagonRadial"/>
    <dgm:cxn modelId="{0BA11777-9AF7-4277-899D-41B8D7316506}" srcId="{A39EE765-E29E-4B87-8AA8-CDA7E28E9FA0}" destId="{117DC2DD-B755-4424-9A66-AE320241A8C0}" srcOrd="0" destOrd="0" parTransId="{8292F407-8DDF-4BE1-8EB1-3F9D11E2B9E4}" sibTransId="{EF8714AD-8A79-46D9-A965-2915EB7F3FBA}"/>
    <dgm:cxn modelId="{E8715677-0F5B-447D-9CED-94F4FA374ECC}" type="presOf" srcId="{117DC2DD-B755-4424-9A66-AE320241A8C0}" destId="{C494F388-204D-4C07-9F42-A0B3FEC6B2F1}" srcOrd="0" destOrd="1" presId="urn:microsoft.com/office/officeart/2011/layout/HexagonRadial"/>
    <dgm:cxn modelId="{45625359-268E-47BA-AEEA-BA853D39B4AA}" type="presOf" srcId="{218D8CA1-E01B-43B5-A91F-8128D920EEBA}" destId="{8E639BD1-6983-4D53-94DD-DA6640480D41}" srcOrd="0" destOrd="0" presId="urn:microsoft.com/office/officeart/2011/layout/HexagonRadial"/>
    <dgm:cxn modelId="{7951997C-7ED6-43A7-83E9-40861513A056}" type="presOf" srcId="{351EED0F-C854-4EDA-BEA1-5C4EA2B21584}" destId="{6F46B861-AA80-478D-866E-C04B98B5C160}" srcOrd="0" destOrd="1" presId="urn:microsoft.com/office/officeart/2011/layout/HexagonRadial"/>
    <dgm:cxn modelId="{00969D7C-E073-4FA9-85A8-65A2A204829A}" srcId="{D4745610-1CB2-400A-9366-F69C45B51DB7}" destId="{20F64869-B57B-45FE-AFC0-1E32BFA7B4BE}" srcOrd="3" destOrd="0" parTransId="{178A4E07-122F-4453-BF80-1EFAA1B71A1D}" sibTransId="{E5987C8C-4C07-4782-B2C4-38D1349FE6FD}"/>
    <dgm:cxn modelId="{A7C3F987-67AD-4EE2-BE5B-E46AC3A5393B}" srcId="{218D8CA1-E01B-43B5-A91F-8128D920EEBA}" destId="{5A0BBE34-18A7-4CF1-B9AE-662B0C4CE2D6}" srcOrd="0" destOrd="0" parTransId="{2A413BD7-EB88-4763-986A-07AB8232D7E5}" sibTransId="{AD02A160-7FD4-4F1D-810E-A8B541E06420}"/>
    <dgm:cxn modelId="{D8E3458F-9546-4E0D-8E65-337D4F9461F3}" type="presOf" srcId="{DAA6787F-2FDC-459B-BDD4-C72C1E1B75CE}" destId="{0E40F8FA-0570-4BDA-A9D9-C5F8C8C2F598}" srcOrd="0" destOrd="1" presId="urn:microsoft.com/office/officeart/2011/layout/HexagonRadial"/>
    <dgm:cxn modelId="{22A0CFAC-EFA9-4320-AFA8-9DBBAD09835A}" srcId="{D4745610-1CB2-400A-9366-F69C45B51DB7}" destId="{D84B4D99-4CAD-4CA0-9795-3C63ADA1FE7A}" srcOrd="5" destOrd="0" parTransId="{AEE1051E-3857-4B1A-9B6B-9E0B221A332F}" sibTransId="{0CE667A8-DEB3-48BA-A610-5D214BBA8532}"/>
    <dgm:cxn modelId="{1F66ABAF-4710-449B-82EE-B43D0F92786E}" type="presOf" srcId="{1094E907-DF74-4C51-B042-69A861EE54FC}" destId="{6F46B861-AA80-478D-866E-C04B98B5C160}" srcOrd="0" destOrd="0" presId="urn:microsoft.com/office/officeart/2011/layout/HexagonRadial"/>
    <dgm:cxn modelId="{EC55B6C0-9271-4401-B20C-21B27F266552}" srcId="{1094E907-DF74-4C51-B042-69A861EE54FC}" destId="{78C0025F-4503-4E4A-84CC-407249589D98}" srcOrd="1" destOrd="0" parTransId="{00CF7402-8016-4F56-B000-48FE7A00AAF3}" sibTransId="{6FB016B1-ABD4-44A8-8332-CF2597E44870}"/>
    <dgm:cxn modelId="{A1BF25C7-261E-47B3-98B5-D95247171FCC}" srcId="{D4745610-1CB2-400A-9366-F69C45B51DB7}" destId="{218D8CA1-E01B-43B5-A91F-8128D920EEBA}" srcOrd="1" destOrd="0" parTransId="{3E29C0A7-AB9E-4D96-8407-C2BF702DFBF4}" sibTransId="{096BE9F3-6281-4AA6-AF4D-C6B101644437}"/>
    <dgm:cxn modelId="{962739D4-4191-42CA-97B3-216DEA2184C0}" srcId="{D4745610-1CB2-400A-9366-F69C45B51DB7}" destId="{A39EE765-E29E-4B87-8AA8-CDA7E28E9FA0}" srcOrd="2" destOrd="0" parTransId="{DF7F3095-A62E-4F64-A3B3-9B7D2FE24812}" sibTransId="{A1455ED7-E0AF-4495-B906-84A9240253DD}"/>
    <dgm:cxn modelId="{F6C9C4D4-F0E1-4F33-AD02-5BDDC2982D42}" type="presOf" srcId="{B3A1860E-5A78-492F-B12C-6C4F64AD7525}" destId="{668BE226-D47C-4F2F-87DD-DB540007E96C}" srcOrd="0" destOrd="3" presId="urn:microsoft.com/office/officeart/2011/layout/HexagonRadial"/>
    <dgm:cxn modelId="{D7EF73D9-7323-4665-9214-BED1DF3F39C4}" type="presOf" srcId="{5A0BBE34-18A7-4CF1-B9AE-662B0C4CE2D6}" destId="{8E639BD1-6983-4D53-94DD-DA6640480D41}" srcOrd="0" destOrd="1" presId="urn:microsoft.com/office/officeart/2011/layout/HexagonRadial"/>
    <dgm:cxn modelId="{CBA2A2DB-7156-4AA6-914B-6CFCB997C1AB}" type="presOf" srcId="{A39EE765-E29E-4B87-8AA8-CDA7E28E9FA0}" destId="{C494F388-204D-4C07-9F42-A0B3FEC6B2F1}" srcOrd="0" destOrd="0" presId="urn:microsoft.com/office/officeart/2011/layout/HexagonRadial"/>
    <dgm:cxn modelId="{AB6835E4-6074-46B8-ACC4-0687A993DB78}" type="presOf" srcId="{D84B4D99-4CAD-4CA0-9795-3C63ADA1FE7A}" destId="{0E40F8FA-0570-4BDA-A9D9-C5F8C8C2F598}" srcOrd="0" destOrd="0" presId="urn:microsoft.com/office/officeart/2011/layout/HexagonRadial"/>
    <dgm:cxn modelId="{8955DDE4-E640-4E19-9E46-5C6CE13DF31B}" srcId="{D4745610-1CB2-400A-9366-F69C45B51DB7}" destId="{1094E907-DF74-4C51-B042-69A861EE54FC}" srcOrd="4" destOrd="0" parTransId="{8113B25A-9D76-400B-A40C-EED472E0E4BD}" sibTransId="{F6CD60C9-D99E-46CE-BAF2-D907E5A08551}"/>
    <dgm:cxn modelId="{3CB0EBF2-0BA7-48E9-9E37-6AD07D9D0A2E}" type="presOf" srcId="{6A7412B9-B58E-42A2-AF65-7F4B49C1EE11}" destId="{5758B678-C603-49FC-80F5-0C8F1BAB0854}" srcOrd="0" destOrd="1" presId="urn:microsoft.com/office/officeart/2011/layout/HexagonRadial"/>
    <dgm:cxn modelId="{911443F4-8548-4CE4-B37A-87ACEF26DCD9}" type="presOf" srcId="{E38B9BEA-B28A-4CDB-855D-DDB17ACD8637}" destId="{F26D8902-1A3B-430B-B266-CCFB0C033C85}" srcOrd="0" destOrd="0" presId="urn:microsoft.com/office/officeart/2011/layout/HexagonRadial"/>
    <dgm:cxn modelId="{037768F4-FCF1-4A0B-B8D2-70FC8308CEFC}" srcId="{D4745610-1CB2-400A-9366-F69C45B51DB7}" destId="{3732B84C-86CF-455F-B549-2747C670EEA2}" srcOrd="0" destOrd="0" parTransId="{BFDD36D4-948D-44E6-9638-456C37FC4041}" sibTransId="{45C5D323-28CF-45B7-8EE5-8D77C2C0B931}"/>
    <dgm:cxn modelId="{6E0350FB-1C63-4F82-A813-A3AEDE949F93}" srcId="{20F64869-B57B-45FE-AFC0-1E32BFA7B4BE}" destId="{B3A1860E-5A78-492F-B12C-6C4F64AD7525}" srcOrd="2" destOrd="0" parTransId="{BE23CB51-7E0A-450F-89CC-811CF1F08AE3}" sibTransId="{AAC757D4-C03B-4554-8296-0ED430F717A1}"/>
    <dgm:cxn modelId="{0093AAFE-8E95-48B6-947C-E110AA6CEC19}" srcId="{20F64869-B57B-45FE-AFC0-1E32BFA7B4BE}" destId="{860AE73A-9A7F-4236-A1C0-CC89A8671B15}" srcOrd="0" destOrd="0" parTransId="{D0C44B3B-3908-487D-8D44-2809E76C0214}" sibTransId="{27099820-8FF0-45EF-B565-48A536FE5D08}"/>
    <dgm:cxn modelId="{1A2A933F-7028-4192-8702-EB2CF5597FB6}" type="presParOf" srcId="{F26D8902-1A3B-430B-B266-CCFB0C033C85}" destId="{089A0519-85B2-4E80-ADE5-2AF15DF5C716}" srcOrd="0" destOrd="0" presId="urn:microsoft.com/office/officeart/2011/layout/HexagonRadial"/>
    <dgm:cxn modelId="{65575E95-F174-449C-B91E-65411262D9FD}" type="presParOf" srcId="{F26D8902-1A3B-430B-B266-CCFB0C033C85}" destId="{527BBF5A-358A-4715-9E51-DD9D0F985EBB}" srcOrd="1" destOrd="0" presId="urn:microsoft.com/office/officeart/2011/layout/HexagonRadial"/>
    <dgm:cxn modelId="{18719FBE-9BC8-491F-A893-D2B1B5A2297E}" type="presParOf" srcId="{527BBF5A-358A-4715-9E51-DD9D0F985EBB}" destId="{8BE3A6B5-6669-4A0B-BCE7-496D28AEA1AA}" srcOrd="0" destOrd="0" presId="urn:microsoft.com/office/officeart/2011/layout/HexagonRadial"/>
    <dgm:cxn modelId="{0321FAB1-2AC1-4A80-8937-6B63C59143AE}" type="presParOf" srcId="{F26D8902-1A3B-430B-B266-CCFB0C033C85}" destId="{5758B678-C603-49FC-80F5-0C8F1BAB0854}" srcOrd="2" destOrd="0" presId="urn:microsoft.com/office/officeart/2011/layout/HexagonRadial"/>
    <dgm:cxn modelId="{3D9998FE-3996-418E-819E-83CF6CE4396B}" type="presParOf" srcId="{F26D8902-1A3B-430B-B266-CCFB0C033C85}" destId="{4EDF1742-3BD7-4CFC-B553-DBF83D211013}" srcOrd="3" destOrd="0" presId="urn:microsoft.com/office/officeart/2011/layout/HexagonRadial"/>
    <dgm:cxn modelId="{2531DD2B-8CBB-429D-80A1-4473DED8538B}" type="presParOf" srcId="{4EDF1742-3BD7-4CFC-B553-DBF83D211013}" destId="{66FC5F3A-8864-4766-A7AC-4DB5FCB8F543}" srcOrd="0" destOrd="0" presId="urn:microsoft.com/office/officeart/2011/layout/HexagonRadial"/>
    <dgm:cxn modelId="{0ACD908F-6563-4D9F-8AF4-69CCD00F2C79}" type="presParOf" srcId="{F26D8902-1A3B-430B-B266-CCFB0C033C85}" destId="{8E639BD1-6983-4D53-94DD-DA6640480D41}" srcOrd="4" destOrd="0" presId="urn:microsoft.com/office/officeart/2011/layout/HexagonRadial"/>
    <dgm:cxn modelId="{77C37971-69E3-4FCA-9966-16DB8CC87720}" type="presParOf" srcId="{F26D8902-1A3B-430B-B266-CCFB0C033C85}" destId="{7FDD0FAA-CC35-4310-A74A-3BE15F845820}" srcOrd="5" destOrd="0" presId="urn:microsoft.com/office/officeart/2011/layout/HexagonRadial"/>
    <dgm:cxn modelId="{14F9656C-9738-40BC-ACB8-AA56BB106660}" type="presParOf" srcId="{7FDD0FAA-CC35-4310-A74A-3BE15F845820}" destId="{71FC21D4-0683-4DBB-94D8-056F7320B981}" srcOrd="0" destOrd="0" presId="urn:microsoft.com/office/officeart/2011/layout/HexagonRadial"/>
    <dgm:cxn modelId="{23B987A7-52F2-454E-BA54-036DB056013D}" type="presParOf" srcId="{F26D8902-1A3B-430B-B266-CCFB0C033C85}" destId="{C494F388-204D-4C07-9F42-A0B3FEC6B2F1}" srcOrd="6" destOrd="0" presId="urn:microsoft.com/office/officeart/2011/layout/HexagonRadial"/>
    <dgm:cxn modelId="{B5092E2C-9123-4057-90DA-C6495C1C6D31}" type="presParOf" srcId="{F26D8902-1A3B-430B-B266-CCFB0C033C85}" destId="{93A91385-292C-4090-9583-7E12273B45F9}" srcOrd="7" destOrd="0" presId="urn:microsoft.com/office/officeart/2011/layout/HexagonRadial"/>
    <dgm:cxn modelId="{874F9B1C-5EEF-42B6-820C-C4A4390A59B1}" type="presParOf" srcId="{93A91385-292C-4090-9583-7E12273B45F9}" destId="{D285FDDC-66E6-4708-8864-E8DE102F42F9}" srcOrd="0" destOrd="0" presId="urn:microsoft.com/office/officeart/2011/layout/HexagonRadial"/>
    <dgm:cxn modelId="{1EA6C576-42FD-4477-B652-00959F80C2FC}" type="presParOf" srcId="{F26D8902-1A3B-430B-B266-CCFB0C033C85}" destId="{668BE226-D47C-4F2F-87DD-DB540007E96C}" srcOrd="8" destOrd="0" presId="urn:microsoft.com/office/officeart/2011/layout/HexagonRadial"/>
    <dgm:cxn modelId="{B19B7C61-CE46-4116-A6A2-F7A463A64AF9}" type="presParOf" srcId="{F26D8902-1A3B-430B-B266-CCFB0C033C85}" destId="{C3528027-4647-464E-A545-891F93252385}" srcOrd="9" destOrd="0" presId="urn:microsoft.com/office/officeart/2011/layout/HexagonRadial"/>
    <dgm:cxn modelId="{D119AB33-EB45-4A7D-9E36-65525A517F5D}" type="presParOf" srcId="{C3528027-4647-464E-A545-891F93252385}" destId="{B1D92921-FA2E-4D13-A028-7BA9F9D2C0FD}" srcOrd="0" destOrd="0" presId="urn:microsoft.com/office/officeart/2011/layout/HexagonRadial"/>
    <dgm:cxn modelId="{DC2E8D31-B35D-42C2-B59C-8BFA97AD8920}" type="presParOf" srcId="{F26D8902-1A3B-430B-B266-CCFB0C033C85}" destId="{6F46B861-AA80-478D-866E-C04B98B5C160}" srcOrd="10" destOrd="0" presId="urn:microsoft.com/office/officeart/2011/layout/HexagonRadial"/>
    <dgm:cxn modelId="{F65A379F-8C0B-468E-8910-D082B700BE17}" type="presParOf" srcId="{F26D8902-1A3B-430B-B266-CCFB0C033C85}" destId="{8291E5D5-17A0-49D8-9877-945AA2CA65D8}" srcOrd="11" destOrd="0" presId="urn:microsoft.com/office/officeart/2011/layout/HexagonRadial"/>
    <dgm:cxn modelId="{1129E1E3-9378-494C-BF3B-44725845A5C2}" type="presParOf" srcId="{8291E5D5-17A0-49D8-9877-945AA2CA65D8}" destId="{9AB952EE-545E-48AA-933B-68A7CCFE7DBB}" srcOrd="0" destOrd="0" presId="urn:microsoft.com/office/officeart/2011/layout/HexagonRadial"/>
    <dgm:cxn modelId="{9B4CC70E-67CC-4D0A-903B-8FB80C0AE4AB}" type="presParOf" srcId="{F26D8902-1A3B-430B-B266-CCFB0C033C85}" destId="{0E40F8FA-0570-4BDA-A9D9-C5F8C8C2F598}" srcOrd="12" destOrd="0" presId="urn:microsoft.com/office/officeart/2011/layout/HexagonRadial"/>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7ECC44-4342-43EB-89FA-72BB37A280F8}">
      <dsp:nvSpPr>
        <dsp:cNvPr id="0" name=""/>
        <dsp:cNvSpPr/>
      </dsp:nvSpPr>
      <dsp:spPr>
        <a:xfrm rot="4934162">
          <a:off x="4080678" y="3914652"/>
          <a:ext cx="1148894" cy="24038"/>
        </a:xfrm>
        <a:custGeom>
          <a:avLst/>
          <a:gdLst/>
          <a:ahLst/>
          <a:cxnLst/>
          <a:rect l="0" t="0" r="0" b="0"/>
          <a:pathLst>
            <a:path>
              <a:moveTo>
                <a:pt x="0" y="12019"/>
              </a:moveTo>
              <a:lnTo>
                <a:pt x="1148894" y="12019"/>
              </a:lnTo>
            </a:path>
          </a:pathLst>
        </a:custGeom>
        <a:noFill/>
        <a:ln w="1587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1DF8B2-C6B0-48D5-9D87-701439BF4384}">
      <dsp:nvSpPr>
        <dsp:cNvPr id="0" name=""/>
        <dsp:cNvSpPr/>
      </dsp:nvSpPr>
      <dsp:spPr>
        <a:xfrm rot="1539812">
          <a:off x="4900592" y="3743379"/>
          <a:ext cx="3169238" cy="24038"/>
        </a:xfrm>
        <a:custGeom>
          <a:avLst/>
          <a:gdLst/>
          <a:ahLst/>
          <a:cxnLst/>
          <a:rect l="0" t="0" r="0" b="0"/>
          <a:pathLst>
            <a:path>
              <a:moveTo>
                <a:pt x="0" y="12019"/>
              </a:moveTo>
              <a:lnTo>
                <a:pt x="3169238" y="12019"/>
              </a:lnTo>
            </a:path>
          </a:pathLst>
        </a:custGeom>
        <a:noFill/>
        <a:ln w="1587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E15622-2DCC-4F5F-BC4D-D17CA7C725A6}">
      <dsp:nvSpPr>
        <dsp:cNvPr id="0" name=""/>
        <dsp:cNvSpPr/>
      </dsp:nvSpPr>
      <dsp:spPr>
        <a:xfrm rot="19899">
          <a:off x="5056878" y="2804981"/>
          <a:ext cx="3927122" cy="24038"/>
        </a:xfrm>
        <a:custGeom>
          <a:avLst/>
          <a:gdLst/>
          <a:ahLst/>
          <a:cxnLst/>
          <a:rect l="0" t="0" r="0" b="0"/>
          <a:pathLst>
            <a:path>
              <a:moveTo>
                <a:pt x="0" y="12019"/>
              </a:moveTo>
              <a:lnTo>
                <a:pt x="3927122" y="12019"/>
              </a:lnTo>
            </a:path>
          </a:pathLst>
        </a:custGeom>
        <a:noFill/>
        <a:ln w="1587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EAA785-F27D-4009-930C-A5CD0039CBE7}">
      <dsp:nvSpPr>
        <dsp:cNvPr id="0" name=""/>
        <dsp:cNvSpPr/>
      </dsp:nvSpPr>
      <dsp:spPr>
        <a:xfrm rot="20321345">
          <a:off x="4949537" y="2003177"/>
          <a:ext cx="3140598" cy="24038"/>
        </a:xfrm>
        <a:custGeom>
          <a:avLst/>
          <a:gdLst/>
          <a:ahLst/>
          <a:cxnLst/>
          <a:rect l="0" t="0" r="0" b="0"/>
          <a:pathLst>
            <a:path>
              <a:moveTo>
                <a:pt x="0" y="12019"/>
              </a:moveTo>
              <a:lnTo>
                <a:pt x="3140598" y="12019"/>
              </a:lnTo>
            </a:path>
          </a:pathLst>
        </a:custGeom>
        <a:noFill/>
        <a:ln w="1587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89B0A31-0E67-42A8-B67F-DD8CE5654BF3}">
      <dsp:nvSpPr>
        <dsp:cNvPr id="0" name=""/>
        <dsp:cNvSpPr/>
      </dsp:nvSpPr>
      <dsp:spPr>
        <a:xfrm rot="17570990">
          <a:off x="4352701" y="1658271"/>
          <a:ext cx="1252407" cy="24038"/>
        </a:xfrm>
        <a:custGeom>
          <a:avLst/>
          <a:gdLst/>
          <a:ahLst/>
          <a:cxnLst/>
          <a:rect l="0" t="0" r="0" b="0"/>
          <a:pathLst>
            <a:path>
              <a:moveTo>
                <a:pt x="0" y="12019"/>
              </a:moveTo>
              <a:lnTo>
                <a:pt x="1252407" y="12019"/>
              </a:lnTo>
            </a:path>
          </a:pathLst>
        </a:custGeom>
        <a:noFill/>
        <a:ln w="1587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CDC9A5-4846-4D8A-99AB-AF0E962AAC92}">
      <dsp:nvSpPr>
        <dsp:cNvPr id="0" name=""/>
        <dsp:cNvSpPr/>
      </dsp:nvSpPr>
      <dsp:spPr>
        <a:xfrm>
          <a:off x="1060942" y="1178966"/>
          <a:ext cx="3253937" cy="300617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9000" r="-29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ED5BF6-21AD-45F0-B25C-3E9553ECAE5B}">
      <dsp:nvSpPr>
        <dsp:cNvPr id="0" name=""/>
        <dsp:cNvSpPr/>
      </dsp:nvSpPr>
      <dsp:spPr>
        <a:xfrm>
          <a:off x="4899908" y="107828"/>
          <a:ext cx="1043160" cy="1024310"/>
        </a:xfrm>
        <a:prstGeom prst="ellipse">
          <a:avLst/>
        </a:prstGeom>
        <a:solidFill>
          <a:schemeClr val="accent4">
            <a:hueOff val="-3839591"/>
            <a:satOff val="2976"/>
            <a:lumOff val="7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GB" sz="1800" kern="1200" dirty="0"/>
            <a:t>Trust</a:t>
          </a:r>
        </a:p>
      </dsp:txBody>
      <dsp:txXfrm>
        <a:off x="5052675" y="257835"/>
        <a:ext cx="737626" cy="724296"/>
      </dsp:txXfrm>
    </dsp:sp>
    <dsp:sp modelId="{B49DF5AB-C43B-47CD-B77A-C6E0D6A02753}">
      <dsp:nvSpPr>
        <dsp:cNvPr id="0" name=""/>
        <dsp:cNvSpPr/>
      </dsp:nvSpPr>
      <dsp:spPr>
        <a:xfrm>
          <a:off x="5923705" y="107828"/>
          <a:ext cx="1564740" cy="1024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14300" lvl="1" indent="-114300" algn="l" defTabSz="622300">
            <a:lnSpc>
              <a:spcPct val="90000"/>
            </a:lnSpc>
            <a:spcBef>
              <a:spcPct val="0"/>
            </a:spcBef>
            <a:spcAft>
              <a:spcPct val="15000"/>
            </a:spcAft>
            <a:buChar char="•"/>
          </a:pPr>
          <a:r>
            <a:rPr lang="en-GB" sz="1400" kern="1200" dirty="0"/>
            <a:t>Fundamental goal</a:t>
          </a:r>
        </a:p>
      </dsp:txBody>
      <dsp:txXfrm>
        <a:off x="5923705" y="107828"/>
        <a:ext cx="1564740" cy="1024310"/>
      </dsp:txXfrm>
    </dsp:sp>
    <dsp:sp modelId="{5918FAD8-945E-4638-9C06-A7D401F0AA6C}">
      <dsp:nvSpPr>
        <dsp:cNvPr id="0" name=""/>
        <dsp:cNvSpPr/>
      </dsp:nvSpPr>
      <dsp:spPr>
        <a:xfrm>
          <a:off x="7950229" y="795822"/>
          <a:ext cx="951545" cy="951545"/>
        </a:xfrm>
        <a:prstGeom prst="ellipse">
          <a:avLst/>
        </a:prstGeom>
        <a:solidFill>
          <a:schemeClr val="accent4">
            <a:hueOff val="-7679183"/>
            <a:satOff val="5952"/>
            <a:lumOff val="15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GB" sz="1800" kern="1200" dirty="0"/>
            <a:t>Design</a:t>
          </a:r>
        </a:p>
      </dsp:txBody>
      <dsp:txXfrm>
        <a:off x="8089580" y="935173"/>
        <a:ext cx="672843" cy="672843"/>
      </dsp:txXfrm>
    </dsp:sp>
    <dsp:sp modelId="{8F3633C4-ABDF-49A5-8598-7EF7E7B23E86}">
      <dsp:nvSpPr>
        <dsp:cNvPr id="0" name=""/>
        <dsp:cNvSpPr/>
      </dsp:nvSpPr>
      <dsp:spPr>
        <a:xfrm>
          <a:off x="8996929" y="795822"/>
          <a:ext cx="1427318" cy="951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14300" lvl="1" indent="-114300" algn="l" defTabSz="622300">
            <a:lnSpc>
              <a:spcPct val="90000"/>
            </a:lnSpc>
            <a:spcBef>
              <a:spcPct val="0"/>
            </a:spcBef>
            <a:spcAft>
              <a:spcPct val="15000"/>
            </a:spcAft>
            <a:buChar char="•"/>
          </a:pPr>
          <a:r>
            <a:rPr lang="en-GB" sz="1400" kern="1200" dirty="0"/>
            <a:t>Scalable</a:t>
          </a:r>
        </a:p>
      </dsp:txBody>
      <dsp:txXfrm>
        <a:off x="8996929" y="795822"/>
        <a:ext cx="1427318" cy="951545"/>
      </dsp:txXfrm>
    </dsp:sp>
    <dsp:sp modelId="{C384B633-948A-4DCB-9941-293ABD3AA529}">
      <dsp:nvSpPr>
        <dsp:cNvPr id="0" name=""/>
        <dsp:cNvSpPr/>
      </dsp:nvSpPr>
      <dsp:spPr>
        <a:xfrm>
          <a:off x="8983959" y="2355347"/>
          <a:ext cx="951545" cy="951545"/>
        </a:xfrm>
        <a:prstGeom prst="ellipse">
          <a:avLst/>
        </a:prstGeom>
        <a:solidFill>
          <a:schemeClr val="accent4">
            <a:hueOff val="-11518774"/>
            <a:satOff val="8927"/>
            <a:lumOff val="23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GB" sz="1600" kern="1200" dirty="0"/>
            <a:t>Security</a:t>
          </a:r>
        </a:p>
      </dsp:txBody>
      <dsp:txXfrm>
        <a:off x="9123310" y="2494698"/>
        <a:ext cx="672843" cy="672843"/>
      </dsp:txXfrm>
    </dsp:sp>
    <dsp:sp modelId="{F215669D-FBA8-41B8-8830-B692ED735FCF}">
      <dsp:nvSpPr>
        <dsp:cNvPr id="0" name=""/>
        <dsp:cNvSpPr/>
      </dsp:nvSpPr>
      <dsp:spPr>
        <a:xfrm>
          <a:off x="10030659" y="2355347"/>
          <a:ext cx="1427318" cy="951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14300" lvl="1" indent="-114300" algn="l" defTabSz="622300">
            <a:lnSpc>
              <a:spcPct val="90000"/>
            </a:lnSpc>
            <a:spcBef>
              <a:spcPct val="0"/>
            </a:spcBef>
            <a:spcAft>
              <a:spcPct val="15000"/>
            </a:spcAft>
            <a:buChar char="•"/>
          </a:pPr>
          <a:r>
            <a:rPr lang="en-GB" sz="1400" kern="1200" dirty="0"/>
            <a:t>Globally Unique Identifier</a:t>
          </a:r>
        </a:p>
        <a:p>
          <a:pPr marL="114300" lvl="1" indent="-114300" algn="l" defTabSz="622300">
            <a:lnSpc>
              <a:spcPct val="90000"/>
            </a:lnSpc>
            <a:spcBef>
              <a:spcPct val="0"/>
            </a:spcBef>
            <a:spcAft>
              <a:spcPct val="15000"/>
            </a:spcAft>
            <a:buChar char="•"/>
          </a:pPr>
          <a:r>
            <a:rPr lang="en-GB" sz="1400" kern="1200" dirty="0"/>
            <a:t>NetFence against DoS attacks</a:t>
          </a:r>
        </a:p>
        <a:p>
          <a:pPr marL="114300" lvl="1" indent="-114300" algn="l" defTabSz="622300">
            <a:lnSpc>
              <a:spcPct val="90000"/>
            </a:lnSpc>
            <a:spcBef>
              <a:spcPct val="0"/>
            </a:spcBef>
            <a:spcAft>
              <a:spcPct val="15000"/>
            </a:spcAft>
            <a:buChar char="•"/>
          </a:pPr>
          <a:r>
            <a:rPr lang="en-GB" sz="1400" kern="1200" dirty="0"/>
            <a:t>Using networks than end systems</a:t>
          </a:r>
        </a:p>
        <a:p>
          <a:pPr marL="114300" lvl="1" indent="-114300" algn="l" defTabSz="622300">
            <a:lnSpc>
              <a:spcPct val="90000"/>
            </a:lnSpc>
            <a:spcBef>
              <a:spcPct val="0"/>
            </a:spcBef>
            <a:spcAft>
              <a:spcPct val="15000"/>
            </a:spcAft>
            <a:buChar char="•"/>
          </a:pPr>
          <a:r>
            <a:rPr lang="en-GB" sz="1400" kern="1200" dirty="0"/>
            <a:t>Easily construct end to end communications</a:t>
          </a:r>
        </a:p>
      </dsp:txBody>
      <dsp:txXfrm>
        <a:off x="10030659" y="2355347"/>
        <a:ext cx="1427318" cy="951545"/>
      </dsp:txXfrm>
    </dsp:sp>
    <dsp:sp modelId="{568518A4-6CA8-4B98-B72C-2EE49C3BFF02}">
      <dsp:nvSpPr>
        <dsp:cNvPr id="0" name=""/>
        <dsp:cNvSpPr/>
      </dsp:nvSpPr>
      <dsp:spPr>
        <a:xfrm>
          <a:off x="7869218" y="4102032"/>
          <a:ext cx="1043664" cy="1138181"/>
        </a:xfrm>
        <a:prstGeom prst="ellipse">
          <a:avLst/>
        </a:prstGeom>
        <a:solidFill>
          <a:schemeClr val="accent4">
            <a:hueOff val="-15358366"/>
            <a:satOff val="11903"/>
            <a:lumOff val="31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GB" sz="1700" kern="1200" dirty="0"/>
            <a:t>Mobility</a:t>
          </a:r>
        </a:p>
      </dsp:txBody>
      <dsp:txXfrm>
        <a:off x="8022059" y="4268715"/>
        <a:ext cx="737982" cy="804815"/>
      </dsp:txXfrm>
    </dsp:sp>
    <dsp:sp modelId="{C95A839A-FCC8-43F8-B642-684C5A5292AD}">
      <dsp:nvSpPr>
        <dsp:cNvPr id="0" name=""/>
        <dsp:cNvSpPr/>
      </dsp:nvSpPr>
      <dsp:spPr>
        <a:xfrm>
          <a:off x="8892889" y="4102032"/>
          <a:ext cx="1565497" cy="1138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14300" lvl="1" indent="-114300" algn="l" defTabSz="622300">
            <a:lnSpc>
              <a:spcPct val="90000"/>
            </a:lnSpc>
            <a:spcBef>
              <a:spcPct val="0"/>
            </a:spcBef>
            <a:spcAft>
              <a:spcPct val="15000"/>
            </a:spcAft>
            <a:buChar char="•"/>
          </a:pPr>
          <a:r>
            <a:rPr lang="en-GB" sz="1400" kern="1200" dirty="0"/>
            <a:t>Allows resumption of downloads when a device moves</a:t>
          </a:r>
        </a:p>
        <a:p>
          <a:pPr marL="114300" lvl="1" indent="-114300" algn="l" defTabSz="622300">
            <a:lnSpc>
              <a:spcPct val="90000"/>
            </a:lnSpc>
            <a:spcBef>
              <a:spcPct val="0"/>
            </a:spcBef>
            <a:spcAft>
              <a:spcPct val="15000"/>
            </a:spcAft>
            <a:buChar char="•"/>
          </a:pPr>
          <a:r>
            <a:rPr lang="en-GB" sz="1400" kern="1200" dirty="0"/>
            <a:t>Strengths mobile and wireless network</a:t>
          </a:r>
        </a:p>
        <a:p>
          <a:pPr marL="114300" lvl="1" indent="-114300" algn="l" defTabSz="622300">
            <a:lnSpc>
              <a:spcPct val="90000"/>
            </a:lnSpc>
            <a:spcBef>
              <a:spcPct val="0"/>
            </a:spcBef>
            <a:spcAft>
              <a:spcPct val="15000"/>
            </a:spcAft>
            <a:buChar char="•"/>
          </a:pPr>
          <a:r>
            <a:rPr lang="en-GB" sz="1400" kern="1200" dirty="0"/>
            <a:t>Separation of names and network addresses</a:t>
          </a:r>
        </a:p>
      </dsp:txBody>
      <dsp:txXfrm>
        <a:off x="8892889" y="4102032"/>
        <a:ext cx="1565497" cy="1138181"/>
      </dsp:txXfrm>
    </dsp:sp>
    <dsp:sp modelId="{ABC0C5A7-9F04-4FB7-B46A-6588E92C6286}">
      <dsp:nvSpPr>
        <dsp:cNvPr id="0" name=""/>
        <dsp:cNvSpPr/>
      </dsp:nvSpPr>
      <dsp:spPr>
        <a:xfrm>
          <a:off x="4263324" y="4492378"/>
          <a:ext cx="1067596" cy="951545"/>
        </a:xfrm>
        <a:prstGeom prst="ellipse">
          <a:avLst/>
        </a:prstGeom>
        <a:solidFill>
          <a:schemeClr val="accent4">
            <a:hueOff val="-19197957"/>
            <a:satOff val="14879"/>
            <a:lumOff val="39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GB" sz="1800" kern="1200" dirty="0"/>
            <a:t>High performance</a:t>
          </a:r>
        </a:p>
      </dsp:txBody>
      <dsp:txXfrm>
        <a:off x="4419670" y="4631729"/>
        <a:ext cx="754904" cy="672843"/>
      </dsp:txXfrm>
    </dsp:sp>
    <dsp:sp modelId="{23874033-C4ED-4762-A7C9-0ADB79F526EB}">
      <dsp:nvSpPr>
        <dsp:cNvPr id="0" name=""/>
        <dsp:cNvSpPr/>
      </dsp:nvSpPr>
      <dsp:spPr>
        <a:xfrm>
          <a:off x="5281012" y="4492378"/>
          <a:ext cx="1601394" cy="951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14300" lvl="1" indent="-114300" algn="l" defTabSz="622300">
            <a:lnSpc>
              <a:spcPct val="90000"/>
            </a:lnSpc>
            <a:spcBef>
              <a:spcPct val="0"/>
            </a:spcBef>
            <a:spcAft>
              <a:spcPct val="15000"/>
            </a:spcAft>
            <a:buChar char="•"/>
          </a:pPr>
          <a:r>
            <a:rPr lang="en-GB" sz="1400" kern="1200" dirty="0"/>
            <a:t>Caching adopted on data delivery</a:t>
          </a:r>
        </a:p>
        <a:p>
          <a:pPr marL="114300" lvl="1" indent="-114300" algn="l" defTabSz="622300">
            <a:lnSpc>
              <a:spcPct val="90000"/>
            </a:lnSpc>
            <a:spcBef>
              <a:spcPct val="0"/>
            </a:spcBef>
            <a:spcAft>
              <a:spcPct val="15000"/>
            </a:spcAft>
            <a:buChar char="•"/>
          </a:pPr>
          <a:r>
            <a:rPr lang="en-GB" sz="1400" kern="1200" dirty="0"/>
            <a:t>IoT offer lower control overheads</a:t>
          </a:r>
        </a:p>
        <a:p>
          <a:pPr marL="114300" lvl="1" indent="-114300" algn="l" defTabSz="622300">
            <a:lnSpc>
              <a:spcPct val="90000"/>
            </a:lnSpc>
            <a:spcBef>
              <a:spcPct val="0"/>
            </a:spcBef>
            <a:spcAft>
              <a:spcPct val="15000"/>
            </a:spcAft>
            <a:buChar char="•"/>
          </a:pPr>
          <a:r>
            <a:rPr lang="en-GB" sz="1400" kern="1200" dirty="0"/>
            <a:t>Good packet success rate</a:t>
          </a:r>
        </a:p>
      </dsp:txBody>
      <dsp:txXfrm>
        <a:off x="5281012" y="4492378"/>
        <a:ext cx="1601394" cy="9515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9A0519-85B2-4E80-ADE5-2AF15DF5C716}">
      <dsp:nvSpPr>
        <dsp:cNvPr id="0" name=""/>
        <dsp:cNvSpPr/>
      </dsp:nvSpPr>
      <dsp:spPr>
        <a:xfrm>
          <a:off x="1723392" y="1606193"/>
          <a:ext cx="2041542" cy="1766016"/>
        </a:xfrm>
        <a:prstGeom prst="hexagon">
          <a:avLst>
            <a:gd name="adj" fmla="val 28570"/>
            <a:gd name="vf" fmla="val 115470"/>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en-GB" sz="3600" kern="1200" dirty="0"/>
            <a:t>NDN</a:t>
          </a:r>
        </a:p>
      </dsp:txBody>
      <dsp:txXfrm>
        <a:off x="2061704" y="1898847"/>
        <a:ext cx="1364918" cy="1180708"/>
      </dsp:txXfrm>
    </dsp:sp>
    <dsp:sp modelId="{66FC5F3A-8864-4766-A7AC-4DB5FCB8F543}">
      <dsp:nvSpPr>
        <dsp:cNvPr id="0" name=""/>
        <dsp:cNvSpPr/>
      </dsp:nvSpPr>
      <dsp:spPr>
        <a:xfrm>
          <a:off x="3001790" y="761274"/>
          <a:ext cx="770267" cy="663687"/>
        </a:xfrm>
        <a:prstGeom prst="hexagon">
          <a:avLst>
            <a:gd name="adj" fmla="val 28900"/>
            <a:gd name="vf" fmla="val 115470"/>
          </a:avLst>
        </a:prstGeom>
        <a:gradFill rotWithShape="0">
          <a:gsLst>
            <a:gs pos="0">
              <a:schemeClr val="accent1">
                <a:tint val="40000"/>
                <a:hueOff val="0"/>
                <a:satOff val="0"/>
                <a:lumOff val="0"/>
                <a:alphaOff val="0"/>
                <a:tint val="94000"/>
                <a:satMod val="105000"/>
                <a:lumMod val="102000"/>
              </a:schemeClr>
            </a:gs>
            <a:gs pos="100000">
              <a:schemeClr val="accent1">
                <a:tint val="40000"/>
                <a:hueOff val="0"/>
                <a:satOff val="0"/>
                <a:lumOff val="0"/>
                <a:alphaOff val="0"/>
                <a:shade val="74000"/>
                <a:satMod val="128000"/>
                <a:lumMod val="100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5758B678-C603-49FC-80F5-0C8F1BAB0854}">
      <dsp:nvSpPr>
        <dsp:cNvPr id="0" name=""/>
        <dsp:cNvSpPr/>
      </dsp:nvSpPr>
      <dsp:spPr>
        <a:xfrm>
          <a:off x="1911448" y="0"/>
          <a:ext cx="1673029" cy="1447366"/>
        </a:xfrm>
        <a:prstGeom prst="hexagon">
          <a:avLst>
            <a:gd name="adj" fmla="val 28570"/>
            <a:gd name="vf" fmla="val 115470"/>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GB" sz="1600" kern="1200" dirty="0"/>
            <a:t>Specific attacks</a:t>
          </a:r>
        </a:p>
        <a:p>
          <a:pPr marL="114300" lvl="1" indent="-114300" algn="ctr" defTabSz="533400">
            <a:lnSpc>
              <a:spcPct val="90000"/>
            </a:lnSpc>
            <a:spcBef>
              <a:spcPct val="0"/>
            </a:spcBef>
            <a:spcAft>
              <a:spcPct val="15000"/>
            </a:spcAft>
            <a:buChar char="•"/>
          </a:pPr>
          <a:r>
            <a:rPr lang="en-GB" sz="1200" kern="1200" dirty="0"/>
            <a:t>Interest flooding</a:t>
          </a:r>
        </a:p>
        <a:p>
          <a:pPr marL="114300" lvl="1" indent="-114300" algn="ctr" defTabSz="533400">
            <a:lnSpc>
              <a:spcPct val="90000"/>
            </a:lnSpc>
            <a:spcBef>
              <a:spcPct val="0"/>
            </a:spcBef>
            <a:spcAft>
              <a:spcPct val="15000"/>
            </a:spcAft>
            <a:buChar char="•"/>
          </a:pPr>
          <a:r>
            <a:rPr lang="en-GB" sz="1200" kern="1200" dirty="0"/>
            <a:t>Content poisoning</a:t>
          </a:r>
        </a:p>
      </dsp:txBody>
      <dsp:txXfrm>
        <a:off x="2188705" y="239859"/>
        <a:ext cx="1118515" cy="967648"/>
      </dsp:txXfrm>
    </dsp:sp>
    <dsp:sp modelId="{71FC21D4-0683-4DBB-94D8-056F7320B981}">
      <dsp:nvSpPr>
        <dsp:cNvPr id="0" name=""/>
        <dsp:cNvSpPr/>
      </dsp:nvSpPr>
      <dsp:spPr>
        <a:xfrm>
          <a:off x="3900752" y="2002016"/>
          <a:ext cx="770267" cy="663687"/>
        </a:xfrm>
        <a:prstGeom prst="hexagon">
          <a:avLst>
            <a:gd name="adj" fmla="val 28900"/>
            <a:gd name="vf" fmla="val 115470"/>
          </a:avLst>
        </a:prstGeom>
        <a:gradFill rotWithShape="0">
          <a:gsLst>
            <a:gs pos="0">
              <a:schemeClr val="accent1">
                <a:tint val="40000"/>
                <a:hueOff val="0"/>
                <a:satOff val="0"/>
                <a:lumOff val="0"/>
                <a:alphaOff val="0"/>
                <a:tint val="94000"/>
                <a:satMod val="105000"/>
                <a:lumMod val="102000"/>
              </a:schemeClr>
            </a:gs>
            <a:gs pos="100000">
              <a:schemeClr val="accent1">
                <a:tint val="40000"/>
                <a:hueOff val="0"/>
                <a:satOff val="0"/>
                <a:lumOff val="0"/>
                <a:alphaOff val="0"/>
                <a:shade val="74000"/>
                <a:satMod val="128000"/>
                <a:lumMod val="100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8E639BD1-6983-4D53-94DD-DA6640480D41}">
      <dsp:nvSpPr>
        <dsp:cNvPr id="0" name=""/>
        <dsp:cNvSpPr/>
      </dsp:nvSpPr>
      <dsp:spPr>
        <a:xfrm>
          <a:off x="3445810" y="890227"/>
          <a:ext cx="1673029" cy="1447366"/>
        </a:xfrm>
        <a:prstGeom prst="hexagon">
          <a:avLst>
            <a:gd name="adj" fmla="val 28570"/>
            <a:gd name="vf" fmla="val 115470"/>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GB" sz="1600" kern="1200" dirty="0"/>
            <a:t>Monitoring</a:t>
          </a:r>
        </a:p>
        <a:p>
          <a:pPr marL="114300" lvl="1" indent="-114300" algn="ctr" defTabSz="533400">
            <a:lnSpc>
              <a:spcPct val="90000"/>
            </a:lnSpc>
            <a:spcBef>
              <a:spcPct val="0"/>
            </a:spcBef>
            <a:spcAft>
              <a:spcPct val="15000"/>
            </a:spcAft>
            <a:buChar char="•"/>
          </a:pPr>
          <a:r>
            <a:rPr lang="en-GB" sz="1200" kern="1200" dirty="0"/>
            <a:t>Information disclosure</a:t>
          </a:r>
        </a:p>
      </dsp:txBody>
      <dsp:txXfrm>
        <a:off x="3723067" y="1130086"/>
        <a:ext cx="1118515" cy="967648"/>
      </dsp:txXfrm>
    </dsp:sp>
    <dsp:sp modelId="{D285FDDC-66E6-4708-8864-E8DE102F42F9}">
      <dsp:nvSpPr>
        <dsp:cNvPr id="0" name=""/>
        <dsp:cNvSpPr/>
      </dsp:nvSpPr>
      <dsp:spPr>
        <a:xfrm>
          <a:off x="3276275" y="3402581"/>
          <a:ext cx="770267" cy="663687"/>
        </a:xfrm>
        <a:prstGeom prst="hexagon">
          <a:avLst>
            <a:gd name="adj" fmla="val 28900"/>
            <a:gd name="vf" fmla="val 115470"/>
          </a:avLst>
        </a:prstGeom>
        <a:gradFill rotWithShape="0">
          <a:gsLst>
            <a:gs pos="0">
              <a:schemeClr val="accent1">
                <a:tint val="40000"/>
                <a:hueOff val="0"/>
                <a:satOff val="0"/>
                <a:lumOff val="0"/>
                <a:alphaOff val="0"/>
                <a:tint val="94000"/>
                <a:satMod val="105000"/>
                <a:lumMod val="102000"/>
              </a:schemeClr>
            </a:gs>
            <a:gs pos="100000">
              <a:schemeClr val="accent1">
                <a:tint val="40000"/>
                <a:hueOff val="0"/>
                <a:satOff val="0"/>
                <a:lumOff val="0"/>
                <a:alphaOff val="0"/>
                <a:shade val="74000"/>
                <a:satMod val="128000"/>
                <a:lumMod val="100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C494F388-204D-4C07-9F42-A0B3FEC6B2F1}">
      <dsp:nvSpPr>
        <dsp:cNvPr id="0" name=""/>
        <dsp:cNvSpPr/>
      </dsp:nvSpPr>
      <dsp:spPr>
        <a:xfrm>
          <a:off x="3445810" y="2640311"/>
          <a:ext cx="1673029" cy="1447366"/>
        </a:xfrm>
        <a:prstGeom prst="hexagon">
          <a:avLst>
            <a:gd name="adj" fmla="val 28570"/>
            <a:gd name="vf" fmla="val 115470"/>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GB" sz="1600" kern="1200" dirty="0"/>
            <a:t>Privacy concerns</a:t>
          </a:r>
        </a:p>
        <a:p>
          <a:pPr marL="114300" lvl="1" indent="-114300" algn="ctr" defTabSz="533400">
            <a:lnSpc>
              <a:spcPct val="90000"/>
            </a:lnSpc>
            <a:spcBef>
              <a:spcPct val="0"/>
            </a:spcBef>
            <a:spcAft>
              <a:spcPct val="15000"/>
            </a:spcAft>
            <a:buChar char="•"/>
          </a:pPr>
          <a:r>
            <a:rPr lang="en-GB" sz="1200" kern="1200" dirty="0"/>
            <a:t>Trust issues around signing data packets</a:t>
          </a:r>
        </a:p>
      </dsp:txBody>
      <dsp:txXfrm>
        <a:off x="3723067" y="2880170"/>
        <a:ext cx="1118515" cy="967648"/>
      </dsp:txXfrm>
    </dsp:sp>
    <dsp:sp modelId="{0E3EA703-7DB6-40DD-B3FC-15A1CE6F1930}">
      <dsp:nvSpPr>
        <dsp:cNvPr id="0" name=""/>
        <dsp:cNvSpPr/>
      </dsp:nvSpPr>
      <dsp:spPr>
        <a:xfrm>
          <a:off x="1727191" y="3547965"/>
          <a:ext cx="770267" cy="663687"/>
        </a:xfrm>
        <a:prstGeom prst="hexagon">
          <a:avLst>
            <a:gd name="adj" fmla="val 28900"/>
            <a:gd name="vf" fmla="val 115470"/>
          </a:avLst>
        </a:prstGeom>
        <a:gradFill rotWithShape="0">
          <a:gsLst>
            <a:gs pos="0">
              <a:schemeClr val="accent1">
                <a:tint val="40000"/>
                <a:hueOff val="0"/>
                <a:satOff val="0"/>
                <a:lumOff val="0"/>
                <a:alphaOff val="0"/>
                <a:tint val="94000"/>
                <a:satMod val="105000"/>
                <a:lumMod val="102000"/>
              </a:schemeClr>
            </a:gs>
            <a:gs pos="100000">
              <a:schemeClr val="accent1">
                <a:tint val="40000"/>
                <a:hueOff val="0"/>
                <a:satOff val="0"/>
                <a:lumOff val="0"/>
                <a:alphaOff val="0"/>
                <a:shade val="74000"/>
                <a:satMod val="128000"/>
                <a:lumMod val="100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668BE226-D47C-4F2F-87DD-DB540007E96C}">
      <dsp:nvSpPr>
        <dsp:cNvPr id="0" name=""/>
        <dsp:cNvSpPr/>
      </dsp:nvSpPr>
      <dsp:spPr>
        <a:xfrm>
          <a:off x="1911448" y="3531535"/>
          <a:ext cx="1673029" cy="1447366"/>
        </a:xfrm>
        <a:prstGeom prst="hexagon">
          <a:avLst>
            <a:gd name="adj" fmla="val 28570"/>
            <a:gd name="vf" fmla="val 115470"/>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GB" sz="1400" kern="1200" dirty="0"/>
            <a:t>Data Confidentiality</a:t>
          </a:r>
        </a:p>
        <a:p>
          <a:pPr marL="114300" lvl="1" indent="-114300" algn="ctr" defTabSz="533400">
            <a:lnSpc>
              <a:spcPct val="90000"/>
            </a:lnSpc>
            <a:spcBef>
              <a:spcPct val="0"/>
            </a:spcBef>
            <a:spcAft>
              <a:spcPct val="15000"/>
            </a:spcAft>
            <a:buChar char="•"/>
          </a:pPr>
          <a:r>
            <a:rPr lang="en-GB" sz="1200" kern="1200" dirty="0"/>
            <a:t>Data packets cached at routers</a:t>
          </a:r>
        </a:p>
      </dsp:txBody>
      <dsp:txXfrm>
        <a:off x="2188705" y="3771394"/>
        <a:ext cx="1118515" cy="967648"/>
      </dsp:txXfrm>
    </dsp:sp>
    <dsp:sp modelId="{B1D92921-FA2E-4D13-A028-7BA9F9D2C0FD}">
      <dsp:nvSpPr>
        <dsp:cNvPr id="0" name=""/>
        <dsp:cNvSpPr/>
      </dsp:nvSpPr>
      <dsp:spPr>
        <a:xfrm>
          <a:off x="813507" y="2307721"/>
          <a:ext cx="770267" cy="663687"/>
        </a:xfrm>
        <a:prstGeom prst="hexagon">
          <a:avLst>
            <a:gd name="adj" fmla="val 28900"/>
            <a:gd name="vf" fmla="val 115470"/>
          </a:avLst>
        </a:prstGeom>
        <a:gradFill rotWithShape="0">
          <a:gsLst>
            <a:gs pos="0">
              <a:schemeClr val="accent1">
                <a:tint val="40000"/>
                <a:hueOff val="0"/>
                <a:satOff val="0"/>
                <a:lumOff val="0"/>
                <a:alphaOff val="0"/>
                <a:tint val="94000"/>
                <a:satMod val="105000"/>
                <a:lumMod val="102000"/>
              </a:schemeClr>
            </a:gs>
            <a:gs pos="100000">
              <a:schemeClr val="accent1">
                <a:tint val="40000"/>
                <a:hueOff val="0"/>
                <a:satOff val="0"/>
                <a:lumOff val="0"/>
                <a:alphaOff val="0"/>
                <a:shade val="74000"/>
                <a:satMod val="128000"/>
                <a:lumMod val="100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1582ADC8-073D-47D6-97BD-DA2F1607E0B4}">
      <dsp:nvSpPr>
        <dsp:cNvPr id="0" name=""/>
        <dsp:cNvSpPr/>
      </dsp:nvSpPr>
      <dsp:spPr>
        <a:xfrm>
          <a:off x="369962" y="2641307"/>
          <a:ext cx="1673029" cy="1447366"/>
        </a:xfrm>
        <a:prstGeom prst="hexagon">
          <a:avLst>
            <a:gd name="adj" fmla="val 28570"/>
            <a:gd name="vf" fmla="val 115470"/>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GB" sz="1600" kern="1200" dirty="0"/>
            <a:t>Interest packets</a:t>
          </a:r>
        </a:p>
        <a:p>
          <a:pPr marL="114300" lvl="1" indent="-114300" algn="ctr" defTabSz="533400">
            <a:lnSpc>
              <a:spcPct val="90000"/>
            </a:lnSpc>
            <a:spcBef>
              <a:spcPct val="0"/>
            </a:spcBef>
            <a:spcAft>
              <a:spcPct val="15000"/>
            </a:spcAft>
            <a:buChar char="•"/>
          </a:pPr>
          <a:r>
            <a:rPr lang="en-GB" sz="1200" kern="1200" dirty="0"/>
            <a:t>Not validated</a:t>
          </a:r>
        </a:p>
      </dsp:txBody>
      <dsp:txXfrm>
        <a:off x="647219" y="2881166"/>
        <a:ext cx="1118515" cy="967648"/>
      </dsp:txXfrm>
    </dsp:sp>
    <dsp:sp modelId="{7BA703B0-837C-44DB-BAE3-23382F720E83}">
      <dsp:nvSpPr>
        <dsp:cNvPr id="0" name=""/>
        <dsp:cNvSpPr/>
      </dsp:nvSpPr>
      <dsp:spPr>
        <a:xfrm>
          <a:off x="369962" y="888236"/>
          <a:ext cx="1673029" cy="1447366"/>
        </a:xfrm>
        <a:prstGeom prst="hexagon">
          <a:avLst>
            <a:gd name="adj" fmla="val 28570"/>
            <a:gd name="vf" fmla="val 115470"/>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GB" sz="1600" kern="1200" dirty="0"/>
            <a:t>DoS attacks</a:t>
          </a:r>
        </a:p>
        <a:p>
          <a:pPr marL="114300" lvl="1" indent="-114300" algn="ctr" defTabSz="533400">
            <a:lnSpc>
              <a:spcPct val="90000"/>
            </a:lnSpc>
            <a:spcBef>
              <a:spcPct val="0"/>
            </a:spcBef>
            <a:spcAft>
              <a:spcPct val="15000"/>
            </a:spcAft>
            <a:buChar char="•"/>
          </a:pPr>
          <a:r>
            <a:rPr lang="en-GB" sz="1200" kern="1200" dirty="0"/>
            <a:t>Detection difficulties</a:t>
          </a:r>
        </a:p>
      </dsp:txBody>
      <dsp:txXfrm>
        <a:off x="647219" y="1128095"/>
        <a:ext cx="1118515" cy="9676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9A0519-85B2-4E80-ADE5-2AF15DF5C716}">
      <dsp:nvSpPr>
        <dsp:cNvPr id="0" name=""/>
        <dsp:cNvSpPr/>
      </dsp:nvSpPr>
      <dsp:spPr>
        <a:xfrm>
          <a:off x="1770539" y="1606193"/>
          <a:ext cx="2041542" cy="1766016"/>
        </a:xfrm>
        <a:prstGeom prst="hexagon">
          <a:avLst>
            <a:gd name="adj" fmla="val 28570"/>
            <a:gd name="vf" fmla="val 115470"/>
          </a:avLst>
        </a:prstGeom>
        <a:gradFill rotWithShape="0">
          <a:gsLst>
            <a:gs pos="0">
              <a:schemeClr val="accent3">
                <a:alpha val="80000"/>
                <a:hueOff val="0"/>
                <a:satOff val="0"/>
                <a:lumOff val="0"/>
                <a:alphaOff val="0"/>
                <a:tint val="94000"/>
                <a:satMod val="105000"/>
                <a:lumMod val="102000"/>
              </a:schemeClr>
            </a:gs>
            <a:gs pos="100000">
              <a:schemeClr val="accent3">
                <a:alpha val="80000"/>
                <a:hueOff val="0"/>
                <a:satOff val="0"/>
                <a:lumOff val="0"/>
                <a:alphaOff val="0"/>
                <a:shade val="74000"/>
                <a:satMod val="128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GB" sz="3200" kern="1200" dirty="0"/>
            <a:t>COAST</a:t>
          </a:r>
        </a:p>
      </dsp:txBody>
      <dsp:txXfrm>
        <a:off x="2108851" y="1898847"/>
        <a:ext cx="1364918" cy="1180708"/>
      </dsp:txXfrm>
    </dsp:sp>
    <dsp:sp modelId="{66FC5F3A-8864-4766-A7AC-4DB5FCB8F543}">
      <dsp:nvSpPr>
        <dsp:cNvPr id="0" name=""/>
        <dsp:cNvSpPr/>
      </dsp:nvSpPr>
      <dsp:spPr>
        <a:xfrm>
          <a:off x="3048936" y="761274"/>
          <a:ext cx="770267" cy="663687"/>
        </a:xfrm>
        <a:prstGeom prst="hexagon">
          <a:avLst>
            <a:gd name="adj" fmla="val 28900"/>
            <a:gd name="vf" fmla="val 115470"/>
          </a:avLst>
        </a:prstGeom>
        <a:gradFill rotWithShape="0">
          <a:gsLst>
            <a:gs pos="0">
              <a:schemeClr val="accent3">
                <a:tint val="40000"/>
                <a:hueOff val="0"/>
                <a:satOff val="0"/>
                <a:lumOff val="0"/>
                <a:alphaOff val="0"/>
                <a:tint val="94000"/>
                <a:satMod val="105000"/>
                <a:lumMod val="102000"/>
              </a:schemeClr>
            </a:gs>
            <a:gs pos="100000">
              <a:schemeClr val="accent3">
                <a:tint val="40000"/>
                <a:hueOff val="0"/>
                <a:satOff val="0"/>
                <a:lumOff val="0"/>
                <a:alphaOff val="0"/>
                <a:shade val="74000"/>
                <a:satMod val="128000"/>
                <a:lumMod val="100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5758B678-C603-49FC-80F5-0C8F1BAB0854}">
      <dsp:nvSpPr>
        <dsp:cNvPr id="0" name=""/>
        <dsp:cNvSpPr/>
      </dsp:nvSpPr>
      <dsp:spPr>
        <a:xfrm>
          <a:off x="1958594" y="0"/>
          <a:ext cx="1673029" cy="1447366"/>
        </a:xfrm>
        <a:prstGeom prst="hexagon">
          <a:avLst>
            <a:gd name="adj" fmla="val 28570"/>
            <a:gd name="vf" fmla="val 115470"/>
          </a:avLst>
        </a:prstGeom>
        <a:gradFill rotWithShape="0">
          <a:gsLst>
            <a:gs pos="0">
              <a:schemeClr val="accent3">
                <a:alpha val="90000"/>
                <a:hueOff val="0"/>
                <a:satOff val="0"/>
                <a:lumOff val="0"/>
                <a:alphaOff val="0"/>
                <a:tint val="94000"/>
                <a:satMod val="105000"/>
                <a:lumMod val="102000"/>
              </a:schemeClr>
            </a:gs>
            <a:gs pos="100000">
              <a:schemeClr val="accent3">
                <a:alpha val="90000"/>
                <a:hueOff val="0"/>
                <a:satOff val="0"/>
                <a:lumOff val="0"/>
                <a:alphaOff val="0"/>
                <a:shade val="74000"/>
                <a:satMod val="128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GB" sz="1400" kern="1200" dirty="0"/>
            <a:t>Active/Passive crawling</a:t>
          </a:r>
        </a:p>
        <a:p>
          <a:pPr marL="57150" lvl="1" indent="-57150" algn="ctr" defTabSz="444500">
            <a:lnSpc>
              <a:spcPct val="90000"/>
            </a:lnSpc>
            <a:spcBef>
              <a:spcPct val="0"/>
            </a:spcBef>
            <a:spcAft>
              <a:spcPct val="15000"/>
            </a:spcAft>
            <a:buChar char="•"/>
          </a:pPr>
          <a:r>
            <a:rPr lang="en-GB" sz="1000" kern="1200" dirty="0"/>
            <a:t>Lacks efficiency</a:t>
          </a:r>
        </a:p>
      </dsp:txBody>
      <dsp:txXfrm>
        <a:off x="2235851" y="239859"/>
        <a:ext cx="1118515" cy="967648"/>
      </dsp:txXfrm>
    </dsp:sp>
    <dsp:sp modelId="{71FC21D4-0683-4DBB-94D8-056F7320B981}">
      <dsp:nvSpPr>
        <dsp:cNvPr id="0" name=""/>
        <dsp:cNvSpPr/>
      </dsp:nvSpPr>
      <dsp:spPr>
        <a:xfrm>
          <a:off x="3947898" y="2002016"/>
          <a:ext cx="770267" cy="663687"/>
        </a:xfrm>
        <a:prstGeom prst="hexagon">
          <a:avLst>
            <a:gd name="adj" fmla="val 28900"/>
            <a:gd name="vf" fmla="val 115470"/>
          </a:avLst>
        </a:prstGeom>
        <a:gradFill rotWithShape="0">
          <a:gsLst>
            <a:gs pos="0">
              <a:schemeClr val="accent3">
                <a:tint val="40000"/>
                <a:hueOff val="0"/>
                <a:satOff val="0"/>
                <a:lumOff val="0"/>
                <a:alphaOff val="0"/>
                <a:tint val="94000"/>
                <a:satMod val="105000"/>
                <a:lumMod val="102000"/>
              </a:schemeClr>
            </a:gs>
            <a:gs pos="100000">
              <a:schemeClr val="accent3">
                <a:tint val="40000"/>
                <a:hueOff val="0"/>
                <a:satOff val="0"/>
                <a:lumOff val="0"/>
                <a:alphaOff val="0"/>
                <a:shade val="74000"/>
                <a:satMod val="128000"/>
                <a:lumMod val="100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8E639BD1-6983-4D53-94DD-DA6640480D41}">
      <dsp:nvSpPr>
        <dsp:cNvPr id="0" name=""/>
        <dsp:cNvSpPr/>
      </dsp:nvSpPr>
      <dsp:spPr>
        <a:xfrm>
          <a:off x="3492956" y="890227"/>
          <a:ext cx="1673029" cy="1447366"/>
        </a:xfrm>
        <a:prstGeom prst="hexagon">
          <a:avLst>
            <a:gd name="adj" fmla="val 28570"/>
            <a:gd name="vf" fmla="val 115470"/>
          </a:avLst>
        </a:prstGeom>
        <a:gradFill rotWithShape="0">
          <a:gsLst>
            <a:gs pos="0">
              <a:schemeClr val="accent3">
                <a:alpha val="90000"/>
                <a:hueOff val="0"/>
                <a:satOff val="0"/>
                <a:lumOff val="0"/>
                <a:alphaOff val="-8000"/>
                <a:tint val="94000"/>
                <a:satMod val="105000"/>
                <a:lumMod val="102000"/>
              </a:schemeClr>
            </a:gs>
            <a:gs pos="100000">
              <a:schemeClr val="accent3">
                <a:alpha val="90000"/>
                <a:hueOff val="0"/>
                <a:satOff val="0"/>
                <a:lumOff val="0"/>
                <a:alphaOff val="-8000"/>
                <a:shade val="74000"/>
                <a:satMod val="128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GB" sz="1400" kern="1200" dirty="0"/>
            <a:t>Specific attacks</a:t>
          </a:r>
        </a:p>
        <a:p>
          <a:pPr marL="57150" lvl="1" indent="-57150" algn="ctr" defTabSz="444500">
            <a:lnSpc>
              <a:spcPct val="90000"/>
            </a:lnSpc>
            <a:spcBef>
              <a:spcPct val="0"/>
            </a:spcBef>
            <a:spcAft>
              <a:spcPct val="15000"/>
            </a:spcAft>
            <a:buChar char="•"/>
          </a:pPr>
          <a:r>
            <a:rPr lang="en-GB" sz="1000" kern="1200" dirty="0"/>
            <a:t>DoS attacks</a:t>
          </a:r>
        </a:p>
      </dsp:txBody>
      <dsp:txXfrm>
        <a:off x="3770213" y="1130086"/>
        <a:ext cx="1118515" cy="967648"/>
      </dsp:txXfrm>
    </dsp:sp>
    <dsp:sp modelId="{D285FDDC-66E6-4708-8864-E8DE102F42F9}">
      <dsp:nvSpPr>
        <dsp:cNvPr id="0" name=""/>
        <dsp:cNvSpPr/>
      </dsp:nvSpPr>
      <dsp:spPr>
        <a:xfrm>
          <a:off x="3323421" y="3402581"/>
          <a:ext cx="770267" cy="663687"/>
        </a:xfrm>
        <a:prstGeom prst="hexagon">
          <a:avLst>
            <a:gd name="adj" fmla="val 28900"/>
            <a:gd name="vf" fmla="val 115470"/>
          </a:avLst>
        </a:prstGeom>
        <a:gradFill rotWithShape="0">
          <a:gsLst>
            <a:gs pos="0">
              <a:schemeClr val="accent3">
                <a:tint val="40000"/>
                <a:hueOff val="0"/>
                <a:satOff val="0"/>
                <a:lumOff val="0"/>
                <a:alphaOff val="0"/>
                <a:tint val="94000"/>
                <a:satMod val="105000"/>
                <a:lumMod val="102000"/>
              </a:schemeClr>
            </a:gs>
            <a:gs pos="100000">
              <a:schemeClr val="accent3">
                <a:tint val="40000"/>
                <a:hueOff val="0"/>
                <a:satOff val="0"/>
                <a:lumOff val="0"/>
                <a:alphaOff val="0"/>
                <a:shade val="74000"/>
                <a:satMod val="128000"/>
                <a:lumMod val="100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C494F388-204D-4C07-9F42-A0B3FEC6B2F1}">
      <dsp:nvSpPr>
        <dsp:cNvPr id="0" name=""/>
        <dsp:cNvSpPr/>
      </dsp:nvSpPr>
      <dsp:spPr>
        <a:xfrm>
          <a:off x="3492956" y="2640311"/>
          <a:ext cx="1673029" cy="1447366"/>
        </a:xfrm>
        <a:prstGeom prst="hexagon">
          <a:avLst>
            <a:gd name="adj" fmla="val 28570"/>
            <a:gd name="vf" fmla="val 115470"/>
          </a:avLst>
        </a:prstGeom>
        <a:gradFill rotWithShape="0">
          <a:gsLst>
            <a:gs pos="0">
              <a:schemeClr val="accent3">
                <a:alpha val="90000"/>
                <a:hueOff val="0"/>
                <a:satOff val="0"/>
                <a:lumOff val="0"/>
                <a:alphaOff val="-16000"/>
                <a:tint val="94000"/>
                <a:satMod val="105000"/>
                <a:lumMod val="102000"/>
              </a:schemeClr>
            </a:gs>
            <a:gs pos="100000">
              <a:schemeClr val="accent3">
                <a:alpha val="90000"/>
                <a:hueOff val="0"/>
                <a:satOff val="0"/>
                <a:lumOff val="0"/>
                <a:alphaOff val="-16000"/>
                <a:shade val="74000"/>
                <a:satMod val="128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GB" sz="1400" kern="1200" dirty="0"/>
            <a:t>Host-Oblivious Network Security</a:t>
          </a:r>
        </a:p>
        <a:p>
          <a:pPr marL="57150" lvl="1" indent="-57150" algn="ctr" defTabSz="444500">
            <a:lnSpc>
              <a:spcPct val="90000"/>
            </a:lnSpc>
            <a:spcBef>
              <a:spcPct val="0"/>
            </a:spcBef>
            <a:spcAft>
              <a:spcPct val="15000"/>
            </a:spcAft>
            <a:buChar char="•"/>
          </a:pPr>
          <a:r>
            <a:rPr lang="en-GB" sz="1000" kern="1200" dirty="0"/>
            <a:t>Low probability of establishing session key between data consumer and producer</a:t>
          </a:r>
        </a:p>
      </dsp:txBody>
      <dsp:txXfrm>
        <a:off x="3770213" y="2880170"/>
        <a:ext cx="1118515" cy="967648"/>
      </dsp:txXfrm>
    </dsp:sp>
    <dsp:sp modelId="{B1D92921-FA2E-4D13-A028-7BA9F9D2C0FD}">
      <dsp:nvSpPr>
        <dsp:cNvPr id="0" name=""/>
        <dsp:cNvSpPr/>
      </dsp:nvSpPr>
      <dsp:spPr>
        <a:xfrm>
          <a:off x="1774338" y="3547965"/>
          <a:ext cx="770267" cy="663687"/>
        </a:xfrm>
        <a:prstGeom prst="hexagon">
          <a:avLst>
            <a:gd name="adj" fmla="val 28900"/>
            <a:gd name="vf" fmla="val 115470"/>
          </a:avLst>
        </a:prstGeom>
        <a:gradFill rotWithShape="0">
          <a:gsLst>
            <a:gs pos="0">
              <a:schemeClr val="accent3">
                <a:tint val="40000"/>
                <a:hueOff val="0"/>
                <a:satOff val="0"/>
                <a:lumOff val="0"/>
                <a:alphaOff val="0"/>
                <a:tint val="94000"/>
                <a:satMod val="105000"/>
                <a:lumMod val="102000"/>
              </a:schemeClr>
            </a:gs>
            <a:gs pos="100000">
              <a:schemeClr val="accent3">
                <a:tint val="40000"/>
                <a:hueOff val="0"/>
                <a:satOff val="0"/>
                <a:lumOff val="0"/>
                <a:alphaOff val="0"/>
                <a:shade val="74000"/>
                <a:satMod val="128000"/>
                <a:lumMod val="100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668BE226-D47C-4F2F-87DD-DB540007E96C}">
      <dsp:nvSpPr>
        <dsp:cNvPr id="0" name=""/>
        <dsp:cNvSpPr/>
      </dsp:nvSpPr>
      <dsp:spPr>
        <a:xfrm>
          <a:off x="1958594" y="3531535"/>
          <a:ext cx="1673029" cy="1447366"/>
        </a:xfrm>
        <a:prstGeom prst="hexagon">
          <a:avLst>
            <a:gd name="adj" fmla="val 28570"/>
            <a:gd name="vf" fmla="val 115470"/>
          </a:avLst>
        </a:prstGeom>
        <a:gradFill rotWithShape="0">
          <a:gsLst>
            <a:gs pos="0">
              <a:schemeClr val="accent3">
                <a:alpha val="90000"/>
                <a:hueOff val="0"/>
                <a:satOff val="0"/>
                <a:lumOff val="0"/>
                <a:alphaOff val="-24000"/>
                <a:tint val="94000"/>
                <a:satMod val="105000"/>
                <a:lumMod val="102000"/>
              </a:schemeClr>
            </a:gs>
            <a:gs pos="100000">
              <a:schemeClr val="accent3">
                <a:alpha val="90000"/>
                <a:hueOff val="0"/>
                <a:satOff val="0"/>
                <a:lumOff val="0"/>
                <a:alphaOff val="-24000"/>
                <a:shade val="74000"/>
                <a:satMod val="128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GB" sz="1400" kern="1200" dirty="0"/>
            <a:t>Network nodes</a:t>
          </a:r>
        </a:p>
        <a:p>
          <a:pPr marL="57150" lvl="1" indent="-57150" algn="ctr" defTabSz="444500">
            <a:lnSpc>
              <a:spcPct val="90000"/>
            </a:lnSpc>
            <a:spcBef>
              <a:spcPct val="0"/>
            </a:spcBef>
            <a:spcAft>
              <a:spcPct val="15000"/>
            </a:spcAft>
            <a:buChar char="•"/>
          </a:pPr>
          <a:r>
            <a:rPr lang="en-GB" sz="1000" kern="1200" dirty="0"/>
            <a:t>Too much processing</a:t>
          </a:r>
        </a:p>
        <a:p>
          <a:pPr marL="57150" lvl="1" indent="-57150" algn="ctr" defTabSz="444500">
            <a:lnSpc>
              <a:spcPct val="90000"/>
            </a:lnSpc>
            <a:spcBef>
              <a:spcPct val="0"/>
            </a:spcBef>
            <a:spcAft>
              <a:spcPct val="15000"/>
            </a:spcAft>
            <a:buChar char="•"/>
          </a:pPr>
          <a:r>
            <a:rPr lang="en-GB" sz="1000" kern="1200" dirty="0"/>
            <a:t>Lack of access control</a:t>
          </a:r>
        </a:p>
        <a:p>
          <a:pPr marL="57150" lvl="1" indent="-57150" algn="ctr" defTabSz="444500">
            <a:lnSpc>
              <a:spcPct val="90000"/>
            </a:lnSpc>
            <a:spcBef>
              <a:spcPct val="0"/>
            </a:spcBef>
            <a:spcAft>
              <a:spcPct val="15000"/>
            </a:spcAft>
            <a:buChar char="•"/>
          </a:pPr>
          <a:endParaRPr lang="en-GB" sz="1000" kern="1200" dirty="0"/>
        </a:p>
      </dsp:txBody>
      <dsp:txXfrm>
        <a:off x="2235851" y="3771394"/>
        <a:ext cx="1118515" cy="967648"/>
      </dsp:txXfrm>
    </dsp:sp>
    <dsp:sp modelId="{9AB952EE-545E-48AA-933B-68A7CCFE7DBB}">
      <dsp:nvSpPr>
        <dsp:cNvPr id="0" name=""/>
        <dsp:cNvSpPr/>
      </dsp:nvSpPr>
      <dsp:spPr>
        <a:xfrm>
          <a:off x="860654" y="2307721"/>
          <a:ext cx="770267" cy="663687"/>
        </a:xfrm>
        <a:prstGeom prst="hexagon">
          <a:avLst>
            <a:gd name="adj" fmla="val 28900"/>
            <a:gd name="vf" fmla="val 115470"/>
          </a:avLst>
        </a:prstGeom>
        <a:gradFill rotWithShape="0">
          <a:gsLst>
            <a:gs pos="0">
              <a:schemeClr val="accent3">
                <a:tint val="40000"/>
                <a:hueOff val="0"/>
                <a:satOff val="0"/>
                <a:lumOff val="0"/>
                <a:alphaOff val="0"/>
                <a:tint val="94000"/>
                <a:satMod val="105000"/>
                <a:lumMod val="102000"/>
              </a:schemeClr>
            </a:gs>
            <a:gs pos="100000">
              <a:schemeClr val="accent3">
                <a:tint val="40000"/>
                <a:hueOff val="0"/>
                <a:satOff val="0"/>
                <a:lumOff val="0"/>
                <a:alphaOff val="0"/>
                <a:shade val="74000"/>
                <a:satMod val="128000"/>
                <a:lumMod val="100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6F46B861-AA80-478D-866E-C04B98B5C160}">
      <dsp:nvSpPr>
        <dsp:cNvPr id="0" name=""/>
        <dsp:cNvSpPr/>
      </dsp:nvSpPr>
      <dsp:spPr>
        <a:xfrm>
          <a:off x="417109" y="2641307"/>
          <a:ext cx="1673029" cy="1447366"/>
        </a:xfrm>
        <a:prstGeom prst="hexagon">
          <a:avLst>
            <a:gd name="adj" fmla="val 28570"/>
            <a:gd name="vf" fmla="val 115470"/>
          </a:avLst>
        </a:prstGeom>
        <a:gradFill rotWithShape="0">
          <a:gsLst>
            <a:gs pos="0">
              <a:schemeClr val="accent3">
                <a:alpha val="90000"/>
                <a:hueOff val="0"/>
                <a:satOff val="0"/>
                <a:lumOff val="0"/>
                <a:alphaOff val="-32000"/>
                <a:tint val="94000"/>
                <a:satMod val="105000"/>
                <a:lumMod val="102000"/>
              </a:schemeClr>
            </a:gs>
            <a:gs pos="100000">
              <a:schemeClr val="accent3">
                <a:alpha val="90000"/>
                <a:hueOff val="0"/>
                <a:satOff val="0"/>
                <a:lumOff val="0"/>
                <a:alphaOff val="-32000"/>
                <a:shade val="74000"/>
                <a:satMod val="128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GB" sz="1400" kern="1200" dirty="0"/>
            <a:t>Confidentiality</a:t>
          </a:r>
        </a:p>
        <a:p>
          <a:pPr marL="57150" lvl="1" indent="-57150" algn="ctr" defTabSz="444500">
            <a:lnSpc>
              <a:spcPct val="90000"/>
            </a:lnSpc>
            <a:spcBef>
              <a:spcPct val="0"/>
            </a:spcBef>
            <a:spcAft>
              <a:spcPct val="15000"/>
            </a:spcAft>
            <a:buChar char="•"/>
          </a:pPr>
          <a:r>
            <a:rPr lang="en-GB" sz="1000" kern="1200" dirty="0"/>
            <a:t>Concern</a:t>
          </a:r>
        </a:p>
        <a:p>
          <a:pPr marL="57150" lvl="1" indent="-57150" algn="ctr" defTabSz="444500">
            <a:lnSpc>
              <a:spcPct val="90000"/>
            </a:lnSpc>
            <a:spcBef>
              <a:spcPct val="0"/>
            </a:spcBef>
            <a:spcAft>
              <a:spcPct val="15000"/>
            </a:spcAft>
            <a:buChar char="•"/>
          </a:pPr>
          <a:r>
            <a:rPr lang="en-GB" sz="1000" kern="1200" dirty="0"/>
            <a:t>Difficult to construct end to end communications</a:t>
          </a:r>
        </a:p>
      </dsp:txBody>
      <dsp:txXfrm>
        <a:off x="694366" y="2881166"/>
        <a:ext cx="1118515" cy="967648"/>
      </dsp:txXfrm>
    </dsp:sp>
    <dsp:sp modelId="{0E40F8FA-0570-4BDA-A9D9-C5F8C8C2F598}">
      <dsp:nvSpPr>
        <dsp:cNvPr id="0" name=""/>
        <dsp:cNvSpPr/>
      </dsp:nvSpPr>
      <dsp:spPr>
        <a:xfrm>
          <a:off x="417109" y="888236"/>
          <a:ext cx="1673029" cy="1447366"/>
        </a:xfrm>
        <a:prstGeom prst="hexagon">
          <a:avLst>
            <a:gd name="adj" fmla="val 28570"/>
            <a:gd name="vf" fmla="val 115470"/>
          </a:avLst>
        </a:prstGeom>
        <a:gradFill rotWithShape="0">
          <a:gsLst>
            <a:gs pos="0">
              <a:schemeClr val="accent3">
                <a:alpha val="90000"/>
                <a:hueOff val="0"/>
                <a:satOff val="0"/>
                <a:lumOff val="0"/>
                <a:alphaOff val="-40000"/>
                <a:tint val="94000"/>
                <a:satMod val="105000"/>
                <a:lumMod val="102000"/>
              </a:schemeClr>
            </a:gs>
            <a:gs pos="100000">
              <a:schemeClr val="accent3">
                <a:alpha val="90000"/>
                <a:hueOff val="0"/>
                <a:satOff val="0"/>
                <a:lumOff val="0"/>
                <a:alphaOff val="-40000"/>
                <a:shade val="74000"/>
                <a:satMod val="128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GB" sz="1400" kern="1200" dirty="0"/>
            <a:t>Updates</a:t>
          </a:r>
        </a:p>
        <a:p>
          <a:pPr marL="57150" lvl="1" indent="-57150" algn="ctr" defTabSz="444500">
            <a:lnSpc>
              <a:spcPct val="90000"/>
            </a:lnSpc>
            <a:spcBef>
              <a:spcPct val="0"/>
            </a:spcBef>
            <a:spcAft>
              <a:spcPct val="15000"/>
            </a:spcAft>
            <a:buChar char="•"/>
          </a:pPr>
          <a:r>
            <a:rPr lang="en-GB" sz="1000" kern="1200" dirty="0"/>
            <a:t>High overhead</a:t>
          </a:r>
        </a:p>
      </dsp:txBody>
      <dsp:txXfrm>
        <a:off x="694366" y="1128095"/>
        <a:ext cx="1118515" cy="967648"/>
      </dsp:txXfrm>
    </dsp:sp>
  </dsp:spTree>
</dsp:drawing>
</file>

<file path=ppt/diagrams/layout1.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D9C4E4-94B3-448B-8647-C93564FD7F08}" type="datetimeFigureOut">
              <a:rPr lang="en-GB" smtClean="0"/>
              <a:t>16/02/2022</a:t>
            </a:fld>
            <a:endParaRPr lang="en-GB" dirty="0"/>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GB"/>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A63568-E826-4D95-BEC1-32FAAE01770C}" type="slidenum">
              <a:rPr lang="en-GB" smtClean="0"/>
              <a:t>‹#›</a:t>
            </a:fld>
            <a:endParaRPr lang="en-GB" dirty="0"/>
          </a:p>
        </p:txBody>
      </p:sp>
    </p:spTree>
    <p:extLst>
      <p:ext uri="{BB962C8B-B14F-4D97-AF65-F5344CB8AC3E}">
        <p14:creationId xmlns:p14="http://schemas.microsoft.com/office/powerpoint/2010/main" val="4066405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GB" dirty="0"/>
              <a:t>http://mediaedgedigital.com/supplierinsights/oacp/mobilityfirst-doing-more-with-less/</a:t>
            </a:r>
          </a:p>
          <a:p>
            <a:r>
              <a:rPr lang="en-GB" dirty="0"/>
              <a:t>FSET incorporated Citrix Workspace providing the members with Windows published desktops and applications on an Android device.</a:t>
            </a:r>
          </a:p>
          <a:p>
            <a:endParaRPr lang="en-GB" dirty="0"/>
          </a:p>
        </p:txBody>
      </p:sp>
      <p:sp>
        <p:nvSpPr>
          <p:cNvPr id="4" name="投影片編號版面配置區 3"/>
          <p:cNvSpPr>
            <a:spLocks noGrp="1"/>
          </p:cNvSpPr>
          <p:nvPr>
            <p:ph type="sldNum" sz="quarter" idx="5"/>
          </p:nvPr>
        </p:nvSpPr>
        <p:spPr/>
        <p:txBody>
          <a:bodyPr/>
          <a:lstStyle/>
          <a:p>
            <a:fld id="{73A63568-E826-4D95-BEC1-32FAAE01770C}" type="slidenum">
              <a:rPr lang="en-GB" smtClean="0"/>
              <a:t>4</a:t>
            </a:fld>
            <a:endParaRPr lang="en-GB" dirty="0"/>
          </a:p>
        </p:txBody>
      </p:sp>
    </p:spTree>
    <p:extLst>
      <p:ext uri="{BB962C8B-B14F-4D97-AF65-F5344CB8AC3E}">
        <p14:creationId xmlns:p14="http://schemas.microsoft.com/office/powerpoint/2010/main" val="2104280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GB" dirty="0"/>
              <a:t>https://ideastack.com/blog/virtual-desktop-infrastructure/windows-remote-desktop-rds-vs-virtual-desktop-infrastructure-vdi/</a:t>
            </a:r>
          </a:p>
          <a:p>
            <a:endParaRPr lang="en-GB" dirty="0"/>
          </a:p>
          <a:p>
            <a:r>
              <a:rPr lang="en-GB" dirty="0"/>
              <a:t>https://www.microsoft.com/zh-hk/windows-365</a:t>
            </a:r>
          </a:p>
          <a:p>
            <a:endParaRPr lang="en-GB" dirty="0"/>
          </a:p>
        </p:txBody>
      </p:sp>
      <p:sp>
        <p:nvSpPr>
          <p:cNvPr id="4" name="投影片編號版面配置區 3"/>
          <p:cNvSpPr>
            <a:spLocks noGrp="1"/>
          </p:cNvSpPr>
          <p:nvPr>
            <p:ph type="sldNum" sz="quarter" idx="5"/>
          </p:nvPr>
        </p:nvSpPr>
        <p:spPr/>
        <p:txBody>
          <a:bodyPr/>
          <a:lstStyle/>
          <a:p>
            <a:fld id="{73A63568-E826-4D95-BEC1-32FAAE01770C}" type="slidenum">
              <a:rPr lang="en-GB" smtClean="0"/>
              <a:t>5</a:t>
            </a:fld>
            <a:endParaRPr lang="en-GB" dirty="0"/>
          </a:p>
        </p:txBody>
      </p:sp>
    </p:spTree>
    <p:extLst>
      <p:ext uri="{BB962C8B-B14F-4D97-AF65-F5344CB8AC3E}">
        <p14:creationId xmlns:p14="http://schemas.microsoft.com/office/powerpoint/2010/main" val="3951415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GB" dirty="0"/>
              <a:t>Watch Dogs: Legion takes place within a fictionalised representation of London in the "near future".</a:t>
            </a:r>
          </a:p>
          <a:p>
            <a:r>
              <a:rPr lang="en-GB" dirty="0"/>
              <a:t>A genius sociopath, Nigel has his own interesting way of keeping London safe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929DB6"/>
                </a:solidFill>
                <a:effectLst/>
                <a:latin typeface="Arial" panose="020B0604020202020204" pitchFamily="34" charset="0"/>
              </a:rPr>
              <a:t>HACKING IS YOUR WEAPON</a:t>
            </a:r>
          </a:p>
          <a:p>
            <a:pPr marL="0" marR="0" lvl="0" indent="0" algn="l" defTabSz="914400" rtl="0" eaLnBrk="1" fontAlgn="auto" latinLnBrk="0" hangingPunct="1">
              <a:lnSpc>
                <a:spcPct val="100000"/>
              </a:lnSpc>
              <a:spcBef>
                <a:spcPts val="0"/>
              </a:spcBef>
              <a:spcAft>
                <a:spcPts val="0"/>
              </a:spcAft>
              <a:buClrTx/>
              <a:buSzTx/>
              <a:buFontTx/>
              <a:buNone/>
              <a:tabLst/>
              <a:defRPr/>
            </a:pPr>
            <a:br>
              <a:rPr lang="en-GB" dirty="0"/>
            </a:br>
            <a:r>
              <a:rPr lang="en-GB" dirty="0"/>
              <a:t>Auto drive </a:t>
            </a:r>
            <a:r>
              <a:rPr lang="en-GB" b="0" i="0" dirty="0">
                <a:solidFill>
                  <a:srgbClr val="E8EAED"/>
                </a:solidFill>
                <a:effectLst/>
                <a:latin typeface="arial" panose="020B0604020202020204" pitchFamily="34" charset="0"/>
              </a:rPr>
              <a:t>drone and autopilot vehicle</a:t>
            </a:r>
            <a:endParaRPr lang="en-US" sz="1200" b="0" i="0" dirty="0">
              <a:solidFill>
                <a:srgbClr val="929DB6"/>
              </a:solidFill>
              <a:effectLst/>
              <a:latin typeface="Arial" panose="020B0604020202020204" pitchFamily="34" charset="0"/>
            </a:endParaRPr>
          </a:p>
          <a:p>
            <a:endParaRPr lang="en-GB" dirty="0"/>
          </a:p>
          <a:p>
            <a:r>
              <a:rPr lang="en-GB" dirty="0"/>
              <a:t>https://store.ubi.com/sea/game?lang=en_SG&amp;pid=5cec2d5839798c0870c07698&amp;dwvar_5cec2d5839798c0870c07698_Platform=pcdl&amp;edition=Standard%20Edition&amp;source=detail</a:t>
            </a:r>
          </a:p>
        </p:txBody>
      </p:sp>
      <p:sp>
        <p:nvSpPr>
          <p:cNvPr id="4" name="投影片編號版面配置區 3"/>
          <p:cNvSpPr>
            <a:spLocks noGrp="1"/>
          </p:cNvSpPr>
          <p:nvPr>
            <p:ph type="sldNum" sz="quarter" idx="5"/>
          </p:nvPr>
        </p:nvSpPr>
        <p:spPr/>
        <p:txBody>
          <a:bodyPr/>
          <a:lstStyle/>
          <a:p>
            <a:fld id="{73A63568-E826-4D95-BEC1-32FAAE01770C}" type="slidenum">
              <a:rPr lang="en-GB" smtClean="0"/>
              <a:t>6</a:t>
            </a:fld>
            <a:endParaRPr lang="en-GB" dirty="0"/>
          </a:p>
        </p:txBody>
      </p:sp>
    </p:spTree>
    <p:extLst>
      <p:ext uri="{BB962C8B-B14F-4D97-AF65-F5344CB8AC3E}">
        <p14:creationId xmlns:p14="http://schemas.microsoft.com/office/powerpoint/2010/main" val="517177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r>
              <a:rPr lang="en-US" sz="1800" dirty="0">
                <a:effectLst/>
                <a:latin typeface="Arial" panose="020B0604020202020204" pitchFamily="34" charset="0"/>
                <a:ea typeface="Calibri" panose="020F0502020204030204" pitchFamily="34" charset="0"/>
              </a:rPr>
              <a:t>Raychaudhuri, D., Nagaraja, K. &amp; Venkataramani, A. (2012). MobilityFirst. </a:t>
            </a:r>
            <a:r>
              <a:rPr lang="en-US" sz="1800" i="1" dirty="0">
                <a:effectLst/>
                <a:latin typeface="Arial" panose="020B0604020202020204" pitchFamily="34" charset="0"/>
                <a:ea typeface="Calibri" panose="020F0502020204030204" pitchFamily="34" charset="0"/>
              </a:rPr>
              <a:t>ACM SIGMOBILE Mobile Computing and Communications Review,</a:t>
            </a:r>
            <a:r>
              <a:rPr lang="en-US" sz="1800" dirty="0">
                <a:effectLst/>
                <a:latin typeface="Arial" panose="020B0604020202020204" pitchFamily="34" charset="0"/>
                <a:ea typeface="Calibri" panose="020F0502020204030204" pitchFamily="34" charset="0"/>
              </a:rPr>
              <a:t> 16, (3):  2-13.</a:t>
            </a:r>
          </a:p>
          <a:p>
            <a:pPr marL="457200" indent="-457200"/>
            <a:endParaRPr lang="en-GB" sz="1800" dirty="0">
              <a:effectLst/>
              <a:latin typeface="Arial" panose="020B0604020202020204" pitchFamily="34" charset="0"/>
              <a:ea typeface="Calibri" panose="020F0502020204030204" pitchFamily="34" charset="0"/>
            </a:endParaRPr>
          </a:p>
          <a:p>
            <a:pPr marL="457200" indent="-457200"/>
            <a:r>
              <a:rPr lang="en-US" sz="1800" dirty="0">
                <a:effectLst/>
                <a:latin typeface="Arial" panose="020B0604020202020204" pitchFamily="34" charset="0"/>
                <a:ea typeface="Calibri" panose="020F0502020204030204" pitchFamily="34" charset="0"/>
              </a:rPr>
              <a:t>Su, K., Bronzino, F., Ramakrishnan, K. K. &amp; Raychaudhuri, D. (2015). </a:t>
            </a:r>
            <a:r>
              <a:rPr lang="en-US" sz="1800" i="1" dirty="0">
                <a:effectLst/>
                <a:latin typeface="Arial" panose="020B0604020202020204" pitchFamily="34" charset="0"/>
                <a:ea typeface="Calibri" panose="020F0502020204030204" pitchFamily="34" charset="0"/>
              </a:rPr>
              <a:t>MFTP: A Clean-Slate Transport Protocol for the Information Centric Mobilityfirst Network</a:t>
            </a:r>
            <a:r>
              <a:rPr lang="en-US" sz="1800" dirty="0">
                <a:effectLst/>
                <a:latin typeface="Arial" panose="020B0604020202020204" pitchFamily="34" charset="0"/>
                <a:ea typeface="Calibri" panose="020F0502020204030204" pitchFamily="34" charset="0"/>
              </a:rPr>
              <a:t>. </a:t>
            </a:r>
            <a:r>
              <a:rPr lang="en-US" sz="1800" i="1" dirty="0">
                <a:effectLst/>
                <a:latin typeface="Arial" panose="020B0604020202020204" pitchFamily="34" charset="0"/>
                <a:ea typeface="Calibri" panose="020F0502020204030204" pitchFamily="34" charset="0"/>
              </a:rPr>
              <a:t>Proceedings of the 2nd ACM Conference on Information-Centric Networking.</a:t>
            </a:r>
            <a:r>
              <a:rPr lang="en-US" sz="1800" dirty="0">
                <a:effectLst/>
                <a:latin typeface="Arial" panose="020B0604020202020204" pitchFamily="34" charset="0"/>
                <a:ea typeface="Calibri" panose="020F0502020204030204" pitchFamily="34" charset="0"/>
              </a:rPr>
              <a:t> San Francisco, California, USA: Association for Computing Machinery.</a:t>
            </a:r>
            <a:endParaRPr lang="en-GB" sz="1800" dirty="0">
              <a:effectLst/>
              <a:latin typeface="Arial" panose="020B0604020202020204" pitchFamily="34" charset="0"/>
              <a:ea typeface="Calibri" panose="020F0502020204030204" pitchFamily="34" charset="0"/>
            </a:endParaRPr>
          </a:p>
          <a:p>
            <a:endParaRPr lang="en-GB" dirty="0"/>
          </a:p>
        </p:txBody>
      </p:sp>
      <p:sp>
        <p:nvSpPr>
          <p:cNvPr id="4" name="Slide Number Placeholder 3"/>
          <p:cNvSpPr>
            <a:spLocks noGrp="1"/>
          </p:cNvSpPr>
          <p:nvPr>
            <p:ph type="sldNum" sz="quarter" idx="5"/>
          </p:nvPr>
        </p:nvSpPr>
        <p:spPr/>
        <p:txBody>
          <a:bodyPr/>
          <a:lstStyle/>
          <a:p>
            <a:fld id="{73A63568-E826-4D95-BEC1-32FAAE01770C}" type="slidenum">
              <a:rPr lang="en-GB" smtClean="0"/>
              <a:t>7</a:t>
            </a:fld>
            <a:endParaRPr lang="en-GB" dirty="0"/>
          </a:p>
        </p:txBody>
      </p:sp>
    </p:spTree>
    <p:extLst>
      <p:ext uri="{BB962C8B-B14F-4D97-AF65-F5344CB8AC3E}">
        <p14:creationId xmlns:p14="http://schemas.microsoft.com/office/powerpoint/2010/main" val="1904484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457200" indent="-457200"/>
            <a:r>
              <a:rPr lang="en-US" sz="1800" dirty="0">
                <a:effectLst/>
                <a:latin typeface="Arial" panose="020B0604020202020204" pitchFamily="34" charset="0"/>
                <a:ea typeface="Calibri" panose="020F0502020204030204" pitchFamily="34" charset="0"/>
              </a:rPr>
              <a:t>Ding, W., Yan, Z. &amp; Deng, R. H. (2016). A Survey on Future Internet Security Architectures. </a:t>
            </a:r>
            <a:r>
              <a:rPr lang="en-US" sz="1800" i="1" dirty="0">
                <a:effectLst/>
                <a:latin typeface="Arial" panose="020B0604020202020204" pitchFamily="34" charset="0"/>
                <a:ea typeface="Calibri" panose="020F0502020204030204" pitchFamily="34" charset="0"/>
              </a:rPr>
              <a:t>IEEE Access,</a:t>
            </a:r>
            <a:r>
              <a:rPr lang="en-US" sz="1800" dirty="0">
                <a:effectLst/>
                <a:latin typeface="Arial" panose="020B0604020202020204" pitchFamily="34" charset="0"/>
                <a:ea typeface="Calibri" panose="020F0502020204030204" pitchFamily="34" charset="0"/>
              </a:rPr>
              <a:t> 4,  4374-4393.</a:t>
            </a:r>
          </a:p>
          <a:p>
            <a:pPr marL="457200" indent="-457200"/>
            <a:endParaRPr lang="en-GB" sz="1800" dirty="0">
              <a:effectLst/>
              <a:latin typeface="Arial" panose="020B0604020202020204" pitchFamily="34" charset="0"/>
              <a:ea typeface="Calibri" panose="020F0502020204030204" pitchFamily="34" charset="0"/>
            </a:endParaRPr>
          </a:p>
          <a:p>
            <a:pPr marL="457200" indent="-457200"/>
            <a:r>
              <a:rPr lang="en-US" sz="1800" dirty="0">
                <a:effectLst/>
                <a:latin typeface="Arial" panose="020B0604020202020204" pitchFamily="34" charset="0"/>
                <a:ea typeface="Calibri" panose="020F0502020204030204" pitchFamily="34" charset="0"/>
              </a:rPr>
              <a:t>Ghali, C., Tsudik, G. &amp; Uzun, E. Needle in a haystack: Mitigating content poisoning in named-data networking. Proceedings of NDSS workshop on security of emerging networking technologies (SENT), 2014.</a:t>
            </a:r>
            <a:endParaRPr lang="en-GB" sz="1800" dirty="0">
              <a:effectLst/>
              <a:latin typeface="Arial" panose="020B0604020202020204" pitchFamily="34" charset="0"/>
              <a:ea typeface="Calibri" panose="020F0502020204030204" pitchFamily="34" charset="0"/>
            </a:endParaRPr>
          </a:p>
          <a:p>
            <a:endParaRPr lang="en-GB" dirty="0"/>
          </a:p>
        </p:txBody>
      </p:sp>
      <p:sp>
        <p:nvSpPr>
          <p:cNvPr id="4" name="投影片編號版面配置區 3"/>
          <p:cNvSpPr>
            <a:spLocks noGrp="1"/>
          </p:cNvSpPr>
          <p:nvPr>
            <p:ph type="sldNum" sz="quarter" idx="5"/>
          </p:nvPr>
        </p:nvSpPr>
        <p:spPr/>
        <p:txBody>
          <a:bodyPr/>
          <a:lstStyle/>
          <a:p>
            <a:fld id="{73A63568-E826-4D95-BEC1-32FAAE01770C}" type="slidenum">
              <a:rPr lang="en-GB" smtClean="0"/>
              <a:t>8</a:t>
            </a:fld>
            <a:endParaRPr lang="en-GB" dirty="0"/>
          </a:p>
        </p:txBody>
      </p:sp>
    </p:spTree>
    <p:extLst>
      <p:ext uri="{BB962C8B-B14F-4D97-AF65-F5344CB8AC3E}">
        <p14:creationId xmlns:p14="http://schemas.microsoft.com/office/powerpoint/2010/main" val="40263298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zh-TW" altLang="en-US"/>
              <a:t>按一下以編輯母片標題樣式</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796B80C1-A8AE-45F8-9B90-CA2D788CEEAB}" type="datetimeFigureOut">
              <a:rPr lang="en-GB" smtClean="0"/>
              <a:t>16/02/2022</a:t>
            </a:fld>
            <a:endParaRPr lang="en-GB" dirty="0"/>
          </a:p>
        </p:txBody>
      </p:sp>
      <p:sp>
        <p:nvSpPr>
          <p:cNvPr id="5" name="Footer Placeholder 4"/>
          <p:cNvSpPr>
            <a:spLocks noGrp="1"/>
          </p:cNvSpPr>
          <p:nvPr>
            <p:ph type="ftr" sz="quarter" idx="11"/>
          </p:nvPr>
        </p:nvSpPr>
        <p:spPr>
          <a:xfrm>
            <a:off x="1876424" y="5410201"/>
            <a:ext cx="5124886" cy="365125"/>
          </a:xfrm>
        </p:spPr>
        <p:txBody>
          <a:bodyPr/>
          <a:lstStyle/>
          <a:p>
            <a:endParaRPr lang="en-GB" dirty="0"/>
          </a:p>
        </p:txBody>
      </p:sp>
      <p:sp>
        <p:nvSpPr>
          <p:cNvPr id="6" name="Slide Number Placeholder 5"/>
          <p:cNvSpPr>
            <a:spLocks noGrp="1"/>
          </p:cNvSpPr>
          <p:nvPr>
            <p:ph type="sldNum" sz="quarter" idx="12"/>
          </p:nvPr>
        </p:nvSpPr>
        <p:spPr>
          <a:xfrm>
            <a:off x="9896911" y="5410199"/>
            <a:ext cx="771089" cy="365125"/>
          </a:xfrm>
        </p:spPr>
        <p:txBody>
          <a:bodyPr/>
          <a:lstStyle/>
          <a:p>
            <a:fld id="{123C38F1-7386-4C7A-8438-5916011A73D9}" type="slidenum">
              <a:rPr lang="en-GB" smtClean="0"/>
              <a:t>‹#›</a:t>
            </a:fld>
            <a:endParaRPr lang="en-GB" dirty="0"/>
          </a:p>
        </p:txBody>
      </p:sp>
    </p:spTree>
    <p:extLst>
      <p:ext uri="{BB962C8B-B14F-4D97-AF65-F5344CB8AC3E}">
        <p14:creationId xmlns:p14="http://schemas.microsoft.com/office/powerpoint/2010/main" val="1420257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zh-TW" altLang="en-US"/>
              <a:t>按一下圖示以新增圖片</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796B80C1-A8AE-45F8-9B90-CA2D788CEEAB}" type="datetimeFigureOut">
              <a:rPr lang="en-GB" smtClean="0"/>
              <a:t>16/02/2022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123C38F1-7386-4C7A-8438-5916011A73D9}" type="slidenum">
              <a:rPr lang="en-GB" smtClean="0"/>
              <a:t>‹#›</a:t>
            </a:fld>
            <a:endParaRPr lang="en-GB" dirty="0"/>
          </a:p>
        </p:txBody>
      </p:sp>
    </p:spTree>
    <p:extLst>
      <p:ext uri="{BB962C8B-B14F-4D97-AF65-F5344CB8AC3E}">
        <p14:creationId xmlns:p14="http://schemas.microsoft.com/office/powerpoint/2010/main" val="1279789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796B80C1-A8AE-45F8-9B90-CA2D788CEEAB}" type="datetimeFigureOut">
              <a:rPr lang="en-GB" smtClean="0"/>
              <a:t>16/02/2022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123C38F1-7386-4C7A-8438-5916011A73D9}" type="slidenum">
              <a:rPr lang="en-GB" smtClean="0"/>
              <a:t>‹#›</a:t>
            </a:fld>
            <a:endParaRPr lang="en-GB" dirty="0"/>
          </a:p>
        </p:txBody>
      </p:sp>
    </p:spTree>
    <p:extLst>
      <p:ext uri="{BB962C8B-B14F-4D97-AF65-F5344CB8AC3E}">
        <p14:creationId xmlns:p14="http://schemas.microsoft.com/office/powerpoint/2010/main" val="15547274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zh-TW" altLang="en-US"/>
              <a:t>按一下以編輯母片標題樣式</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796B80C1-A8AE-45F8-9B90-CA2D788CEEAB}" type="datetimeFigureOut">
              <a:rPr lang="en-GB" smtClean="0"/>
              <a:t>16/02/2022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123C38F1-7386-4C7A-8438-5916011A73D9}" type="slidenum">
              <a:rPr lang="en-GB" smtClean="0"/>
              <a:t>‹#›</a:t>
            </a:fld>
            <a:endParaRPr lang="en-GB"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046885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796B80C1-A8AE-45F8-9B90-CA2D788CEEAB}" type="datetimeFigureOut">
              <a:rPr lang="en-GB" smtClean="0"/>
              <a:t>16/02/2022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123C38F1-7386-4C7A-8438-5916011A73D9}" type="slidenum">
              <a:rPr lang="en-GB" smtClean="0"/>
              <a:t>‹#›</a:t>
            </a:fld>
            <a:endParaRPr lang="en-GB" dirty="0"/>
          </a:p>
        </p:txBody>
      </p:sp>
    </p:spTree>
    <p:extLst>
      <p:ext uri="{BB962C8B-B14F-4D97-AF65-F5344CB8AC3E}">
        <p14:creationId xmlns:p14="http://schemas.microsoft.com/office/powerpoint/2010/main" val="6624529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欄">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zh-TW" altLang="en-US"/>
              <a:t>按一下以編輯母片標題樣式</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3" name="Date Placeholder 2"/>
          <p:cNvSpPr>
            <a:spLocks noGrp="1"/>
          </p:cNvSpPr>
          <p:nvPr>
            <p:ph type="dt" sz="half" idx="10"/>
          </p:nvPr>
        </p:nvSpPr>
        <p:spPr/>
        <p:txBody>
          <a:bodyPr/>
          <a:lstStyle/>
          <a:p>
            <a:fld id="{796B80C1-A8AE-45F8-9B90-CA2D788CEEAB}" type="datetimeFigureOut">
              <a:rPr lang="en-GB" smtClean="0"/>
              <a:t>16/02/2022</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123C38F1-7386-4C7A-8438-5916011A73D9}" type="slidenum">
              <a:rPr lang="en-GB" smtClean="0"/>
              <a:t>‹#›</a:t>
            </a:fld>
            <a:endParaRPr lang="en-GB" dirty="0"/>
          </a:p>
        </p:txBody>
      </p:sp>
    </p:spTree>
    <p:extLst>
      <p:ext uri="{BB962C8B-B14F-4D97-AF65-F5344CB8AC3E}">
        <p14:creationId xmlns:p14="http://schemas.microsoft.com/office/powerpoint/2010/main" val="40270640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圖片欄">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zh-TW" altLang="en-US"/>
              <a:t>按一下以編輯母片標題樣式</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TW" altLang="en-US"/>
              <a:t>按一下圖示以新增圖片</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TW" altLang="en-US"/>
              <a:t>按一下圖示以新增圖片</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TW" altLang="en-US"/>
              <a:t>按一下圖示以新增圖片</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3" name="Date Placeholder 2"/>
          <p:cNvSpPr>
            <a:spLocks noGrp="1"/>
          </p:cNvSpPr>
          <p:nvPr>
            <p:ph type="dt" sz="half" idx="10"/>
          </p:nvPr>
        </p:nvSpPr>
        <p:spPr/>
        <p:txBody>
          <a:bodyPr/>
          <a:lstStyle/>
          <a:p>
            <a:fld id="{796B80C1-A8AE-45F8-9B90-CA2D788CEEAB}" type="datetimeFigureOut">
              <a:rPr lang="en-GB" smtClean="0"/>
              <a:t>16/02/2022</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123C38F1-7386-4C7A-8438-5916011A73D9}" type="slidenum">
              <a:rPr lang="en-GB" smtClean="0"/>
              <a:t>‹#›</a:t>
            </a:fld>
            <a:endParaRPr lang="en-GB" dirty="0"/>
          </a:p>
        </p:txBody>
      </p:sp>
    </p:spTree>
    <p:extLst>
      <p:ext uri="{BB962C8B-B14F-4D97-AF65-F5344CB8AC3E}">
        <p14:creationId xmlns:p14="http://schemas.microsoft.com/office/powerpoint/2010/main" val="39668165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796B80C1-A8AE-45F8-9B90-CA2D788CEEAB}" type="datetimeFigureOut">
              <a:rPr lang="en-GB" smtClean="0"/>
              <a:t>16/02/2022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23C38F1-7386-4C7A-8438-5916011A73D9}" type="slidenum">
              <a:rPr lang="en-GB" smtClean="0"/>
              <a:t>‹#›</a:t>
            </a:fld>
            <a:endParaRPr lang="en-GB" dirty="0"/>
          </a:p>
        </p:txBody>
      </p:sp>
    </p:spTree>
    <p:extLst>
      <p:ext uri="{BB962C8B-B14F-4D97-AF65-F5344CB8AC3E}">
        <p14:creationId xmlns:p14="http://schemas.microsoft.com/office/powerpoint/2010/main" val="34689373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796B80C1-A8AE-45F8-9B90-CA2D788CEEAB}" type="datetimeFigureOut">
              <a:rPr lang="en-GB" smtClean="0"/>
              <a:t>16/02/2022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23C38F1-7386-4C7A-8438-5916011A73D9}" type="slidenum">
              <a:rPr lang="en-GB" smtClean="0"/>
              <a:t>‹#›</a:t>
            </a:fld>
            <a:endParaRPr lang="en-GB" dirty="0"/>
          </a:p>
        </p:txBody>
      </p:sp>
    </p:spTree>
    <p:extLst>
      <p:ext uri="{BB962C8B-B14F-4D97-AF65-F5344CB8AC3E}">
        <p14:creationId xmlns:p14="http://schemas.microsoft.com/office/powerpoint/2010/main" val="94195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796B80C1-A8AE-45F8-9B90-CA2D788CEEAB}" type="datetimeFigureOut">
              <a:rPr lang="en-GB" smtClean="0"/>
              <a:t>16/02/2022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23C38F1-7386-4C7A-8438-5916011A73D9}" type="slidenum">
              <a:rPr lang="en-GB" smtClean="0"/>
              <a:t>‹#›</a:t>
            </a:fld>
            <a:endParaRPr lang="en-GB" dirty="0"/>
          </a:p>
        </p:txBody>
      </p:sp>
    </p:spTree>
    <p:extLst>
      <p:ext uri="{BB962C8B-B14F-4D97-AF65-F5344CB8AC3E}">
        <p14:creationId xmlns:p14="http://schemas.microsoft.com/office/powerpoint/2010/main" val="2866301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zh-TW" altLang="en-US"/>
              <a:t>按一下以編輯母片標題樣式</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796B80C1-A8AE-45F8-9B90-CA2D788CEEAB}" type="datetimeFigureOut">
              <a:rPr lang="en-GB" smtClean="0"/>
              <a:t>16/02/2022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23C38F1-7386-4C7A-8438-5916011A73D9}" type="slidenum">
              <a:rPr lang="en-GB" smtClean="0"/>
              <a:t>‹#›</a:t>
            </a:fld>
            <a:endParaRPr lang="en-GB" dirty="0"/>
          </a:p>
        </p:txBody>
      </p:sp>
    </p:spTree>
    <p:extLst>
      <p:ext uri="{BB962C8B-B14F-4D97-AF65-F5344CB8AC3E}">
        <p14:creationId xmlns:p14="http://schemas.microsoft.com/office/powerpoint/2010/main" val="3808570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796B80C1-A8AE-45F8-9B90-CA2D788CEEAB}" type="datetimeFigureOut">
              <a:rPr lang="en-GB" smtClean="0"/>
              <a:t>16/02/2022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123C38F1-7386-4C7A-8438-5916011A73D9}" type="slidenum">
              <a:rPr lang="en-GB" smtClean="0"/>
              <a:t>‹#›</a:t>
            </a:fld>
            <a:endParaRPr lang="en-GB" dirty="0"/>
          </a:p>
        </p:txBody>
      </p:sp>
    </p:spTree>
    <p:extLst>
      <p:ext uri="{BB962C8B-B14F-4D97-AF65-F5344CB8AC3E}">
        <p14:creationId xmlns:p14="http://schemas.microsoft.com/office/powerpoint/2010/main" val="1275464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141410" y="3073397"/>
            <a:ext cx="4878391" cy="2717801"/>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172200" y="3073397"/>
            <a:ext cx="4875210" cy="2717801"/>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796B80C1-A8AE-45F8-9B90-CA2D788CEEAB}" type="datetimeFigureOut">
              <a:rPr lang="en-GB" smtClean="0"/>
              <a:t>16/02/2022</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123C38F1-7386-4C7A-8438-5916011A73D9}" type="slidenum">
              <a:rPr lang="en-GB" smtClean="0"/>
              <a:t>‹#›</a:t>
            </a:fld>
            <a:endParaRPr lang="en-GB" dirty="0"/>
          </a:p>
        </p:txBody>
      </p:sp>
    </p:spTree>
    <p:extLst>
      <p:ext uri="{BB962C8B-B14F-4D97-AF65-F5344CB8AC3E}">
        <p14:creationId xmlns:p14="http://schemas.microsoft.com/office/powerpoint/2010/main" val="3848615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796B80C1-A8AE-45F8-9B90-CA2D788CEEAB}" type="datetimeFigureOut">
              <a:rPr lang="en-GB" smtClean="0"/>
              <a:t>16/02/2022</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123C38F1-7386-4C7A-8438-5916011A73D9}" type="slidenum">
              <a:rPr lang="en-GB" smtClean="0"/>
              <a:t>‹#›</a:t>
            </a:fld>
            <a:endParaRPr lang="en-GB" dirty="0"/>
          </a:p>
        </p:txBody>
      </p:sp>
    </p:spTree>
    <p:extLst>
      <p:ext uri="{BB962C8B-B14F-4D97-AF65-F5344CB8AC3E}">
        <p14:creationId xmlns:p14="http://schemas.microsoft.com/office/powerpoint/2010/main" val="1902957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6B80C1-A8AE-45F8-9B90-CA2D788CEEAB}" type="datetimeFigureOut">
              <a:rPr lang="en-GB" smtClean="0"/>
              <a:t>16/02/2022</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123C38F1-7386-4C7A-8438-5916011A73D9}" type="slidenum">
              <a:rPr lang="en-GB" smtClean="0"/>
              <a:t>‹#›</a:t>
            </a:fld>
            <a:endParaRPr lang="en-GB" dirty="0"/>
          </a:p>
        </p:txBody>
      </p:sp>
    </p:spTree>
    <p:extLst>
      <p:ext uri="{BB962C8B-B14F-4D97-AF65-F5344CB8AC3E}">
        <p14:creationId xmlns:p14="http://schemas.microsoft.com/office/powerpoint/2010/main" val="928629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796B80C1-A8AE-45F8-9B90-CA2D788CEEAB}" type="datetimeFigureOut">
              <a:rPr lang="en-GB" smtClean="0"/>
              <a:t>16/02/2022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123C38F1-7386-4C7A-8438-5916011A73D9}" type="slidenum">
              <a:rPr lang="en-GB" smtClean="0"/>
              <a:t>‹#›</a:t>
            </a:fld>
            <a:endParaRPr lang="en-GB" dirty="0"/>
          </a:p>
        </p:txBody>
      </p:sp>
    </p:spTree>
    <p:extLst>
      <p:ext uri="{BB962C8B-B14F-4D97-AF65-F5344CB8AC3E}">
        <p14:creationId xmlns:p14="http://schemas.microsoft.com/office/powerpoint/2010/main" val="3445035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796B80C1-A8AE-45F8-9B90-CA2D788CEEAB}" type="datetimeFigureOut">
              <a:rPr lang="en-GB" smtClean="0"/>
              <a:t>16/02/2022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123C38F1-7386-4C7A-8438-5916011A73D9}" type="slidenum">
              <a:rPr lang="en-GB" smtClean="0"/>
              <a:t>‹#›</a:t>
            </a:fld>
            <a:endParaRPr lang="en-GB" dirty="0"/>
          </a:p>
        </p:txBody>
      </p:sp>
    </p:spTree>
    <p:extLst>
      <p:ext uri="{BB962C8B-B14F-4D97-AF65-F5344CB8AC3E}">
        <p14:creationId xmlns:p14="http://schemas.microsoft.com/office/powerpoint/2010/main" val="1391227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96B80C1-A8AE-45F8-9B90-CA2D788CEEAB}" type="datetimeFigureOut">
              <a:rPr lang="en-GB" smtClean="0"/>
              <a:t>16/02/2022</a:t>
            </a:fld>
            <a:endParaRPr lang="en-GB"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23C38F1-7386-4C7A-8438-5916011A73D9}" type="slidenum">
              <a:rPr lang="en-GB" smtClean="0"/>
              <a:t>‹#›</a:t>
            </a:fld>
            <a:endParaRPr lang="en-GB" dirty="0"/>
          </a:p>
        </p:txBody>
      </p:sp>
    </p:spTree>
    <p:extLst>
      <p:ext uri="{BB962C8B-B14F-4D97-AF65-F5344CB8AC3E}">
        <p14:creationId xmlns:p14="http://schemas.microsoft.com/office/powerpoint/2010/main" val="2554408521"/>
      </p:ext>
    </p:extLst>
  </p:cSld>
  <p:clrMap bg1="dk1" tx1="lt1" bg2="dk2" tx2="lt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 id="2147483804" r:id="rId15"/>
    <p:sldLayoutId id="2147483805" r:id="rId16"/>
    <p:sldLayoutId id="214748380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jpe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7.jpe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FBAB92C-9BD3-45F1-BCD3-A09710FD63AB}"/>
              </a:ext>
            </a:extLst>
          </p:cNvPr>
          <p:cNvSpPr>
            <a:spLocks noGrp="1"/>
          </p:cNvSpPr>
          <p:nvPr>
            <p:ph type="ctrTitle"/>
          </p:nvPr>
        </p:nvSpPr>
        <p:spPr/>
        <p:txBody>
          <a:bodyPr/>
          <a:lstStyle/>
          <a:p>
            <a:r>
              <a:rPr lang="en-GB" dirty="0"/>
              <a:t>MobilityFirst</a:t>
            </a:r>
          </a:p>
        </p:txBody>
      </p:sp>
      <p:sp>
        <p:nvSpPr>
          <p:cNvPr id="3" name="副標題 2">
            <a:extLst>
              <a:ext uri="{FF2B5EF4-FFF2-40B4-BE49-F238E27FC236}">
                <a16:creationId xmlns:a16="http://schemas.microsoft.com/office/drawing/2014/main" id="{F63E8BC2-B52D-48BD-BA72-3941DFD37583}"/>
              </a:ext>
            </a:extLst>
          </p:cNvPr>
          <p:cNvSpPr>
            <a:spLocks noGrp="1"/>
          </p:cNvSpPr>
          <p:nvPr>
            <p:ph type="subTitle" idx="1"/>
          </p:nvPr>
        </p:nvSpPr>
        <p:spPr/>
        <p:txBody>
          <a:bodyPr/>
          <a:lstStyle/>
          <a:p>
            <a:r>
              <a:rPr lang="en-GB" b="1" i="0" cap="none" dirty="0">
                <a:solidFill>
                  <a:schemeClr val="tx1"/>
                </a:solidFill>
                <a:effectLst/>
                <a:latin typeface="arial" panose="020B0604020202020204" pitchFamily="34" charset="0"/>
              </a:rPr>
              <a:t>Team 3:</a:t>
            </a:r>
            <a:r>
              <a:rPr lang="en-GB" b="0" i="0" cap="none" dirty="0">
                <a:solidFill>
                  <a:schemeClr val="tx1"/>
                </a:solidFill>
                <a:effectLst/>
                <a:latin typeface="arial" panose="020B0604020202020204" pitchFamily="34" charset="0"/>
              </a:rPr>
              <a:t> It is our belief that the future of the internet is based on the MobilityFirst architecture.</a:t>
            </a:r>
            <a:endParaRPr lang="en-GB" cap="none" dirty="0">
              <a:solidFill>
                <a:schemeClr val="tx1"/>
              </a:solidFill>
            </a:endParaRPr>
          </a:p>
        </p:txBody>
      </p:sp>
    </p:spTree>
    <p:extLst>
      <p:ext uri="{BB962C8B-B14F-4D97-AF65-F5344CB8AC3E}">
        <p14:creationId xmlns:p14="http://schemas.microsoft.com/office/powerpoint/2010/main" val="69730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C50E290-4287-43D7-AEDF-FD02449D4254}"/>
              </a:ext>
            </a:extLst>
          </p:cNvPr>
          <p:cNvSpPr/>
          <p:nvPr/>
        </p:nvSpPr>
        <p:spPr>
          <a:xfrm>
            <a:off x="1012963" y="966131"/>
            <a:ext cx="10166072" cy="561459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pic>
        <p:nvPicPr>
          <p:cNvPr id="4102" name="Picture 6" descr="MobilityFirst">
            <a:extLst>
              <a:ext uri="{FF2B5EF4-FFF2-40B4-BE49-F238E27FC236}">
                <a16:creationId xmlns:a16="http://schemas.microsoft.com/office/drawing/2014/main" id="{82EE81E2-B884-4F2F-9E1D-C571ABCE48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5954" y="1247829"/>
            <a:ext cx="9340091" cy="4964129"/>
          </a:xfrm>
          <a:prstGeom prst="rect">
            <a:avLst/>
          </a:prstGeom>
          <a:noFill/>
          <a:extLst>
            <a:ext uri="{909E8E84-426E-40DD-AFC4-6F175D3DCCD1}">
              <a14:hiddenFill xmlns:a14="http://schemas.microsoft.com/office/drawing/2010/main">
                <a:solidFill>
                  <a:srgbClr val="FFFFFF"/>
                </a:solidFill>
              </a14:hiddenFill>
            </a:ext>
          </a:extLst>
        </p:spPr>
      </p:pic>
      <p:sp>
        <p:nvSpPr>
          <p:cNvPr id="7" name="文字方塊 6">
            <a:extLst>
              <a:ext uri="{FF2B5EF4-FFF2-40B4-BE49-F238E27FC236}">
                <a16:creationId xmlns:a16="http://schemas.microsoft.com/office/drawing/2014/main" id="{191367F6-DD06-4B7F-B580-D99B29CD3AAF}"/>
              </a:ext>
            </a:extLst>
          </p:cNvPr>
          <p:cNvSpPr txBox="1"/>
          <p:nvPr/>
        </p:nvSpPr>
        <p:spPr>
          <a:xfrm>
            <a:off x="4316895" y="415209"/>
            <a:ext cx="3558208" cy="461665"/>
          </a:xfrm>
          <a:prstGeom prst="rect">
            <a:avLst/>
          </a:prstGeom>
          <a:noFill/>
        </p:spPr>
        <p:txBody>
          <a:bodyPr wrap="square">
            <a:spAutoFit/>
          </a:bodyPr>
          <a:lstStyle/>
          <a:p>
            <a:r>
              <a:rPr lang="en-GB" sz="2400" b="0" i="0" cap="none" dirty="0">
                <a:solidFill>
                  <a:schemeClr val="tx1"/>
                </a:solidFill>
                <a:effectLst/>
                <a:latin typeface="arial" panose="020B0604020202020204" pitchFamily="34" charset="0"/>
              </a:rPr>
              <a:t>MobilityFirst architecture</a:t>
            </a:r>
            <a:endParaRPr lang="en-GB" sz="2400" dirty="0"/>
          </a:p>
        </p:txBody>
      </p:sp>
    </p:spTree>
    <p:extLst>
      <p:ext uri="{BB962C8B-B14F-4D97-AF65-F5344CB8AC3E}">
        <p14:creationId xmlns:p14="http://schemas.microsoft.com/office/powerpoint/2010/main" val="2064514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BC9929A3-A68B-44A9-8445-4CBCA08177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0" y="3209511"/>
            <a:ext cx="7810500" cy="31623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01779497-F575-458F-BFA2-A79CD902577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7181"/>
          <a:stretch/>
        </p:blipFill>
        <p:spPr bwMode="auto">
          <a:xfrm>
            <a:off x="2190750" y="208722"/>
            <a:ext cx="7813586" cy="2633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2364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SET1">
            <a:extLst>
              <a:ext uri="{FF2B5EF4-FFF2-40B4-BE49-F238E27FC236}">
                <a16:creationId xmlns:a16="http://schemas.microsoft.com/office/drawing/2014/main" id="{164FF7CB-F27A-4CCF-88ED-C218DF76C1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4914" y="431390"/>
            <a:ext cx="28575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SET2">
            <a:extLst>
              <a:ext uri="{FF2B5EF4-FFF2-40B4-BE49-F238E27FC236}">
                <a16:creationId xmlns:a16="http://schemas.microsoft.com/office/drawing/2014/main" id="{073F22F5-F94E-4C2D-92DB-542B6C47ED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8437" y="3066435"/>
            <a:ext cx="2857500" cy="2247900"/>
          </a:xfrm>
          <a:prstGeom prst="rect">
            <a:avLst/>
          </a:prstGeom>
          <a:noFill/>
          <a:extLst>
            <a:ext uri="{909E8E84-426E-40DD-AFC4-6F175D3DCCD1}">
              <a14:hiddenFill xmlns:a14="http://schemas.microsoft.com/office/drawing/2010/main">
                <a:solidFill>
                  <a:srgbClr val="FFFFFF"/>
                </a:solidFill>
              </a14:hiddenFill>
            </a:ext>
          </a:extLst>
        </p:spPr>
      </p:pic>
      <p:sp>
        <p:nvSpPr>
          <p:cNvPr id="11" name="文字方塊 10">
            <a:extLst>
              <a:ext uri="{FF2B5EF4-FFF2-40B4-BE49-F238E27FC236}">
                <a16:creationId xmlns:a16="http://schemas.microsoft.com/office/drawing/2014/main" id="{C216A2DD-1C7F-42CA-86F9-D621990E9965}"/>
              </a:ext>
            </a:extLst>
          </p:cNvPr>
          <p:cNvSpPr txBox="1"/>
          <p:nvPr/>
        </p:nvSpPr>
        <p:spPr>
          <a:xfrm>
            <a:off x="717755" y="808051"/>
            <a:ext cx="6096000" cy="4247317"/>
          </a:xfrm>
          <a:prstGeom prst="rect">
            <a:avLst/>
          </a:prstGeom>
          <a:noFill/>
        </p:spPr>
        <p:txBody>
          <a:bodyPr wrap="square">
            <a:spAutoFit/>
          </a:bodyPr>
          <a:lstStyle/>
          <a:p>
            <a:r>
              <a:rPr lang="en-GB" dirty="0"/>
              <a:t>#MobilityFirst: Doing More, With Less</a:t>
            </a:r>
          </a:p>
          <a:p>
            <a:r>
              <a:rPr lang="en-GB" dirty="0"/>
              <a:t>SEP 3, 2019 | FSET INFORMATION TECHNOLOGY</a:t>
            </a:r>
          </a:p>
          <a:p>
            <a:endParaRPr lang="en-GB" dirty="0"/>
          </a:p>
          <a:p>
            <a:r>
              <a:rPr lang="en-GB" dirty="0"/>
              <a:t>Author: Matthew Bradford</a:t>
            </a:r>
          </a:p>
          <a:p>
            <a:endParaRPr lang="en-GB" dirty="0"/>
          </a:p>
          <a:p>
            <a:r>
              <a:rPr lang="en-GB" dirty="0"/>
              <a:t>Speed and access to information are critical in times of public need. And as law enforcement agencies seek ways to better protect their communities, many are relying on new and emerging mobile technologies to keep their officers informed and on the move.</a:t>
            </a:r>
          </a:p>
          <a:p>
            <a:endParaRPr lang="en-GB" dirty="0"/>
          </a:p>
          <a:p>
            <a:r>
              <a:rPr lang="en-GB" dirty="0"/>
              <a:t>FSET incorporated Citrix Workspace providing the members with Windows published desktops and applications on an Android device. Providing officers with the necessary tools to work seamlessly and in real-time with their co-workers in the field</a:t>
            </a:r>
          </a:p>
        </p:txBody>
      </p:sp>
    </p:spTree>
    <p:extLst>
      <p:ext uri="{BB962C8B-B14F-4D97-AF65-F5344CB8AC3E}">
        <p14:creationId xmlns:p14="http://schemas.microsoft.com/office/powerpoint/2010/main" val="2000884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詳解 Windows 365 到底能做什麼？誰適合用Cloud PC、與Windows Virtual Desktop又有何不同？">
            <a:extLst>
              <a:ext uri="{FF2B5EF4-FFF2-40B4-BE49-F238E27FC236}">
                <a16:creationId xmlns:a16="http://schemas.microsoft.com/office/drawing/2014/main" id="{F23555D2-3217-4A19-A6A0-08A1B898A6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9315" y="1116886"/>
            <a:ext cx="3257858" cy="1709480"/>
          </a:xfrm>
          <a:prstGeom prst="rect">
            <a:avLst/>
          </a:prstGeom>
          <a:noFill/>
          <a:extLst>
            <a:ext uri="{909E8E84-426E-40DD-AFC4-6F175D3DCCD1}">
              <a14:hiddenFill xmlns:a14="http://schemas.microsoft.com/office/drawing/2010/main">
                <a:solidFill>
                  <a:srgbClr val="FFFFFF"/>
                </a:solidFill>
              </a14:hiddenFill>
            </a:ext>
          </a:extLst>
        </p:spPr>
      </p:pic>
      <p:pic>
        <p:nvPicPr>
          <p:cNvPr id="7" name="圖片 6">
            <a:extLst>
              <a:ext uri="{FF2B5EF4-FFF2-40B4-BE49-F238E27FC236}">
                <a16:creationId xmlns:a16="http://schemas.microsoft.com/office/drawing/2014/main" id="{37D772CA-D21E-4226-9501-EA7824258BC0}"/>
              </a:ext>
            </a:extLst>
          </p:cNvPr>
          <p:cNvPicPr>
            <a:picLocks noChangeAspect="1"/>
          </p:cNvPicPr>
          <p:nvPr/>
        </p:nvPicPr>
        <p:blipFill>
          <a:blip r:embed="rId4"/>
          <a:stretch>
            <a:fillRect/>
          </a:stretch>
        </p:blipFill>
        <p:spPr>
          <a:xfrm>
            <a:off x="2915924" y="1473740"/>
            <a:ext cx="1682750" cy="1955260"/>
          </a:xfrm>
          <a:prstGeom prst="rect">
            <a:avLst/>
          </a:prstGeom>
        </p:spPr>
      </p:pic>
      <p:pic>
        <p:nvPicPr>
          <p:cNvPr id="9" name="圖片 8">
            <a:extLst>
              <a:ext uri="{FF2B5EF4-FFF2-40B4-BE49-F238E27FC236}">
                <a16:creationId xmlns:a16="http://schemas.microsoft.com/office/drawing/2014/main" id="{052C9ED8-8FB4-43B4-B917-4D02EAA86C34}"/>
              </a:ext>
            </a:extLst>
          </p:cNvPr>
          <p:cNvPicPr>
            <a:picLocks noChangeAspect="1"/>
          </p:cNvPicPr>
          <p:nvPr/>
        </p:nvPicPr>
        <p:blipFill>
          <a:blip r:embed="rId5"/>
          <a:stretch>
            <a:fillRect/>
          </a:stretch>
        </p:blipFill>
        <p:spPr>
          <a:xfrm>
            <a:off x="844593" y="1473740"/>
            <a:ext cx="1513854" cy="1962163"/>
          </a:xfrm>
          <a:prstGeom prst="rect">
            <a:avLst/>
          </a:prstGeom>
        </p:spPr>
      </p:pic>
      <p:pic>
        <p:nvPicPr>
          <p:cNvPr id="11" name="圖片 10">
            <a:extLst>
              <a:ext uri="{FF2B5EF4-FFF2-40B4-BE49-F238E27FC236}">
                <a16:creationId xmlns:a16="http://schemas.microsoft.com/office/drawing/2014/main" id="{F84200E6-EB2D-494A-A569-FE7F30485475}"/>
              </a:ext>
            </a:extLst>
          </p:cNvPr>
          <p:cNvPicPr>
            <a:picLocks noChangeAspect="1"/>
          </p:cNvPicPr>
          <p:nvPr/>
        </p:nvPicPr>
        <p:blipFill>
          <a:blip r:embed="rId6"/>
          <a:stretch>
            <a:fillRect/>
          </a:stretch>
        </p:blipFill>
        <p:spPr>
          <a:xfrm>
            <a:off x="1717247" y="3933212"/>
            <a:ext cx="1790700" cy="1185440"/>
          </a:xfrm>
          <a:prstGeom prst="rect">
            <a:avLst/>
          </a:prstGeom>
        </p:spPr>
      </p:pic>
      <p:pic>
        <p:nvPicPr>
          <p:cNvPr id="2054" name="Picture 6" descr="GeForce NOW - Home | Facebook">
            <a:extLst>
              <a:ext uri="{FF2B5EF4-FFF2-40B4-BE49-F238E27FC236}">
                <a16:creationId xmlns:a16="http://schemas.microsoft.com/office/drawing/2014/main" id="{DF6B4D70-2F61-467B-ACD1-6AA391354EE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06485" y="974256"/>
            <a:ext cx="2058410" cy="205841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Drone Aircrafts To Become The Next Mode Of Delivery - More Than Shipping">
            <a:extLst>
              <a:ext uri="{FF2B5EF4-FFF2-40B4-BE49-F238E27FC236}">
                <a16:creationId xmlns:a16="http://schemas.microsoft.com/office/drawing/2014/main" id="{1989E0C6-77EE-4D4B-8332-D2BF378E0F6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26798" y="3582572"/>
            <a:ext cx="3470275" cy="2312803"/>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For the first time in Europe: full Tesla autopilot tested on Kiev roads |  gagadget.com">
            <a:extLst>
              <a:ext uri="{FF2B5EF4-FFF2-40B4-BE49-F238E27FC236}">
                <a16:creationId xmlns:a16="http://schemas.microsoft.com/office/drawing/2014/main" id="{FBC279C0-DECB-4490-91E4-EFE94E09DF8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75943" y="3933212"/>
            <a:ext cx="3633372" cy="1962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353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9D854E8B-CE39-4BD9-9F85-35BB3FB8F79A}"/>
              </a:ext>
            </a:extLst>
          </p:cNvPr>
          <p:cNvPicPr>
            <a:picLocks noChangeAspect="1"/>
          </p:cNvPicPr>
          <p:nvPr/>
        </p:nvPicPr>
        <p:blipFill rotWithShape="1">
          <a:blip r:embed="rId3"/>
          <a:srcRect l="30107" r="11694" b="239"/>
          <a:stretch/>
        </p:blipFill>
        <p:spPr>
          <a:xfrm>
            <a:off x="7295536" y="2266335"/>
            <a:ext cx="4257368" cy="4104968"/>
          </a:xfrm>
          <a:prstGeom prst="rect">
            <a:avLst/>
          </a:prstGeom>
        </p:spPr>
      </p:pic>
      <p:pic>
        <p:nvPicPr>
          <p:cNvPr id="11" name="圖片 10">
            <a:extLst>
              <a:ext uri="{FF2B5EF4-FFF2-40B4-BE49-F238E27FC236}">
                <a16:creationId xmlns:a16="http://schemas.microsoft.com/office/drawing/2014/main" id="{B59BAB36-21D2-4F0E-B66F-3F0CD7C0862D}"/>
              </a:ext>
            </a:extLst>
          </p:cNvPr>
          <p:cNvPicPr>
            <a:picLocks noChangeAspect="1"/>
          </p:cNvPicPr>
          <p:nvPr/>
        </p:nvPicPr>
        <p:blipFill rotWithShape="1">
          <a:blip r:embed="rId4"/>
          <a:srcRect l="25538" t="24015" r="13306" b="14814"/>
          <a:stretch/>
        </p:blipFill>
        <p:spPr>
          <a:xfrm>
            <a:off x="4129547" y="366252"/>
            <a:ext cx="5443557" cy="3062748"/>
          </a:xfrm>
          <a:prstGeom prst="rect">
            <a:avLst/>
          </a:prstGeom>
        </p:spPr>
      </p:pic>
      <p:pic>
        <p:nvPicPr>
          <p:cNvPr id="3074" name="Picture 2" descr="Buy Watch Dogs Legion Ubisoft Connect">
            <a:extLst>
              <a:ext uri="{FF2B5EF4-FFF2-40B4-BE49-F238E27FC236}">
                <a16:creationId xmlns:a16="http://schemas.microsoft.com/office/drawing/2014/main" id="{FA065B0B-2219-4814-89EC-0937F1E9436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269" y="1064342"/>
            <a:ext cx="3346648" cy="4729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1334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A6E6A-EB74-4C2C-9420-35DB6A6A24DE}"/>
              </a:ext>
            </a:extLst>
          </p:cNvPr>
          <p:cNvSpPr>
            <a:spLocks noGrp="1"/>
          </p:cNvSpPr>
          <p:nvPr>
            <p:ph type="title"/>
          </p:nvPr>
        </p:nvSpPr>
        <p:spPr>
          <a:xfrm>
            <a:off x="1143001" y="102703"/>
            <a:ext cx="9905998" cy="1478570"/>
          </a:xfrm>
        </p:spPr>
        <p:txBody>
          <a:bodyPr/>
          <a:lstStyle/>
          <a:p>
            <a:r>
              <a:rPr lang="en-GB" dirty="0"/>
              <a:t>Why mobilityfirst?</a:t>
            </a:r>
          </a:p>
        </p:txBody>
      </p:sp>
      <p:graphicFrame>
        <p:nvGraphicFramePr>
          <p:cNvPr id="4" name="Content Placeholder 3">
            <a:extLst>
              <a:ext uri="{FF2B5EF4-FFF2-40B4-BE49-F238E27FC236}">
                <a16:creationId xmlns:a16="http://schemas.microsoft.com/office/drawing/2014/main" id="{07F05A85-4450-4DE0-90F2-A82A903B7B63}"/>
              </a:ext>
            </a:extLst>
          </p:cNvPr>
          <p:cNvGraphicFramePr>
            <a:graphicFrameLocks noGrp="1"/>
          </p:cNvGraphicFramePr>
          <p:nvPr>
            <p:ph idx="1"/>
            <p:extLst>
              <p:ext uri="{D42A27DB-BD31-4B8C-83A1-F6EECF244321}">
                <p14:modId xmlns:p14="http://schemas.microsoft.com/office/powerpoint/2010/main" val="2064869003"/>
              </p:ext>
            </p:extLst>
          </p:nvPr>
        </p:nvGraphicFramePr>
        <p:xfrm>
          <a:off x="82062" y="961293"/>
          <a:ext cx="11875476" cy="55684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83581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51B6BF-B8E0-4875-AE4A-930EEF1EC0B0}"/>
              </a:ext>
            </a:extLst>
          </p:cNvPr>
          <p:cNvSpPr>
            <a:spLocks noGrp="1"/>
          </p:cNvSpPr>
          <p:nvPr>
            <p:ph type="title"/>
          </p:nvPr>
        </p:nvSpPr>
        <p:spPr>
          <a:xfrm>
            <a:off x="1776047" y="115746"/>
            <a:ext cx="9905998" cy="1478570"/>
          </a:xfrm>
        </p:spPr>
        <p:txBody>
          <a:bodyPr/>
          <a:lstStyle/>
          <a:p>
            <a:r>
              <a:rPr lang="en-GB" u="sng" dirty="0"/>
              <a:t>The case against NDN or COAST</a:t>
            </a:r>
          </a:p>
        </p:txBody>
      </p:sp>
      <p:graphicFrame>
        <p:nvGraphicFramePr>
          <p:cNvPr id="12" name="Content Placeholder 11">
            <a:extLst>
              <a:ext uri="{FF2B5EF4-FFF2-40B4-BE49-F238E27FC236}">
                <a16:creationId xmlns:a16="http://schemas.microsoft.com/office/drawing/2014/main" id="{D6933D78-956D-476F-9597-C7A2CB078824}"/>
              </a:ext>
            </a:extLst>
          </p:cNvPr>
          <p:cNvGraphicFramePr>
            <a:graphicFrameLocks noGrp="1"/>
          </p:cNvGraphicFramePr>
          <p:nvPr>
            <p:ph idx="1"/>
            <p:extLst>
              <p:ext uri="{D42A27DB-BD31-4B8C-83A1-F6EECF244321}">
                <p14:modId xmlns:p14="http://schemas.microsoft.com/office/powerpoint/2010/main" val="2394243159"/>
              </p:ext>
            </p:extLst>
          </p:nvPr>
        </p:nvGraphicFramePr>
        <p:xfrm>
          <a:off x="149998" y="1594316"/>
          <a:ext cx="5488802" cy="49789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3" name="Content Placeholder 11">
            <a:extLst>
              <a:ext uri="{FF2B5EF4-FFF2-40B4-BE49-F238E27FC236}">
                <a16:creationId xmlns:a16="http://schemas.microsoft.com/office/drawing/2014/main" id="{5CF88D5F-DB7D-4D13-9F71-72F23D9F1A9D}"/>
              </a:ext>
            </a:extLst>
          </p:cNvPr>
          <p:cNvGraphicFramePr>
            <a:graphicFrameLocks/>
          </p:cNvGraphicFramePr>
          <p:nvPr>
            <p:extLst>
              <p:ext uri="{D42A27DB-BD31-4B8C-83A1-F6EECF244321}">
                <p14:modId xmlns:p14="http://schemas.microsoft.com/office/powerpoint/2010/main" val="2164832761"/>
              </p:ext>
            </p:extLst>
          </p:nvPr>
        </p:nvGraphicFramePr>
        <p:xfrm>
          <a:off x="5978769" y="1594316"/>
          <a:ext cx="5583095" cy="497890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218388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7DEDD69-83DC-448B-ABCA-AC19F51824DD}"/>
              </a:ext>
            </a:extLst>
          </p:cNvPr>
          <p:cNvSpPr>
            <a:spLocks noGrp="1"/>
          </p:cNvSpPr>
          <p:nvPr>
            <p:ph type="title"/>
          </p:nvPr>
        </p:nvSpPr>
        <p:spPr/>
        <p:txBody>
          <a:bodyPr/>
          <a:lstStyle/>
          <a:p>
            <a:r>
              <a:rPr lang="en-GB" dirty="0"/>
              <a:t>BitTorrent, TOR, Freenet, KAD</a:t>
            </a:r>
          </a:p>
        </p:txBody>
      </p:sp>
      <p:sp>
        <p:nvSpPr>
          <p:cNvPr id="3" name="內容版面配置區 2">
            <a:extLst>
              <a:ext uri="{FF2B5EF4-FFF2-40B4-BE49-F238E27FC236}">
                <a16:creationId xmlns:a16="http://schemas.microsoft.com/office/drawing/2014/main" id="{C7049062-16F0-4FC0-97F5-740DE0EAB56A}"/>
              </a:ext>
            </a:extLst>
          </p:cNvPr>
          <p:cNvSpPr>
            <a:spLocks noGrp="1"/>
          </p:cNvSpPr>
          <p:nvPr>
            <p:ph idx="1"/>
          </p:nvPr>
        </p:nvSpPr>
        <p:spPr>
          <a:xfrm>
            <a:off x="1141412" y="2249487"/>
            <a:ext cx="9905999" cy="3843200"/>
          </a:xfrm>
        </p:spPr>
        <p:txBody>
          <a:bodyPr>
            <a:normAutofit fontScale="92500" lnSpcReduction="10000"/>
          </a:bodyPr>
          <a:lstStyle/>
          <a:p>
            <a:r>
              <a:rPr lang="en-GB" dirty="0"/>
              <a:t>BitTorrent, Trojans and other viruses or malware can be embedded into the installation code of other software.</a:t>
            </a:r>
          </a:p>
          <a:p>
            <a:r>
              <a:rPr lang="en-GB" dirty="0"/>
              <a:t>One of the main cyber risks associated with TOR is that monitoring traffic is almost impossible - because all communication over TOR is encrypted. Therefore, an employee can use Tor to bypass all security mechanisms, policies, and controls of the organization, with very little effort.</a:t>
            </a:r>
          </a:p>
          <a:p>
            <a:r>
              <a:rPr lang="en-GB" dirty="0"/>
              <a:t>Mounting a Sybil attack is very easy in KAD and allows to compromise the privacy of KAD users</a:t>
            </a:r>
          </a:p>
          <a:p>
            <a:r>
              <a:rPr lang="en-GB" dirty="0"/>
              <a:t>Legal troubles</a:t>
            </a:r>
          </a:p>
        </p:txBody>
      </p:sp>
    </p:spTree>
    <p:extLst>
      <p:ext uri="{BB962C8B-B14F-4D97-AF65-F5344CB8AC3E}">
        <p14:creationId xmlns:p14="http://schemas.microsoft.com/office/powerpoint/2010/main" val="41083120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電路">
  <a:themeElements>
    <a:clrScheme name="電路">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電路">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電路">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TM04033919[[fn=電路]]</Template>
  <TotalTime>616</TotalTime>
  <Words>672</Words>
  <Application>Microsoft Office PowerPoint</Application>
  <PresentationFormat>Widescreen</PresentationFormat>
  <Paragraphs>87</Paragraphs>
  <Slides>9</Slides>
  <Notes>5</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Arial</vt:lpstr>
      <vt:lpstr>Calibri</vt:lpstr>
      <vt:lpstr>Tw Cen MT</vt:lpstr>
      <vt:lpstr>電路</vt:lpstr>
      <vt:lpstr>MobilityFirst</vt:lpstr>
      <vt:lpstr>PowerPoint Presentation</vt:lpstr>
      <vt:lpstr>PowerPoint Presentation</vt:lpstr>
      <vt:lpstr>PowerPoint Presentation</vt:lpstr>
      <vt:lpstr>PowerPoint Presentation</vt:lpstr>
      <vt:lpstr>PowerPoint Presentation</vt:lpstr>
      <vt:lpstr>Why mobilityfirst?</vt:lpstr>
      <vt:lpstr>The case against NDN or COAST</vt:lpstr>
      <vt:lpstr>BitTorrent, TOR, Freenet, KAD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Yeke Chan</dc:creator>
  <cp:lastModifiedBy>Jonathan Callaghan</cp:lastModifiedBy>
  <cp:revision>31</cp:revision>
  <dcterms:created xsi:type="dcterms:W3CDTF">2022-02-06T15:53:56Z</dcterms:created>
  <dcterms:modified xsi:type="dcterms:W3CDTF">2022-02-16T12:04:22Z</dcterms:modified>
</cp:coreProperties>
</file>