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0" r:id="rId7"/>
    <p:sldId id="257" r:id="rId8"/>
    <p:sldId id="261" r:id="rId9"/>
    <p:sldId id="262" r:id="rId10"/>
    <p:sldId id="264" r:id="rId11"/>
    <p:sldId id="266" r:id="rId12"/>
    <p:sldId id="270" r:id="rId13"/>
    <p:sldId id="263" r:id="rId14"/>
    <p:sldId id="267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uilherme" initials="JG" lastIdx="1" clrIdx="0">
    <p:extLst>
      <p:ext uri="{19B8F6BF-5375-455C-9EA6-DF929625EA0E}">
        <p15:presenceInfo xmlns:p15="http://schemas.microsoft.com/office/powerpoint/2012/main" userId="João Guilher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2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CF03-FABD-40C7-B7A5-D9BA3603C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73027-9D41-48FD-8FB1-2B7B7283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50DDC-566D-4302-9626-C0B876A3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5CBCF-2046-444C-9676-2BA4062B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377A0-7CD0-4D77-95DC-BDEEC11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92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2AC2D-787C-492E-827F-A63E67CD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4ED78-7AD2-4504-AAD3-E8D59694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910EF-21FE-4518-AD68-716DC6F4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7A11B-1F02-41B5-BC6D-760D313B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1946C-9DA2-4678-BBA5-16FFC15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C037C-B635-4BDF-A073-7E006FC4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B74D78-3064-45DA-91DA-6EBE150D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B2748-1C69-4A42-80D1-A384EC28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3CA36-9C19-4EFA-BFD3-C2ECE335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9F39A-E9E3-4151-BC31-E71E959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4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BDDF-B66C-42F6-A664-F2F688EA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43305-D97A-4808-A3C2-2AB36925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3C1E0-8768-40AA-9230-5E24E615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7C95E-3444-4B64-9390-D594A9A2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91DC0-4BDE-43BE-9A2B-125F64B9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20E76-A794-4ECB-9066-4A197E6D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4BBCD-BB0F-4E08-A424-68152E94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230A3-0272-4C24-AE6A-2C3285D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0ECEE-51B8-4829-9B76-2534829E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FEF91-0A8D-4482-8C06-C4A4877A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1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E524-9915-48B1-B834-93EC82BA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CFFA7-D737-4F82-8C92-92AFC3CE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C383A0-DA6F-4A8F-B69E-C6AE8F44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1B1DA7-0396-4F4E-BE56-13587BAD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721BA1-A916-4C1F-863B-34E233E4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1313E3-9AB2-4FB8-9E82-AB4E691F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F7B9E-3BE6-45C4-A8A7-7748EE8A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73CA3-FE06-4943-9974-70A8398A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25347-3A45-4203-9BF6-A954A06BA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5AF1DE-3A7F-4A60-9C4E-0392AEFCE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0C2412-45A2-4EA8-B6ED-6C6F60336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B356F4-99FD-4233-B907-CB337FE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CFBA2-46E3-4C95-88B5-747B120B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1C8977-9E0C-41C1-BAC4-A1C617F6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B3193-2706-4358-8A78-73548653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E3F99-AC6B-41F1-9317-6A2A1CA8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D6CFBF-2ADC-4BAC-B03C-4967EB8C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D68676-3D17-430B-9ADB-93AC412C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1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EE6AA5-363E-4403-975F-9F845824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81F4F5-40DD-4CEE-BD22-F9E081EE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48F93C-C376-41EC-81BD-05C6452F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0C208-1E85-41E5-BE7A-DA36A21C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B12E4-D482-4940-BB3F-3D6E5C75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6B67E7-3B86-42C4-978C-B37ACB33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2A181-81A3-446D-9590-AA58EE38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EA681F-EAA3-4E8A-BBC4-7D187F0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23AA03-C349-4174-9372-A25016BF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13D48-3976-45C2-B4CB-92FEAAE5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A9736D-1D99-4DAD-ABB3-7F20F132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1E77E2-B509-4D04-AE50-2855A009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884C78-36BB-48CF-9226-1BF5036A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478A7D-96B4-4699-8E27-81503032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E3BB9-D087-4F18-8912-8FBF9FB0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52BEF-52ED-4C40-83BF-CFA3EAE7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20ED2-019E-416C-84AF-B4EBABFE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B25BA-D127-4A09-A728-32D69C6A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2262-85D7-4036-872A-3D50965DDBC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043FE-8AC7-4F2B-B840-B7183A1AE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33FDF-AAE8-4BA7-A5BB-6621EC0B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7D56-9F0D-4721-867D-7C1C41028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egaeGabriel/sisu-2020-dat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j-marinho/camalearning-databas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c9BZzLwBRK0Pc28IdvPQizD2mJlgoID" TargetMode="External"/><Relationship Id="rId2" Type="http://schemas.openxmlformats.org/officeDocument/2006/relationships/hyperlink" Target="https://www.youtube.com/watch?v=oeYBdghaIjc&amp;list=PLSE8ODhjZXjbohkNBWQs_otTrBTrjyoh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stgrest.org/en/v7.0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58CA-6657-4D89-A4F8-BC3C3D44B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Bancos de Dados na Prática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CE966-F4BC-4C62-BBEC-05E4DDFB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275" y="6030119"/>
            <a:ext cx="9144000" cy="1655762"/>
          </a:xfrm>
        </p:spPr>
        <p:txBody>
          <a:bodyPr/>
          <a:lstStyle/>
          <a:p>
            <a:r>
              <a:rPr lang="pt-BR" dirty="0"/>
              <a:t>By Pato BCC [020]</a:t>
            </a:r>
          </a:p>
          <a:p>
            <a:r>
              <a:rPr lang="pt-BR" dirty="0" err="1"/>
              <a:t>a.k.a</a:t>
            </a:r>
            <a:r>
              <a:rPr lang="pt-BR" dirty="0"/>
              <a:t> João Guilherme Jarochinski Marinho</a:t>
            </a:r>
          </a:p>
        </p:txBody>
      </p:sp>
    </p:spTree>
    <p:extLst>
      <p:ext uri="{BB962C8B-B14F-4D97-AF65-F5344CB8AC3E}">
        <p14:creationId xmlns:p14="http://schemas.microsoft.com/office/powerpoint/2010/main" val="25756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AC31C-905C-4874-8650-1A843FBA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Prática - API com SQL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319A4-11EB-447A-8663-E6A03C83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5" y="1640423"/>
            <a:ext cx="56197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Vamos criar uma API e ao mesmo tempo aprender um pouco sobre Queries SQL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Setup - Criar um servidor com PostgreSQL</a:t>
            </a:r>
          </a:p>
          <a:p>
            <a:r>
              <a:rPr lang="pt-BR" dirty="0"/>
              <a:t>Expor base de dados através de uma API (</a:t>
            </a:r>
            <a:r>
              <a:rPr lang="pt-BR" dirty="0" err="1"/>
              <a:t>PostgREST</a:t>
            </a:r>
            <a:r>
              <a:rPr lang="pt-BR" dirty="0"/>
              <a:t>)</a:t>
            </a:r>
          </a:p>
          <a:p>
            <a:r>
              <a:rPr lang="pt-BR" dirty="0"/>
              <a:t>Criar tabelas e importar dados pro PostgreSQL</a:t>
            </a:r>
          </a:p>
          <a:p>
            <a:r>
              <a:rPr lang="pt-BR" dirty="0"/>
              <a:t>Comparar API com Queries, para compreender melhor o SQL</a:t>
            </a:r>
          </a:p>
        </p:txBody>
      </p:sp>
      <p:pic>
        <p:nvPicPr>
          <p:cNvPr id="4" name="Picture 2" descr="I'm in | Memes | Know Your Meme">
            <a:extLst>
              <a:ext uri="{FF2B5EF4-FFF2-40B4-BE49-F238E27FC236}">
                <a16:creationId xmlns:a16="http://schemas.microsoft.com/office/drawing/2014/main" id="{EB68A556-D04F-4A9D-BFB4-8245FD56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124404"/>
            <a:ext cx="5329222" cy="486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8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23EB9-2782-42B2-9491-24D4D297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D3B65B-D0F8-4911-A082-88C50660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429214"/>
            <a:ext cx="7562850" cy="49191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9833B3-444A-4314-82C8-0196D36E41D0}"/>
              </a:ext>
            </a:extLst>
          </p:cNvPr>
          <p:cNvSpPr txBox="1"/>
          <p:nvPr/>
        </p:nvSpPr>
        <p:spPr>
          <a:xfrm>
            <a:off x="314325" y="1429214"/>
            <a:ext cx="3743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dados que usaremos são uma versão modificada dos dados encontrados aqui: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https://github.com/KanegaeGabriel/sisu-2020-data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dados e queries que fizemos estão nesse GitHub do </a:t>
            </a:r>
            <a:r>
              <a:rPr lang="pt-BR" dirty="0" err="1"/>
              <a:t>CamaLearning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https://github.com/jj-marinho/camalearning-databases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16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A7653-45CB-4A8F-996C-8D119C2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Aprofundamento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6DDDA-A4FA-47BA-B5A4-642FB5C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Aprender mais sobre bancos de dados:</a:t>
            </a:r>
          </a:p>
          <a:p>
            <a:pPr lvl="1"/>
            <a:r>
              <a:rPr lang="pt-BR" dirty="0"/>
              <a:t>Playlist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 (TOP 5 CS Mundial): </a:t>
            </a:r>
            <a:r>
              <a:rPr lang="pt-BR" dirty="0">
                <a:hlinkClick r:id="rId2"/>
              </a:rPr>
              <a:t>https://www.youtube.com/watch?v=oeYBdghaIjc&amp;list=PLSE8ODhjZXjbohkNBWQs_otTrBTrjyohi</a:t>
            </a:r>
            <a:endParaRPr lang="pt-BR" dirty="0"/>
          </a:p>
          <a:p>
            <a:pPr lvl="1"/>
            <a:r>
              <a:rPr lang="pt-BR" dirty="0"/>
              <a:t>Playlist de </a:t>
            </a:r>
            <a:r>
              <a:rPr lang="pt-BR" dirty="0" err="1"/>
              <a:t>Database</a:t>
            </a:r>
            <a:r>
              <a:rPr lang="pt-BR" dirty="0"/>
              <a:t> Design: </a:t>
            </a:r>
            <a:r>
              <a:rPr lang="pt-BR" dirty="0">
                <a:hlinkClick r:id="rId3"/>
              </a:rPr>
              <a:t>https://www.youtube.com/playlist?list=PL_c9BZzLwBRK0Pc28IdvPQizD2mJlgoID</a:t>
            </a:r>
            <a:endParaRPr lang="pt-BR" dirty="0"/>
          </a:p>
          <a:p>
            <a:r>
              <a:rPr lang="pt-BR" dirty="0"/>
              <a:t>Aprender mais sobre </a:t>
            </a:r>
            <a:r>
              <a:rPr lang="pt-BR" dirty="0" err="1"/>
              <a:t>PostgREST</a:t>
            </a:r>
            <a:endParaRPr lang="pt-BR" dirty="0"/>
          </a:p>
          <a:p>
            <a:pPr lvl="1"/>
            <a:r>
              <a:rPr lang="pt-BR" dirty="0"/>
              <a:t>Documentação Oficial (MUITO BOA): </a:t>
            </a:r>
            <a:r>
              <a:rPr lang="pt-BR" dirty="0">
                <a:hlinkClick r:id="rId4"/>
              </a:rPr>
              <a:t>http://postgrest.org/en/v7.0.0/</a:t>
            </a:r>
            <a:endParaRPr lang="pt-BR" dirty="0"/>
          </a:p>
          <a:p>
            <a:pPr lvl="1"/>
            <a:r>
              <a:rPr lang="pt-BR" dirty="0"/>
              <a:t>Para projetos mais complexos, essa documentação é essencial, ensinando inclusive a adicionar autenticação e autorização direto na sua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30429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9C45D-12AD-4632-BF27-186A13E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FE51A-C077-4758-BEBF-3A2414D0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 Tópicos</a:t>
            </a:r>
          </a:p>
          <a:p>
            <a:r>
              <a:rPr lang="pt-BR" dirty="0"/>
              <a:t>Arquitetura -&gt; (10 minutos)</a:t>
            </a:r>
          </a:p>
          <a:p>
            <a:r>
              <a:rPr lang="pt-BR" dirty="0"/>
              <a:t>API com PostgreSQL -&gt; ( 25 minutos )</a:t>
            </a:r>
          </a:p>
          <a:p>
            <a:r>
              <a:rPr lang="pt-BR" dirty="0"/>
              <a:t>Estendendo nossa API com a Linguagem SQL -&gt; ( 25 minutos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Observações</a:t>
            </a:r>
          </a:p>
          <a:p>
            <a:r>
              <a:rPr lang="pt-BR" dirty="0"/>
              <a:t>Podem abrir o microfone e mandar perguntas</a:t>
            </a:r>
          </a:p>
          <a:p>
            <a:r>
              <a:rPr lang="pt-BR" dirty="0"/>
              <a:t>Desculpa pela tosse </a:t>
            </a:r>
            <a:r>
              <a:rPr lang="pt-BR" dirty="0" err="1"/>
              <a:t>gnt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:(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7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58CA-6657-4D89-A4F8-BC3C3D44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388" y="1041400"/>
            <a:ext cx="9144000" cy="2387600"/>
          </a:xfrm>
        </p:spPr>
        <p:txBody>
          <a:bodyPr/>
          <a:lstStyle/>
          <a:p>
            <a:r>
              <a:rPr lang="pt-BR" dirty="0"/>
              <a:t>Um pouco sobre Arquitetura</a:t>
            </a:r>
          </a:p>
        </p:txBody>
      </p:sp>
    </p:spTree>
    <p:extLst>
      <p:ext uri="{BB962C8B-B14F-4D97-AF65-F5344CB8AC3E}">
        <p14:creationId xmlns:p14="http://schemas.microsoft.com/office/powerpoint/2010/main" val="392849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E3063-67AC-4135-A0CF-D46A4252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SQL?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35BB1-073D-492B-AAD3-82CE260E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600" dirty="0"/>
              <a:t>SEMPRE</a:t>
            </a:r>
          </a:p>
          <a:p>
            <a:pPr marL="0" indent="0" algn="ctr">
              <a:buNone/>
            </a:pPr>
            <a:r>
              <a:rPr lang="pt-BR" sz="3200" dirty="0"/>
              <a:t>Que seus dados forem relacionais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AA9904-6C2C-4A2D-A1C0-6BFCDE5991DD}"/>
              </a:ext>
            </a:extLst>
          </p:cNvPr>
          <p:cNvSpPr txBox="1"/>
          <p:nvPr/>
        </p:nvSpPr>
        <p:spPr>
          <a:xfrm>
            <a:off x="651545" y="3464259"/>
            <a:ext cx="10888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você consegue pensar dos seus dados dessa forma:</a:t>
            </a:r>
          </a:p>
          <a:p>
            <a:endParaRPr lang="pt-BR" dirty="0"/>
          </a:p>
          <a:p>
            <a:r>
              <a:rPr lang="pt-BR" dirty="0"/>
              <a:t>Imagine que você é o dono de uma empresa de Seguros de Carros: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Seus clientes </a:t>
            </a:r>
            <a:r>
              <a:rPr lang="pt-BR" b="1" dirty="0"/>
              <a:t>POSSUEM</a:t>
            </a:r>
            <a:r>
              <a:rPr lang="pt-BR" dirty="0"/>
              <a:t> carros, cada um dos carros </a:t>
            </a:r>
            <a:r>
              <a:rPr lang="pt-BR" b="1" dirty="0"/>
              <a:t>TEM</a:t>
            </a:r>
            <a:r>
              <a:rPr lang="pt-BR" dirty="0"/>
              <a:t> um seguro, esses seguros estão </a:t>
            </a:r>
            <a:r>
              <a:rPr lang="pt-BR" b="1" dirty="0"/>
              <a:t>RELACIONADOS </a:t>
            </a:r>
            <a:r>
              <a:rPr lang="pt-BR" dirty="0"/>
              <a:t>a um consultor que assinou cada termo em conjunto com o cliente.</a:t>
            </a:r>
          </a:p>
          <a:p>
            <a:endParaRPr lang="pt-BR" u="sng" dirty="0"/>
          </a:p>
          <a:p>
            <a:r>
              <a:rPr lang="pt-BR" dirty="0"/>
              <a:t>Ou mesmo que você esteja desenvolvendo um aplicativo de aulas </a:t>
            </a:r>
            <a:r>
              <a:rPr lang="pt-BR" dirty="0" err="1"/>
              <a:t>EaD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Escola </a:t>
            </a:r>
            <a:r>
              <a:rPr lang="pt-BR" b="1" dirty="0"/>
              <a:t>POSSUI</a:t>
            </a:r>
            <a:r>
              <a:rPr lang="pt-BR" dirty="0"/>
              <a:t> professores, esses professores </a:t>
            </a:r>
            <a:r>
              <a:rPr lang="pt-BR" b="1" dirty="0"/>
              <a:t>TEM </a:t>
            </a:r>
            <a:r>
              <a:rPr lang="pt-BR" dirty="0"/>
              <a:t>matérias, cada um dos alunos </a:t>
            </a:r>
            <a:r>
              <a:rPr lang="pt-BR" b="1" dirty="0"/>
              <a:t>ESTÁ CADASTRADO </a:t>
            </a:r>
            <a:r>
              <a:rPr lang="pt-BR" dirty="0"/>
              <a:t>em </a:t>
            </a:r>
            <a:r>
              <a:rPr lang="pt-BR" b="1" dirty="0"/>
              <a:t>UMA OU MAIS</a:t>
            </a:r>
            <a:r>
              <a:rPr lang="pt-BR" dirty="0"/>
              <a:t> matérias, cada matéria </a:t>
            </a:r>
            <a:r>
              <a:rPr lang="pt-BR" b="1" dirty="0"/>
              <a:t>TEM VÁRIAS</a:t>
            </a:r>
            <a:r>
              <a:rPr lang="pt-BR" dirty="0"/>
              <a:t> aulas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5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67D5-0A5F-4912-88B4-DA2874CD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15540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SQL é a linguagem que modela relações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26D804-DD13-4A20-8D3C-B172C181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2" y="1480963"/>
            <a:ext cx="8375650" cy="46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7ECE4-B513-45C4-BFCA-4C6D9B75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</a:t>
            </a:r>
            <a:r>
              <a:rPr lang="pt-BR" dirty="0" err="1"/>
              <a:t>NoSQL</a:t>
            </a:r>
            <a:r>
              <a:rPr lang="pt-BR" dirty="0"/>
              <a:t> (ou </a:t>
            </a:r>
            <a:r>
              <a:rPr lang="pt-BR" dirty="0" err="1"/>
              <a:t>Pain</a:t>
            </a:r>
            <a:r>
              <a:rPr lang="pt-BR" dirty="0"/>
              <a:t> Points do SQL)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BC72D-7657-4023-A3A6-24793770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4" y="1568742"/>
            <a:ext cx="10157460" cy="517580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Dados distribuídos, Tolerância a Falhas -&gt; Cassandra</a:t>
            </a:r>
          </a:p>
          <a:p>
            <a:pPr lvl="1"/>
            <a:r>
              <a:rPr lang="pt-BR" dirty="0"/>
              <a:t>Quantidade muito extrema de escrita, porém leitura moderada</a:t>
            </a:r>
          </a:p>
          <a:p>
            <a:pPr lvl="1"/>
            <a:r>
              <a:rPr lang="pt-BR" dirty="0"/>
              <a:t>Exemplos: Posts de Redes Sociais, Dados em tempo real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Latência, Carga Extrema -&gt; Redis, Memcached</a:t>
            </a:r>
          </a:p>
          <a:p>
            <a:pPr lvl="1"/>
            <a:r>
              <a:rPr lang="pt-BR" dirty="0"/>
              <a:t>Quando temos alguns dados específicos que serão muito mais visitados que outros</a:t>
            </a:r>
          </a:p>
          <a:p>
            <a:pPr lvl="1"/>
            <a:r>
              <a:rPr lang="pt-BR" dirty="0"/>
              <a:t>Exemplos: Portal de No </a:t>
            </a:r>
            <a:r>
              <a:rPr lang="pt-BR" dirty="0" err="1"/>
              <a:t>mtícias</a:t>
            </a:r>
            <a:r>
              <a:rPr lang="pt-BR" dirty="0"/>
              <a:t>, “Em Alta” do YouTube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Escala -&gt; DynamoDB</a:t>
            </a:r>
          </a:p>
          <a:p>
            <a:pPr lvl="1"/>
            <a:r>
              <a:rPr lang="pt-BR" dirty="0"/>
              <a:t>Se um sistema tiver muita variabilidade de carga é interessante uma base de dados capaz de crescer e diminuir rapidamente</a:t>
            </a:r>
          </a:p>
          <a:p>
            <a:pPr lvl="1"/>
            <a:r>
              <a:rPr lang="pt-BR" dirty="0"/>
              <a:t>Exemplo: SISU, ENEM, Black Friday</a:t>
            </a:r>
          </a:p>
          <a:p>
            <a:pPr lvl="1"/>
            <a:endParaRPr lang="pt-BR" dirty="0"/>
          </a:p>
          <a:p>
            <a:r>
              <a:rPr lang="pt-BR" dirty="0"/>
              <a:t>Desenvolvimento Rápido -&gt; MongoDB</a:t>
            </a:r>
          </a:p>
          <a:p>
            <a:pPr lvl="1"/>
            <a:r>
              <a:rPr lang="pt-BR" dirty="0"/>
              <a:t>Algo com setup rápido e de fácil entendimento</a:t>
            </a:r>
          </a:p>
          <a:p>
            <a:pPr lvl="1"/>
            <a:r>
              <a:rPr lang="pt-BR" dirty="0"/>
              <a:t>Exemplo: Um curso da Udemy, Protótipos de produtos</a:t>
            </a:r>
          </a:p>
        </p:txBody>
      </p:sp>
      <p:pic>
        <p:nvPicPr>
          <p:cNvPr id="1026" name="Picture 2" descr="Apache Cassandra – Wikipédia, a enciclopédia livre">
            <a:extLst>
              <a:ext uri="{FF2B5EF4-FFF2-40B4-BE49-F238E27FC236}">
                <a16:creationId xmlns:a16="http://schemas.microsoft.com/office/drawing/2014/main" id="{FD1E273B-71CA-45C6-9E50-708BEB46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95" y="1377801"/>
            <a:ext cx="1749854" cy="11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che Distribuído &amp; Session State com Redis NoSQL Server - Rafael Cruz">
            <a:extLst>
              <a:ext uri="{FF2B5EF4-FFF2-40B4-BE49-F238E27FC236}">
                <a16:creationId xmlns:a16="http://schemas.microsoft.com/office/drawing/2014/main" id="{72E82F98-E532-4B00-8F0A-36958CA2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064" y="2528545"/>
            <a:ext cx="1773869" cy="14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oDB with Python and JavaScript – Fun Tech Projects">
            <a:extLst>
              <a:ext uri="{FF2B5EF4-FFF2-40B4-BE49-F238E27FC236}">
                <a16:creationId xmlns:a16="http://schemas.microsoft.com/office/drawing/2014/main" id="{8DEC27CE-9954-463D-9C9F-1B28BF0D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00" y="4144397"/>
            <a:ext cx="1864109" cy="14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 em AdvPL – Parte 03 | Tudo em AdvPL">
            <a:extLst>
              <a:ext uri="{FF2B5EF4-FFF2-40B4-BE49-F238E27FC236}">
                <a16:creationId xmlns:a16="http://schemas.microsoft.com/office/drawing/2014/main" id="{060E5551-A436-4A52-AC08-BEA90433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52" y="4979840"/>
            <a:ext cx="1417365" cy="16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58CA-6657-4D89-A4F8-BC3C3D44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240" y="1798003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FIM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DA2D7A-F7B7-464B-9D7D-822C4F2D9E06}"/>
              </a:ext>
            </a:extLst>
          </p:cNvPr>
          <p:cNvSpPr txBox="1"/>
          <p:nvPr/>
        </p:nvSpPr>
        <p:spPr>
          <a:xfrm>
            <a:off x="2936939" y="3217892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Agora vamos pra prática...</a:t>
            </a:r>
          </a:p>
        </p:txBody>
      </p:sp>
    </p:spTree>
    <p:extLst>
      <p:ext uri="{BB962C8B-B14F-4D97-AF65-F5344CB8AC3E}">
        <p14:creationId xmlns:p14="http://schemas.microsoft.com/office/powerpoint/2010/main" val="4151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3950-2B83-403D-99DB-B12F3FEA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3198C-0C4D-4D49-AEB6-F5C970A8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883" y="8100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Apenas um Elefante Azul</a:t>
            </a:r>
          </a:p>
        </p:txBody>
      </p:sp>
      <p:pic>
        <p:nvPicPr>
          <p:cNvPr id="3074" name="Picture 2" descr="Diferença entre aspas simples (') e aspas duplas (&quot;) em PHP - Portal Visual  Dicas">
            <a:extLst>
              <a:ext uri="{FF2B5EF4-FFF2-40B4-BE49-F238E27FC236}">
                <a16:creationId xmlns:a16="http://schemas.microsoft.com/office/drawing/2014/main" id="{A7A9DA94-FBDC-4902-B1C0-9936BE2B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2989"/>
            <a:ext cx="4787303" cy="32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ckup e Restore de bancos de dados PostgreSQL - Agility">
            <a:extLst>
              <a:ext uri="{FF2B5EF4-FFF2-40B4-BE49-F238E27FC236}">
                <a16:creationId xmlns:a16="http://schemas.microsoft.com/office/drawing/2014/main" id="{9C481CCB-F1C1-43AE-8ABB-0F2AD722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03" y="1350577"/>
            <a:ext cx="6210780" cy="55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ADBCD-AE19-4111-A9FB-FBF5521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034CD-9B09-43A4-A4C4-33ED49A1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Azure Data Studio -&gt; </a:t>
            </a:r>
            <a:r>
              <a:rPr lang="pt-BR" dirty="0" err="1"/>
              <a:t>VSCode</a:t>
            </a:r>
            <a:r>
              <a:rPr lang="pt-BR" dirty="0"/>
              <a:t> do SQL</a:t>
            </a:r>
          </a:p>
          <a:p>
            <a:r>
              <a:rPr lang="pt-BR" dirty="0"/>
              <a:t>Insomnia  -&gt; Fazer chamadas pra API</a:t>
            </a:r>
          </a:p>
          <a:p>
            <a:r>
              <a:rPr lang="pt-BR" dirty="0"/>
              <a:t>Linux -&gt; Nosso Servidor</a:t>
            </a:r>
          </a:p>
          <a:p>
            <a:r>
              <a:rPr lang="pt-BR" dirty="0"/>
              <a:t>PostgreSQL -&gt; Nossa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23162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DD61721994A640A582E82E5EAFC743" ma:contentTypeVersion="2" ma:contentTypeDescription="Create a new document." ma:contentTypeScope="" ma:versionID="65bcc8685d04f737f0a460fb102f8393">
  <xsd:schema xmlns:xsd="http://www.w3.org/2001/XMLSchema" xmlns:xs="http://www.w3.org/2001/XMLSchema" xmlns:p="http://schemas.microsoft.com/office/2006/metadata/properties" xmlns:ns3="33cc0623-3819-4de0-bee4-aa6096b98df1" targetNamespace="http://schemas.microsoft.com/office/2006/metadata/properties" ma:root="true" ma:fieldsID="1b490f341f1db3e21bfdaf0caa3a3132" ns3:_="">
    <xsd:import namespace="33cc0623-3819-4de0-bee4-aa6096b98d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c0623-3819-4de0-bee4-aa6096b98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917346-F3DD-4330-A335-4E6B11EC4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c0623-3819-4de0-bee4-aa6096b98d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59D67D-58F2-4705-B5D3-DB1C12AB2542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3cc0623-3819-4de0-bee4-aa6096b98df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010696-D54A-471E-9238-F87C0FFF74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534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Bancos de Dados na Prática </vt:lpstr>
      <vt:lpstr>Sumário</vt:lpstr>
      <vt:lpstr>Um pouco sobre Arquitetura</vt:lpstr>
      <vt:lpstr>Quando usar SQL?</vt:lpstr>
      <vt:lpstr>SQL é a linguagem que modela relações</vt:lpstr>
      <vt:lpstr>Quando usar NoSQL (ou Pain Points do SQL)</vt:lpstr>
      <vt:lpstr>FIM </vt:lpstr>
      <vt:lpstr>Ferramentas:</vt:lpstr>
      <vt:lpstr>Ferramentas</vt:lpstr>
      <vt:lpstr>Prática - API com SQL</vt:lpstr>
      <vt:lpstr>Nossos Dados</vt:lpstr>
      <vt:lpstr>Aprofundamento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BANCOS DE DADOS</dc:title>
  <dc:creator>João Guilherme Jarochinski Marinho</dc:creator>
  <cp:lastModifiedBy>João Guilherme Jarochinski Marinho</cp:lastModifiedBy>
  <cp:revision>10</cp:revision>
  <dcterms:created xsi:type="dcterms:W3CDTF">2020-09-01T23:53:54Z</dcterms:created>
  <dcterms:modified xsi:type="dcterms:W3CDTF">2020-09-09T01:36:12Z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0x0101004EDD61721994A640A582E82E5EAFC743</vt:lpwstr>
  </property>
</Properties>
</file>