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69" d="100"/>
          <a:sy n="69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1.png"/><Relationship Id="rId7" Type="http://schemas.openxmlformats.org/officeDocument/2006/relationships/image" Target="../media/image9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05.png"/><Relationship Id="rId5" Type="http://schemas.openxmlformats.org/officeDocument/2006/relationships/image" Target="../media/image7.png"/><Relationship Id="rId10" Type="http://schemas.openxmlformats.org/officeDocument/2006/relationships/image" Target="../media/image109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1.png"/><Relationship Id="rId7" Type="http://schemas.openxmlformats.org/officeDocument/2006/relationships/image" Target="../media/image92.png"/><Relationship Id="rId12" Type="http://schemas.openxmlformats.org/officeDocument/2006/relationships/image" Target="../media/image1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12.png"/><Relationship Id="rId5" Type="http://schemas.openxmlformats.org/officeDocument/2006/relationships/image" Target="../media/image7.png"/><Relationship Id="rId10" Type="http://schemas.openxmlformats.org/officeDocument/2006/relationships/image" Target="../media/image111.png"/><Relationship Id="rId4" Type="http://schemas.openxmlformats.org/officeDocument/2006/relationships/image" Target="../media/image9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1.png"/><Relationship Id="rId7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16.png"/><Relationship Id="rId5" Type="http://schemas.openxmlformats.org/officeDocument/2006/relationships/image" Target="../media/image90.png"/><Relationship Id="rId10" Type="http://schemas.openxmlformats.org/officeDocument/2006/relationships/image" Target="../media/image115.png"/><Relationship Id="rId4" Type="http://schemas.openxmlformats.org/officeDocument/2006/relationships/image" Target="../media/image7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1.png"/><Relationship Id="rId7" Type="http://schemas.openxmlformats.org/officeDocument/2006/relationships/image" Target="../media/image117.png"/><Relationship Id="rId12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19.png"/><Relationship Id="rId5" Type="http://schemas.openxmlformats.org/officeDocument/2006/relationships/image" Target="../media/image7.png"/><Relationship Id="rId10" Type="http://schemas.openxmlformats.org/officeDocument/2006/relationships/image" Target="../media/image118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7.png"/><Relationship Id="rId3" Type="http://schemas.openxmlformats.org/officeDocument/2006/relationships/image" Target="../media/image9.pn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2" Type="http://schemas.openxmlformats.org/officeDocument/2006/relationships/image" Target="../media/image7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3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5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31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7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5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7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5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7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6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62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1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7.png"/><Relationship Id="rId10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61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5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7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107.png"/><Relationship Id="rId3" Type="http://schemas.openxmlformats.org/officeDocument/2006/relationships/image" Target="../media/image61.png"/><Relationship Id="rId7" Type="http://schemas.openxmlformats.org/officeDocument/2006/relationships/image" Target="../media/image92.png"/><Relationship Id="rId12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05.png"/><Relationship Id="rId5" Type="http://schemas.openxmlformats.org/officeDocument/2006/relationships/image" Target="../media/image7.png"/><Relationship Id="rId10" Type="http://schemas.openxmlformats.org/officeDocument/2006/relationships/image" Target="../media/image104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3662" y="3589261"/>
            <a:ext cx="11798115" cy="3094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1140" y="3369763"/>
            <a:ext cx="5049167" cy="647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1468" y="8334782"/>
            <a:ext cx="1901462" cy="6473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9516" y="8665117"/>
            <a:ext cx="6305119" cy="561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1691042" cy="678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91" y="1143158"/>
            <a:ext cx="2680834" cy="539601"/>
            <a:chOff x="3928491" y="1143158"/>
            <a:chExt cx="2680834" cy="5396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60" y="1156144"/>
              <a:ext cx="1656014" cy="605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02290" y="1860230"/>
              <a:ext cx="12081134" cy="7575462"/>
              <a:chOff x="3102290" y="1860230"/>
              <a:chExt cx="12081134" cy="75754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02290" y="1860230"/>
                <a:ext cx="12081134" cy="75754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12962" y="2399831"/>
              <a:ext cx="11590101" cy="6874885"/>
              <a:chOff x="3312962" y="2399831"/>
              <a:chExt cx="11590101" cy="68748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12962" y="2399831"/>
                <a:ext cx="11590101" cy="687488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928491" y="2402101"/>
            <a:ext cx="6543680" cy="6833026"/>
            <a:chOff x="3928491" y="2402101"/>
            <a:chExt cx="6543680" cy="68330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8491" y="2402101"/>
              <a:ext cx="6543680" cy="68330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33123" y="3513573"/>
            <a:ext cx="1671570" cy="115180"/>
            <a:chOff x="4433123" y="3513573"/>
            <a:chExt cx="1671570" cy="11518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33123" y="3513573"/>
              <a:ext cx="1671570" cy="1151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07072" y="5142857"/>
            <a:ext cx="1671570" cy="115180"/>
            <a:chOff x="8307072" y="5142857"/>
            <a:chExt cx="1671570" cy="1151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7072" y="5142857"/>
              <a:ext cx="1671570" cy="115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1691042" cy="678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91" y="1143158"/>
            <a:ext cx="2680834" cy="539601"/>
            <a:chOff x="3928491" y="1143158"/>
            <a:chExt cx="2680834" cy="5396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60" y="1156144"/>
              <a:ext cx="1656014" cy="605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02290" y="1860230"/>
              <a:ext cx="12081134" cy="7575462"/>
              <a:chOff x="3102290" y="1860230"/>
              <a:chExt cx="12081134" cy="75754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02290" y="1860230"/>
                <a:ext cx="12081134" cy="75754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12962" y="2399831"/>
              <a:ext cx="11590101" cy="6874885"/>
              <a:chOff x="3312962" y="2399831"/>
              <a:chExt cx="11590101" cy="68748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12962" y="2399831"/>
                <a:ext cx="11590101" cy="68748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28491" y="2415057"/>
              <a:ext cx="7085048" cy="6821307"/>
              <a:chOff x="3928491" y="2415057"/>
              <a:chExt cx="7085048" cy="682130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28491" y="2415057"/>
                <a:ext cx="7085048" cy="682130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378905" y="5589727"/>
            <a:ext cx="413152" cy="213187"/>
            <a:chOff x="3378905" y="5589727"/>
            <a:chExt cx="413152" cy="2131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8905" y="5589727"/>
              <a:ext cx="413152" cy="2131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28491" y="5744679"/>
            <a:ext cx="2079213" cy="115180"/>
            <a:chOff x="3928491" y="5744679"/>
            <a:chExt cx="2079213" cy="1151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8491" y="5744679"/>
              <a:ext cx="2079213" cy="115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32905" y="1143158"/>
            <a:ext cx="5256884" cy="581831"/>
            <a:chOff x="2232905" y="1143158"/>
            <a:chExt cx="5256884" cy="5818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5763" y="1134516"/>
              <a:ext cx="1691042" cy="67889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58" y="1141582"/>
              <a:ext cx="1373548" cy="6487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2290" y="1860230"/>
              <a:ext cx="12081134" cy="75754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12962" y="2399831"/>
            <a:ext cx="11590101" cy="6874885"/>
            <a:chOff x="3312962" y="2399831"/>
            <a:chExt cx="11590101" cy="68748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2962" y="2399831"/>
              <a:ext cx="11590101" cy="687488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2006" y="9543112"/>
            <a:ext cx="6192831" cy="33544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28491" y="5293953"/>
            <a:ext cx="10610501" cy="1086640"/>
            <a:chOff x="3928491" y="5293953"/>
            <a:chExt cx="10610501" cy="10866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8491" y="5293953"/>
              <a:ext cx="10610501" cy="1086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1691042" cy="678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91" y="1143158"/>
            <a:ext cx="2680834" cy="539601"/>
            <a:chOff x="3928491" y="1143158"/>
            <a:chExt cx="2680834" cy="5396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58" y="1156144"/>
              <a:ext cx="1037262" cy="6050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2290" y="1860230"/>
              <a:ext cx="12081134" cy="75754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12962" y="2399831"/>
            <a:ext cx="11590101" cy="6874885"/>
            <a:chOff x="3312962" y="2399831"/>
            <a:chExt cx="11590101" cy="68748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2962" y="2399831"/>
              <a:ext cx="11590101" cy="68748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28491" y="2443905"/>
            <a:ext cx="8966377" cy="6830811"/>
            <a:chOff x="3928491" y="2443905"/>
            <a:chExt cx="8966377" cy="68308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8491" y="2443905"/>
              <a:ext cx="8966377" cy="68308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28491" y="4356688"/>
            <a:ext cx="7704594" cy="115180"/>
            <a:chOff x="3928491" y="4356688"/>
            <a:chExt cx="7704594" cy="1151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8491" y="4356688"/>
              <a:ext cx="7704594" cy="1151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74078" y="6696236"/>
            <a:ext cx="177059" cy="901911"/>
            <a:chOff x="4074078" y="6696236"/>
            <a:chExt cx="177059" cy="9019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4078" y="6696236"/>
              <a:ext cx="177059" cy="901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2492044"/>
            <a:ext cx="1961917" cy="1345177"/>
            <a:chOff x="9142857" y="2492044"/>
            <a:chExt cx="1961917" cy="13451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8574" y="2377762"/>
              <a:ext cx="1864465" cy="131108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9614311" y="3194376"/>
              <a:ext cx="1039979" cy="642845"/>
              <a:chOff x="9614311" y="3194376"/>
              <a:chExt cx="1039979" cy="64284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14311" y="3194376"/>
                <a:ext cx="1039979" cy="64284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14311" y="3178503"/>
              <a:ext cx="1019009" cy="14689"/>
              <a:chOff x="9614311" y="3178503"/>
              <a:chExt cx="1019009" cy="146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14311" y="3178503"/>
                <a:ext cx="1019009" cy="14689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4185" y="3799278"/>
            <a:ext cx="2521243" cy="6473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1045" y="3812478"/>
            <a:ext cx="1863967" cy="5517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2421" y="876193"/>
            <a:ext cx="1110428" cy="10907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5763" y="1134516"/>
            <a:ext cx="1738661" cy="6788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51101" y="2266827"/>
            <a:ext cx="2003857" cy="1291909"/>
            <a:chOff x="2051101" y="2266827"/>
            <a:chExt cx="2003857" cy="12919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6818" y="2152544"/>
              <a:ext cx="1855074" cy="129906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522555" y="2953285"/>
              <a:ext cx="1019009" cy="14689"/>
              <a:chOff x="2522555" y="2953285"/>
              <a:chExt cx="1019009" cy="1468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22555" y="2953285"/>
                <a:ext cx="1019009" cy="1468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554136" y="2972710"/>
              <a:ext cx="1500822" cy="586025"/>
              <a:chOff x="2554136" y="2972710"/>
              <a:chExt cx="1500822" cy="58602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554136" y="2972710"/>
                <a:ext cx="1500822" cy="586025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6569" y="1412957"/>
            <a:ext cx="3631445" cy="787542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53240" y="1412957"/>
            <a:ext cx="3633902" cy="78807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76081" y="3098606"/>
            <a:ext cx="1578091" cy="6603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55634" y="3237606"/>
            <a:ext cx="1313424" cy="6473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97987" y="3212042"/>
            <a:ext cx="3623671" cy="623981"/>
            <a:chOff x="2597987" y="3212042"/>
            <a:chExt cx="3623671" cy="6239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7987" y="3212042"/>
              <a:ext cx="3623671" cy="6239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33201" y="2829164"/>
            <a:ext cx="4627386" cy="4627386"/>
            <a:chOff x="6833201" y="2829164"/>
            <a:chExt cx="4627386" cy="4627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3201" y="2829164"/>
              <a:ext cx="4627386" cy="46273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4084" y="2980047"/>
            <a:ext cx="4325620" cy="4325620"/>
            <a:chOff x="6984084" y="2980047"/>
            <a:chExt cx="4325620" cy="43256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4084" y="2980047"/>
              <a:ext cx="4325620" cy="4325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01344" y="6687127"/>
            <a:ext cx="178024" cy="178024"/>
            <a:chOff x="10701344" y="6687127"/>
            <a:chExt cx="178024" cy="1780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01344" y="6687127"/>
              <a:ext cx="178024" cy="178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6409" y="3430087"/>
            <a:ext cx="187893" cy="187893"/>
            <a:chOff x="10696409" y="3430087"/>
            <a:chExt cx="187893" cy="1878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6409" y="3430087"/>
              <a:ext cx="187893" cy="1878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15076" y="6687127"/>
            <a:ext cx="178024" cy="178024"/>
            <a:chOff x="7415076" y="6687127"/>
            <a:chExt cx="178024" cy="1780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5076" y="6687127"/>
              <a:ext cx="178024" cy="1780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15076" y="3430087"/>
            <a:ext cx="178024" cy="178024"/>
            <a:chOff x="7415076" y="3430087"/>
            <a:chExt cx="178024" cy="1780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5076" y="3430087"/>
              <a:ext cx="178024" cy="17802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2134" y="3268763"/>
            <a:ext cx="2537567" cy="6473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90611" y="3469139"/>
            <a:ext cx="3312566" cy="3347435"/>
            <a:chOff x="7490611" y="3469139"/>
            <a:chExt cx="3312566" cy="33474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0611" y="3469139"/>
              <a:ext cx="3312566" cy="334743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2421" y="879364"/>
            <a:ext cx="1129476" cy="10907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122242" y="3212042"/>
            <a:ext cx="3623671" cy="623981"/>
            <a:chOff x="12122242" y="3212042"/>
            <a:chExt cx="3623671" cy="6239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22242" y="3212042"/>
              <a:ext cx="3623671" cy="62398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36382" y="3268763"/>
            <a:ext cx="2720234" cy="6473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622047" y="5947569"/>
            <a:ext cx="3623671" cy="623981"/>
            <a:chOff x="2622047" y="5947569"/>
            <a:chExt cx="3623671" cy="62398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047" y="5947569"/>
              <a:ext cx="3623671" cy="62398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36192" y="6004287"/>
            <a:ext cx="2912872" cy="64737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43112" y="6639551"/>
            <a:ext cx="3553776" cy="6487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146302" y="5947569"/>
            <a:ext cx="3623671" cy="623981"/>
            <a:chOff x="12146302" y="5947569"/>
            <a:chExt cx="3623671" cy="6239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6302" y="5947569"/>
              <a:ext cx="3623671" cy="62398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0477" y="5997173"/>
            <a:ext cx="2729814" cy="66031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5763" y="1134516"/>
            <a:ext cx="1738680" cy="67363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87192" y="1732325"/>
            <a:ext cx="4616386" cy="5395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333438" y="4440837"/>
            <a:ext cx="1618839" cy="1404041"/>
            <a:chOff x="8333438" y="4440837"/>
            <a:chExt cx="1618839" cy="140404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33438" y="4440837"/>
              <a:ext cx="1618839" cy="1404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7096" y="1092321"/>
            <a:ext cx="2545985" cy="6884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7192" y="2803344"/>
            <a:ext cx="2375072" cy="6050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1469" y="986716"/>
            <a:ext cx="918830" cy="871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4507" y="3725248"/>
            <a:ext cx="2523678" cy="5059581"/>
            <a:chOff x="3494507" y="3725248"/>
            <a:chExt cx="2523678" cy="50595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4507" y="3725248"/>
              <a:ext cx="2523678" cy="50595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06668" y="2803344"/>
            <a:ext cx="3776805" cy="6050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04733" y="4659123"/>
            <a:ext cx="2103226" cy="2552381"/>
            <a:chOff x="3704733" y="4659123"/>
            <a:chExt cx="2103226" cy="2552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4733" y="4659123"/>
              <a:ext cx="2103226" cy="25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09560" y="5003647"/>
            <a:ext cx="2093571" cy="2093571"/>
            <a:chOff x="3709560" y="5003647"/>
            <a:chExt cx="2093571" cy="2093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9560" y="5003647"/>
              <a:ext cx="2093571" cy="2093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40045" y="7433069"/>
            <a:ext cx="1853628" cy="426086"/>
            <a:chOff x="3840045" y="7433069"/>
            <a:chExt cx="1853628" cy="4260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0045" y="7433069"/>
              <a:ext cx="1853628" cy="4260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90058" y="7405724"/>
            <a:ext cx="1608056" cy="6079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25397" y="5672581"/>
            <a:ext cx="1367987" cy="1665332"/>
            <a:chOff x="9725397" y="5672581"/>
            <a:chExt cx="1367987" cy="1665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5397" y="5672581"/>
              <a:ext cx="1367987" cy="1665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93891" y="4778667"/>
            <a:ext cx="1607683" cy="2927345"/>
            <a:chOff x="12893891" y="4778667"/>
            <a:chExt cx="1607683" cy="29273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93891" y="4778667"/>
              <a:ext cx="1607683" cy="2927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52381" y="2874454"/>
            <a:ext cx="3630793" cy="3630793"/>
            <a:chOff x="9852381" y="2874454"/>
            <a:chExt cx="3630793" cy="36307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52381" y="2874454"/>
              <a:ext cx="3630793" cy="36307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07345" y="4726982"/>
            <a:ext cx="311436" cy="276665"/>
            <a:chOff x="10807345" y="4726982"/>
            <a:chExt cx="311436" cy="2766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07345" y="4726982"/>
              <a:ext cx="311436" cy="276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9374" y="4361528"/>
            <a:ext cx="8414234" cy="16583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2300" y="4023750"/>
            <a:ext cx="5832376" cy="5517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1468" y="8334782"/>
            <a:ext cx="1901462" cy="6473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8504" y="8758881"/>
            <a:ext cx="5956157" cy="5612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4340" y="1171094"/>
            <a:ext cx="5049537" cy="17641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9708" y="3966408"/>
            <a:ext cx="1854941" cy="131108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28235" y="3966408"/>
            <a:ext cx="1864465" cy="1311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56762" y="3966408"/>
            <a:ext cx="1854941" cy="13299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85289" y="3966408"/>
            <a:ext cx="1874265" cy="13088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946" y="4783023"/>
            <a:ext cx="13704211" cy="642845"/>
            <a:chOff x="1895946" y="4783023"/>
            <a:chExt cx="13704211" cy="6428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5946" y="4783023"/>
              <a:ext cx="13704211" cy="6428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5445" y="4767150"/>
            <a:ext cx="1019009" cy="14689"/>
            <a:chOff x="3185445" y="4767150"/>
            <a:chExt cx="1019009" cy="146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5445" y="4767150"/>
              <a:ext cx="1019009" cy="146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3972" y="4767150"/>
            <a:ext cx="1019009" cy="14689"/>
            <a:chOff x="6413972" y="4767150"/>
            <a:chExt cx="1019009" cy="146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3972" y="4767150"/>
              <a:ext cx="1019009" cy="146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2499" y="4767150"/>
            <a:ext cx="1019009" cy="14689"/>
            <a:chOff x="9642499" y="4767150"/>
            <a:chExt cx="1019009" cy="146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2499" y="4767150"/>
              <a:ext cx="1019009" cy="14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026" y="4767150"/>
            <a:ext cx="1019009" cy="14689"/>
            <a:chOff x="12871026" y="4767150"/>
            <a:chExt cx="1019009" cy="14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026" y="4767150"/>
              <a:ext cx="1019009" cy="146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39732" y="5992999"/>
            <a:ext cx="1324186" cy="5422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46399" y="5380155"/>
            <a:ext cx="1313424" cy="6077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25312" y="5979799"/>
            <a:ext cx="1924510" cy="6473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84954" y="5380155"/>
            <a:ext cx="2454767" cy="5517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63546" y="5394714"/>
            <a:ext cx="1648729" cy="6077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63546" y="5992999"/>
            <a:ext cx="1305138" cy="5422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25312" y="5380155"/>
            <a:ext cx="1324186" cy="5422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11903" y="2516362"/>
            <a:ext cx="5083834" cy="549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2003" y="4894742"/>
            <a:ext cx="6443059" cy="117704"/>
            <a:chOff x="2382003" y="4894742"/>
            <a:chExt cx="6443059" cy="117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2003" y="4894742"/>
              <a:ext cx="6443059" cy="117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7192" y="1134516"/>
            <a:ext cx="3237328" cy="6884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6290" y="2761391"/>
            <a:ext cx="5919719" cy="5503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23465" y="4075901"/>
            <a:ext cx="1751310" cy="1843972"/>
            <a:chOff x="14823465" y="4075901"/>
            <a:chExt cx="1751310" cy="18439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23465" y="4075901"/>
              <a:ext cx="1751310" cy="1843972"/>
              <a:chOff x="14823465" y="4075901"/>
              <a:chExt cx="1751310" cy="184397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823465" y="4075901"/>
                <a:ext cx="1751310" cy="184397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59093" y="4785035"/>
              <a:ext cx="1021273" cy="4999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73222" y="4047173"/>
            <a:ext cx="1778786" cy="1812843"/>
            <a:chOff x="4773222" y="4047173"/>
            <a:chExt cx="1778786" cy="18128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3222" y="4047173"/>
              <a:ext cx="1778786" cy="18128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4260" y="4139954"/>
            <a:ext cx="1596710" cy="1627280"/>
            <a:chOff x="4864260" y="4139954"/>
            <a:chExt cx="1596710" cy="16272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4260" y="4139954"/>
              <a:ext cx="1596710" cy="16272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84051" y="4047173"/>
            <a:ext cx="1778786" cy="1812843"/>
            <a:chOff x="6684051" y="4047173"/>
            <a:chExt cx="1778786" cy="1812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4051" y="4047173"/>
              <a:ext cx="1778786" cy="18128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75089" y="4139954"/>
            <a:ext cx="1596710" cy="1627280"/>
            <a:chOff x="6775089" y="4139954"/>
            <a:chExt cx="1596710" cy="162728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5089" y="4139954"/>
              <a:ext cx="1596710" cy="16272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36342" y="3807712"/>
            <a:ext cx="2291765" cy="2291765"/>
            <a:chOff x="2136342" y="3807712"/>
            <a:chExt cx="2291765" cy="22917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6342" y="3807712"/>
              <a:ext cx="2291765" cy="2291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28205" y="3899574"/>
            <a:ext cx="2108040" cy="2108040"/>
            <a:chOff x="2228205" y="3899574"/>
            <a:chExt cx="2108040" cy="210804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8205" y="3899574"/>
              <a:ext cx="2108040" cy="210804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09092" y="4738353"/>
            <a:ext cx="1169130" cy="49998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9482" y="4758353"/>
            <a:ext cx="1160616" cy="4013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04120" y="4762162"/>
            <a:ext cx="1475806" cy="3874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1469" y="983573"/>
            <a:ext cx="899783" cy="87481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72106" y="6972430"/>
            <a:ext cx="9146814" cy="140388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055511" y="2719752"/>
            <a:ext cx="4355333" cy="4349981"/>
            <a:chOff x="10055511" y="2719752"/>
            <a:chExt cx="4355333" cy="434998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055511" y="2719752"/>
              <a:ext cx="4326216" cy="4349981"/>
              <a:chOff x="10055511" y="2719752"/>
              <a:chExt cx="4326216" cy="434998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892403" y="544761"/>
                <a:ext cx="8652432" cy="8699962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055511" y="2719752"/>
                <a:ext cx="4326216" cy="4349981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45487" y="4690699"/>
              <a:ext cx="1613749" cy="49998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0055511" y="2719752"/>
              <a:ext cx="4355333" cy="4349981"/>
              <a:chOff x="10055511" y="2719752"/>
              <a:chExt cx="4355333" cy="434998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55511" y="2719752"/>
                <a:ext cx="4355333" cy="4349981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220111" y="4749782"/>
            <a:ext cx="770416" cy="401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2969957"/>
            <a:ext cx="16095167" cy="2505113"/>
            <a:chOff x="1095273" y="2969957"/>
            <a:chExt cx="16095167" cy="25051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969957"/>
              <a:ext cx="16095167" cy="25051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2421" y="873621"/>
            <a:ext cx="1100905" cy="10967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8966" y="3238095"/>
            <a:ext cx="1904762" cy="1904762"/>
            <a:chOff x="5108966" y="3238095"/>
            <a:chExt cx="1904762" cy="19047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8966" y="3238095"/>
              <a:ext cx="1904762" cy="1904762"/>
              <a:chOff x="5108966" y="3238095"/>
              <a:chExt cx="1904762" cy="19047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08966" y="3238095"/>
                <a:ext cx="1904762" cy="19047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03815" y="3532945"/>
              <a:ext cx="1315063" cy="1315063"/>
              <a:chOff x="5403815" y="3532945"/>
              <a:chExt cx="1315063" cy="131506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03815" y="3532945"/>
                <a:ext cx="1315063" cy="1315063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7246" y="6038219"/>
            <a:ext cx="1961405" cy="6473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88770" y="6840260"/>
            <a:ext cx="1797567" cy="5401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06643" y="3238095"/>
            <a:ext cx="1904762" cy="1904762"/>
            <a:chOff x="2006643" y="3238095"/>
            <a:chExt cx="1904762" cy="190476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06643" y="3238095"/>
              <a:ext cx="1904762" cy="1904762"/>
              <a:chOff x="2006643" y="3238095"/>
              <a:chExt cx="1904762" cy="190476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06643" y="3238095"/>
                <a:ext cx="1904762" cy="190476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301492" y="3532945"/>
              <a:ext cx="1315063" cy="1315063"/>
              <a:chOff x="2301492" y="3532945"/>
              <a:chExt cx="1315063" cy="131506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01492" y="3532945"/>
                <a:ext cx="1315063" cy="1315063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7252" y="6076315"/>
            <a:ext cx="2515995" cy="6473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6447" y="6840260"/>
            <a:ext cx="1816614" cy="5497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21736" y="3217125"/>
            <a:ext cx="1904762" cy="1904762"/>
            <a:chOff x="11321736" y="3217125"/>
            <a:chExt cx="1904762" cy="190476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321736" y="3217125"/>
              <a:ext cx="1904762" cy="1904762"/>
              <a:chOff x="11321736" y="3217125"/>
              <a:chExt cx="1904762" cy="190476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21736" y="3217125"/>
                <a:ext cx="1904762" cy="190476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616586" y="3511975"/>
              <a:ext cx="1315063" cy="1315063"/>
              <a:chOff x="11616586" y="3511975"/>
              <a:chExt cx="1315063" cy="131506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16586" y="3511975"/>
                <a:ext cx="1315063" cy="1315063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72345" y="6068545"/>
            <a:ext cx="1849338" cy="5517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01541" y="6840260"/>
            <a:ext cx="1788043" cy="54017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284286" y="3262863"/>
            <a:ext cx="1904762" cy="1904762"/>
            <a:chOff x="14284286" y="3262863"/>
            <a:chExt cx="1904762" cy="190476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4284286" y="3262863"/>
              <a:ext cx="1904762" cy="1904762"/>
              <a:chOff x="14284286" y="3262863"/>
              <a:chExt cx="1904762" cy="190476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84286" y="3262863"/>
                <a:ext cx="1904762" cy="190476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579135" y="3595807"/>
              <a:ext cx="1315063" cy="1315063"/>
              <a:chOff x="14579135" y="3595807"/>
              <a:chExt cx="1315063" cy="131506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579135" y="3595807"/>
                <a:ext cx="1315063" cy="1315063"/>
              </a:xfrm>
              <a:prstGeom prst="rect">
                <a:avLst/>
              </a:prstGeom>
            </p:spPr>
          </p:pic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15001" y="5816645"/>
            <a:ext cx="2648624" cy="101315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64090" y="6840260"/>
            <a:ext cx="2270976" cy="54017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5763" y="1134516"/>
            <a:ext cx="1632109" cy="68841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258227" y="3238095"/>
            <a:ext cx="1904762" cy="1904762"/>
            <a:chOff x="8258227" y="3238095"/>
            <a:chExt cx="1904762" cy="190476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8258227" y="3238095"/>
              <a:ext cx="1904762" cy="1904762"/>
              <a:chOff x="8258227" y="3238095"/>
              <a:chExt cx="1904762" cy="1904762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258227" y="3238095"/>
                <a:ext cx="1904762" cy="190476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581528" y="3561925"/>
              <a:ext cx="1223638" cy="1223638"/>
              <a:chOff x="8581528" y="3561925"/>
              <a:chExt cx="1223638" cy="1223638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581528" y="3561925"/>
                <a:ext cx="1223638" cy="1223638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41085" y="6006182"/>
            <a:ext cx="2006900" cy="64737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11467" y="6692701"/>
            <a:ext cx="3768186" cy="1473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2069928" cy="6884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3264" y="2439479"/>
            <a:ext cx="2323166" cy="6939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8778" y="1917717"/>
            <a:ext cx="1361627" cy="1361627"/>
            <a:chOff x="1618778" y="1917717"/>
            <a:chExt cx="1361627" cy="13616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8778" y="1917717"/>
              <a:ext cx="1361627" cy="136162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3157" y="3481125"/>
            <a:ext cx="6776805" cy="40263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17737" y="1860230"/>
            <a:ext cx="1526708" cy="1969714"/>
            <a:chOff x="9317737" y="1860230"/>
            <a:chExt cx="1526708" cy="1969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17737" y="1860230"/>
              <a:ext cx="1526708" cy="1969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07851" y="1860230"/>
            <a:ext cx="1527554" cy="1969714"/>
            <a:chOff x="11307851" y="1860230"/>
            <a:chExt cx="1527554" cy="1969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7851" y="1860230"/>
              <a:ext cx="1527554" cy="1969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23836" y="1860230"/>
            <a:ext cx="1527679" cy="1969714"/>
            <a:chOff x="13223836" y="1860230"/>
            <a:chExt cx="1527679" cy="1969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23836" y="1860230"/>
              <a:ext cx="1527679" cy="1969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145750" y="1860230"/>
            <a:ext cx="1527874" cy="1969714"/>
            <a:chOff x="15145750" y="1860230"/>
            <a:chExt cx="1527874" cy="1969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45750" y="1860230"/>
              <a:ext cx="1527874" cy="1969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17737" y="4263221"/>
            <a:ext cx="1526708" cy="1959001"/>
            <a:chOff x="9317737" y="4263221"/>
            <a:chExt cx="1526708" cy="195900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7737" y="4263221"/>
              <a:ext cx="1526708" cy="19590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07851" y="4250522"/>
            <a:ext cx="1636058" cy="1959001"/>
            <a:chOff x="11307851" y="4250522"/>
            <a:chExt cx="1636058" cy="195900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07851" y="4250522"/>
              <a:ext cx="1636058" cy="19590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23836" y="4250522"/>
            <a:ext cx="1527679" cy="1959001"/>
            <a:chOff x="13223836" y="4250522"/>
            <a:chExt cx="1527679" cy="19590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23836" y="4250522"/>
              <a:ext cx="1527679" cy="19590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5750" y="4235068"/>
            <a:ext cx="1527874" cy="1974456"/>
            <a:chOff x="15145750" y="4235068"/>
            <a:chExt cx="1527874" cy="197445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45750" y="4235068"/>
              <a:ext cx="1527874" cy="19744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44583" y="6588141"/>
            <a:ext cx="1539406" cy="1952885"/>
            <a:chOff x="10144583" y="6588141"/>
            <a:chExt cx="1539406" cy="195288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44583" y="6588141"/>
              <a:ext cx="1539406" cy="19528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25880" y="6588141"/>
            <a:ext cx="1636058" cy="1932494"/>
            <a:chOff x="12125880" y="6588141"/>
            <a:chExt cx="1636058" cy="193249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25880" y="6588141"/>
              <a:ext cx="1636058" cy="19324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241644" y="6588141"/>
            <a:ext cx="1527679" cy="1957914"/>
            <a:chOff x="14241644" y="6588141"/>
            <a:chExt cx="1527679" cy="19579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41644" y="6588141"/>
              <a:ext cx="1527679" cy="1957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2069928" cy="6884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2408" y="2421806"/>
            <a:ext cx="3922099" cy="713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5800" y="2111508"/>
            <a:ext cx="994210" cy="906110"/>
            <a:chOff x="1735800" y="2111508"/>
            <a:chExt cx="994210" cy="9061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5800" y="2111508"/>
              <a:ext cx="994210" cy="9061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3154" y="3481125"/>
            <a:ext cx="7189224" cy="44485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99418" y="2111508"/>
            <a:ext cx="6915733" cy="5841650"/>
            <a:chOff x="10599418" y="2111508"/>
            <a:chExt cx="6915733" cy="58416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599418" y="2111508"/>
              <a:ext cx="6915733" cy="5841650"/>
              <a:chOff x="10599418" y="2111508"/>
              <a:chExt cx="6915733" cy="584165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99418" y="2111508"/>
                <a:ext cx="6915733" cy="584165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6392" y="7492409"/>
              <a:ext cx="3738276" cy="36201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448" y="2392692"/>
            <a:ext cx="4198015" cy="4646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8607" y="9513877"/>
            <a:ext cx="4158474" cy="38887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50824" y="5142857"/>
            <a:ext cx="2782979" cy="512904"/>
            <a:chOff x="12950824" y="5142857"/>
            <a:chExt cx="2782979" cy="5129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50824" y="5142857"/>
              <a:ext cx="2782979" cy="5129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1710" y="6597165"/>
            <a:ext cx="3489213" cy="2711987"/>
            <a:chOff x="6711710" y="6597165"/>
            <a:chExt cx="3489213" cy="27119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1710" y="6597165"/>
              <a:ext cx="3489213" cy="27119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70389" y="1261718"/>
            <a:ext cx="3130533" cy="2605690"/>
            <a:chOff x="7070389" y="1261718"/>
            <a:chExt cx="3130533" cy="26056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70389" y="1261718"/>
              <a:ext cx="3130533" cy="2605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2069928" cy="6884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2411" y="2421801"/>
            <a:ext cx="4913842" cy="713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5800" y="2111508"/>
            <a:ext cx="994210" cy="906110"/>
            <a:chOff x="1735800" y="2111508"/>
            <a:chExt cx="994210" cy="9061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5800" y="2111508"/>
              <a:ext cx="994210" cy="9061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3630" y="3466563"/>
            <a:ext cx="7352948" cy="32092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8607" y="9513877"/>
            <a:ext cx="4158474" cy="3888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2356715"/>
            <a:ext cx="8841297" cy="5368463"/>
            <a:chOff x="9142857" y="2356715"/>
            <a:chExt cx="8841297" cy="53684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356715"/>
              <a:ext cx="8841297" cy="5368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1691042" cy="678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91" y="1143158"/>
            <a:ext cx="2680834" cy="539601"/>
            <a:chOff x="3928491" y="1143158"/>
            <a:chExt cx="2680834" cy="5396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60" y="1156144"/>
              <a:ext cx="1656014" cy="6050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702" y="9594705"/>
            <a:ext cx="6629585" cy="3229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02290" y="1860230"/>
              <a:ext cx="12081134" cy="7575462"/>
              <a:chOff x="3102290" y="1860230"/>
              <a:chExt cx="12081134" cy="75754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02290" y="1860230"/>
                <a:ext cx="12081134" cy="75754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12962" y="2399831"/>
              <a:ext cx="11590101" cy="6874885"/>
              <a:chOff x="3312962" y="2399831"/>
              <a:chExt cx="11590101" cy="68748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12962" y="2399831"/>
                <a:ext cx="11590101" cy="68748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28757" y="2385272"/>
              <a:ext cx="10771429" cy="6874885"/>
              <a:chOff x="3928757" y="2385272"/>
              <a:chExt cx="10771429" cy="687488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3928757" y="2385272"/>
                <a:ext cx="10767858" cy="6874885"/>
                <a:chOff x="3928757" y="2385272"/>
                <a:chExt cx="10767858" cy="6874885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928757" y="2385272"/>
                  <a:ext cx="10767858" cy="687488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28757" y="3606140"/>
                <a:ext cx="10767858" cy="4433150"/>
                <a:chOff x="3928757" y="3606140"/>
                <a:chExt cx="10767858" cy="4433150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928757" y="3606140"/>
                  <a:ext cx="10767858" cy="44331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3928491" y="6443141"/>
            <a:ext cx="2710271" cy="272518"/>
            <a:chOff x="3928491" y="6443141"/>
            <a:chExt cx="2710271" cy="2725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28491" y="6443141"/>
              <a:ext cx="2710271" cy="2725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58144" y="7257297"/>
            <a:ext cx="2212921" cy="328496"/>
            <a:chOff x="9958144" y="7257297"/>
            <a:chExt cx="2212921" cy="32849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58144" y="7257297"/>
              <a:ext cx="2212921" cy="3284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403013" y="6437907"/>
            <a:ext cx="496361" cy="256123"/>
            <a:chOff x="3403013" y="6437907"/>
            <a:chExt cx="496361" cy="25612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013" y="6437907"/>
              <a:ext cx="496361" cy="25612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32130" y="7293483"/>
            <a:ext cx="496361" cy="256123"/>
            <a:chOff x="3432130" y="7293483"/>
            <a:chExt cx="496361" cy="256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2130" y="7293483"/>
              <a:ext cx="496361" cy="2561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03689" y="6326630"/>
            <a:ext cx="1651725" cy="534657"/>
            <a:chOff x="1303689" y="6326630"/>
            <a:chExt cx="1651725" cy="53465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3689" y="6326630"/>
              <a:ext cx="1651725" cy="53465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7589" y="6356332"/>
            <a:ext cx="1493978" cy="49998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03689" y="7139658"/>
            <a:ext cx="1651725" cy="534657"/>
            <a:chOff x="1303689" y="7139658"/>
            <a:chExt cx="1651725" cy="53465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3689" y="7139658"/>
              <a:ext cx="1651725" cy="53465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10877" y="7188453"/>
            <a:ext cx="1350949" cy="4999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421" y="870450"/>
            <a:ext cx="1110428" cy="1096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5763" y="1134516"/>
            <a:ext cx="1691042" cy="6788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801" y="9683972"/>
            <a:ext cx="1780149" cy="472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91" y="1143158"/>
            <a:ext cx="2680834" cy="539601"/>
            <a:chOff x="3928491" y="1143158"/>
            <a:chExt cx="2680834" cy="5396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28491" y="1143158"/>
              <a:ext cx="2680834" cy="539601"/>
              <a:chOff x="3928491" y="1143158"/>
              <a:chExt cx="2680834" cy="5396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8491" y="1143158"/>
                <a:ext cx="2680834" cy="5396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2460" y="1156144"/>
              <a:ext cx="1656014" cy="605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02290" y="1860230"/>
            <a:ext cx="12081134" cy="7575462"/>
            <a:chOff x="3102290" y="1860230"/>
            <a:chExt cx="12081134" cy="75754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02290" y="1860230"/>
              <a:ext cx="12081134" cy="7575462"/>
              <a:chOff x="3102290" y="1860230"/>
              <a:chExt cx="12081134" cy="75754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02290" y="1860230"/>
                <a:ext cx="12081134" cy="75754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12962" y="2399831"/>
              <a:ext cx="11590101" cy="6874885"/>
              <a:chOff x="3312962" y="2399831"/>
              <a:chExt cx="11590101" cy="68748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12962" y="2399831"/>
                <a:ext cx="11590101" cy="68748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885308" y="2414390"/>
              <a:ext cx="7584215" cy="6852139"/>
              <a:chOff x="3885308" y="2414390"/>
              <a:chExt cx="7584215" cy="685213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885308" y="2414390"/>
                <a:ext cx="7584215" cy="685213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928491" y="4357977"/>
            <a:ext cx="1671570" cy="115180"/>
            <a:chOff x="3928491" y="4357977"/>
            <a:chExt cx="1671570" cy="11518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8491" y="4357977"/>
              <a:ext cx="1671570" cy="1151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28491" y="5997370"/>
            <a:ext cx="2302628" cy="115180"/>
            <a:chOff x="3928491" y="5997370"/>
            <a:chExt cx="2302628" cy="1151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8491" y="5997370"/>
              <a:ext cx="2302628" cy="11518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28491" y="7643448"/>
            <a:ext cx="2215276" cy="115180"/>
            <a:chOff x="3928491" y="7643448"/>
            <a:chExt cx="2215276" cy="11518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28491" y="7643448"/>
              <a:ext cx="2215276" cy="1151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07017" y="2686806"/>
            <a:ext cx="177059" cy="901911"/>
            <a:chOff x="4307017" y="2686806"/>
            <a:chExt cx="177059" cy="90191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7017" y="2686806"/>
              <a:ext cx="177059" cy="901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조유나</cp:lastModifiedBy>
  <cp:revision>2</cp:revision>
  <dcterms:created xsi:type="dcterms:W3CDTF">2022-07-31T16:22:54Z</dcterms:created>
  <dcterms:modified xsi:type="dcterms:W3CDTF">2022-08-01T09:08:15Z</dcterms:modified>
</cp:coreProperties>
</file>