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88"/>
  </p:normalViewPr>
  <p:slideViewPr>
    <p:cSldViewPr snapToGrid="0">
      <p:cViewPr>
        <p:scale>
          <a:sx n="103" d="100"/>
          <a:sy n="103" d="100"/>
        </p:scale>
        <p:origin x="9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8C75-7429-EEC0-ECD3-3F1632070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BAC5E-0406-7D8F-3AC3-7E43D73B8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F346-2878-134A-A012-C28817FD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16/03/25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C144-EBBC-0AA9-D898-B963C2E1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FCA66-3A4A-F6DD-9C0A-6023E1F3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8954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11D8-565A-3082-E7EC-C3DFE664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5804F-E828-5A98-0FAA-9F242FEE3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0235A-D16D-B632-836B-DF03BB04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16/03/25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C83A-A036-EBA1-84B6-762AC25C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8EB6-C0B7-EC19-A0A7-BC7E08B7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6534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486EF-E600-8B9B-6237-D7AD6F256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D2C78-6BA7-9FE2-9136-E520948DE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AE209-F52C-B068-09EA-892D4B1D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16/03/25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7C65-AC7C-1882-C699-818EAFFB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D3AA-1162-04AF-48E1-B6484F1D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7637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2DA2-A7C8-478C-60C8-83FA8EC7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ADBF-087E-1EC4-C0C3-B549175E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57FD-4DB9-6FE3-33DF-C30D9CEB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16/03/25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DC141-DE2A-0602-BC86-BCB5E643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B7FD-87D0-C517-AFEB-ADF5A017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1512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21CA-9F07-7BE5-2E53-576FE2D1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4742C-5395-81DC-84C2-3A8BB30A6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6019-2CDF-EC5E-681D-684B91A6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16/03/25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7C6E8-5333-17CF-8551-5AB7D78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0175C-F953-7662-06C3-5D735D8D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2908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7CB6-4BD0-3465-B276-BD45997F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099D-561D-637C-E25C-418923224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2D521-DB09-5244-6C34-27C9C8DD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D808F-4622-D321-CE0D-2C96B444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16/03/25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6D271-4659-A61A-0792-6C2525DD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0543A-09C4-A431-2B31-8E676D03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5024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4844-364E-2CC8-409B-6709B55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7DFBC-0078-C7DD-2997-04C59948D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73158-EC5E-FA96-C085-F700DF6A8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535AC-E666-FB75-CC9D-3073FCBA2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20554-BE03-9FD5-79AB-2A4CC52A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DAF7B-FF45-97FF-547D-AE03CA37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16/03/25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12CD4-79E4-5A5A-356E-86A11702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A4663-2720-B540-A772-98CCF4AB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6788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A0F1-2BC2-5E62-F0D0-16B98D36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C58C9-BDF6-AA60-4C91-44D683F7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16/03/25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BEB17-766C-2800-4EDA-4984DE80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C221D-1BE9-E41B-6F7E-33D9B553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8788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0E1AC-E8F1-6BB8-37C6-914C6375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16/03/25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7E2F1-90A1-A553-4DE0-C65FA7F2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F0E91-B744-F65C-EB9B-0CB30508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0280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7737-F143-B5C0-A58D-9F868BE9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3A13-EDCE-44F1-0A2A-C071D1E1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B4685-8A1E-1ECD-3E65-E36C1532C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7938F-BF00-6887-2270-A6A213F8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16/03/25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71D2D-1F16-F21F-CB6E-8B31DF9D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3E6DB-7996-DC6E-5FCB-8FB42502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2107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1554-4AE8-C9E6-D219-42EEA566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D8138-C3CC-F035-434C-2A17EC316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25EC-7058-7E56-A47B-B0377D72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773FB-5725-F3D5-A5E3-B327540F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16/03/25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ACAD0-04A4-A95B-E09F-BC0E8566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A4AA7-EC25-57E1-A6EB-0D39C58E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9115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5D2D1-C96D-3B69-895B-79B562D9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B7DB1-DAE3-3C3D-DCB2-7706AE73F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A147D-1D2B-D352-5DAD-FFAFED2BA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DC1FC9-CE03-B848-B530-C15C88BA17F0}" type="datetimeFigureOut">
              <a:rPr lang="en-CO" smtClean="0"/>
              <a:t>16/03/25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7009F-3D88-4E87-90A5-A7EF81DD0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6C6A3-4CD1-679B-DFE5-E2D9C6742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6339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rectangular object with black text and numbers&#10;&#10;AI-generated content may be incorrect.">
            <a:extLst>
              <a:ext uri="{FF2B5EF4-FFF2-40B4-BE49-F238E27FC236}">
                <a16:creationId xmlns:a16="http://schemas.microsoft.com/office/drawing/2014/main" id="{43A7473D-7E07-E772-C50C-74B008BD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979827"/>
            <a:ext cx="5143500" cy="3911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0CA47E-7916-0F24-0E20-ED2515781FC5}"/>
              </a:ext>
            </a:extLst>
          </p:cNvPr>
          <p:cNvCxnSpPr>
            <a:cxnSpLocks/>
          </p:cNvCxnSpPr>
          <p:nvPr/>
        </p:nvCxnSpPr>
        <p:spPr>
          <a:xfrm flipH="1">
            <a:off x="2622014" y="2490172"/>
            <a:ext cx="1035586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D981ED-7F08-78B8-7ADE-FB2BBE5F992C}"/>
              </a:ext>
            </a:extLst>
          </p:cNvPr>
          <p:cNvCxnSpPr>
            <a:cxnSpLocks/>
          </p:cNvCxnSpPr>
          <p:nvPr/>
        </p:nvCxnSpPr>
        <p:spPr>
          <a:xfrm flipV="1">
            <a:off x="6544019" y="1750003"/>
            <a:ext cx="0" cy="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DD8797-6D12-808F-96D2-19B1E8909DB8}"/>
              </a:ext>
            </a:extLst>
          </p:cNvPr>
          <p:cNvCxnSpPr>
            <a:cxnSpLocks/>
          </p:cNvCxnSpPr>
          <p:nvPr/>
        </p:nvCxnSpPr>
        <p:spPr>
          <a:xfrm flipV="1">
            <a:off x="7313364" y="1432044"/>
            <a:ext cx="0" cy="635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B79AEB-6171-1241-C2B0-6EBB0B17D05B}"/>
              </a:ext>
            </a:extLst>
          </p:cNvPr>
          <p:cNvCxnSpPr>
            <a:cxnSpLocks/>
          </p:cNvCxnSpPr>
          <p:nvPr/>
        </p:nvCxnSpPr>
        <p:spPr>
          <a:xfrm flipH="1">
            <a:off x="8536235" y="2488845"/>
            <a:ext cx="1035586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0E0C5D-872C-62F1-F9F2-B2DA7819AE8B}"/>
              </a:ext>
            </a:extLst>
          </p:cNvPr>
          <p:cNvCxnSpPr>
            <a:cxnSpLocks/>
          </p:cNvCxnSpPr>
          <p:nvPr/>
        </p:nvCxnSpPr>
        <p:spPr>
          <a:xfrm flipH="1">
            <a:off x="8536235" y="3934300"/>
            <a:ext cx="1035586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F71D1D-9C83-C9B1-06E2-3E51F4459656}"/>
              </a:ext>
            </a:extLst>
          </p:cNvPr>
          <p:cNvCxnSpPr>
            <a:cxnSpLocks/>
          </p:cNvCxnSpPr>
          <p:nvPr/>
        </p:nvCxnSpPr>
        <p:spPr>
          <a:xfrm flipH="1">
            <a:off x="2622014" y="5264587"/>
            <a:ext cx="1035586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2DA335-6FEA-3144-6A77-27BC8DA2308A}"/>
              </a:ext>
            </a:extLst>
          </p:cNvPr>
          <p:cNvCxnSpPr>
            <a:cxnSpLocks/>
          </p:cNvCxnSpPr>
          <p:nvPr/>
        </p:nvCxnSpPr>
        <p:spPr>
          <a:xfrm flipH="1">
            <a:off x="8536235" y="5241226"/>
            <a:ext cx="1035586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A9CF95-78E1-D367-54D8-6868758BCDDD}"/>
              </a:ext>
            </a:extLst>
          </p:cNvPr>
          <p:cNvSpPr txBox="1"/>
          <p:nvPr/>
        </p:nvSpPr>
        <p:spPr>
          <a:xfrm>
            <a:off x="526975" y="2196457"/>
            <a:ext cx="2093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Sigla </a:t>
            </a:r>
            <a:r>
              <a:rPr lang="en-CO" sz="1600" dirty="0">
                <a:latin typeface="SF COMPACT" panose="020B0A04030202060204" pitchFamily="34" charset="77"/>
                <a:cs typeface="Poppins" pitchFamily="2" charset="77"/>
              </a:rPr>
              <a:t>(Click para </a:t>
            </a:r>
          </a:p>
          <a:p>
            <a:pPr algn="ctr"/>
            <a:r>
              <a:rPr lang="en-CO" sz="1600" dirty="0">
                <a:latin typeface="SF COMPACT" panose="020B0A04030202060204" pitchFamily="34" charset="77"/>
                <a:cs typeface="Poppins" pitchFamily="2" charset="77"/>
              </a:rPr>
              <a:t>buscacursos.uc.cl)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54949-EF6D-88B9-4B6A-0A4782293A89}"/>
              </a:ext>
            </a:extLst>
          </p:cNvPr>
          <p:cNvSpPr txBox="1"/>
          <p:nvPr/>
        </p:nvSpPr>
        <p:spPr>
          <a:xfrm>
            <a:off x="526975" y="5095310"/>
            <a:ext cx="209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ID </a:t>
            </a:r>
            <a:r>
              <a:rPr lang="en-CO" sz="1600" dirty="0">
                <a:latin typeface="SF COMPACT" panose="020B0A04030202060204" pitchFamily="34" charset="77"/>
                <a:cs typeface="Poppins" pitchFamily="2" charset="77"/>
              </a:rPr>
              <a:t>(Requisitos)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A76C10-09C4-47AB-E0E3-D0467FEF837E}"/>
              </a:ext>
            </a:extLst>
          </p:cNvPr>
          <p:cNvSpPr txBox="1"/>
          <p:nvPr/>
        </p:nvSpPr>
        <p:spPr>
          <a:xfrm>
            <a:off x="9569986" y="2319567"/>
            <a:ext cx="209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ID del Curso</a:t>
            </a:r>
            <a:endParaRPr lang="en-CO" sz="1600" dirty="0">
              <a:latin typeface="SF COMPACT" panose="020B0A04030202060204" pitchFamily="34" charset="77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08943-8B0D-B7BE-40D2-1D825E9535C7}"/>
              </a:ext>
            </a:extLst>
          </p:cNvPr>
          <p:cNvSpPr txBox="1"/>
          <p:nvPr/>
        </p:nvSpPr>
        <p:spPr>
          <a:xfrm>
            <a:off x="9569986" y="3765023"/>
            <a:ext cx="209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Nombre del Curso</a:t>
            </a:r>
            <a:endParaRPr lang="en-CO" sz="1600" dirty="0">
              <a:latin typeface="SF COMPACT" panose="020B0A04030202060204" pitchFamily="34" charset="77"/>
              <a:cs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A4569-CB97-1B32-F248-BCA89F23633E}"/>
              </a:ext>
            </a:extLst>
          </p:cNvPr>
          <p:cNvSpPr txBox="1"/>
          <p:nvPr/>
        </p:nvSpPr>
        <p:spPr>
          <a:xfrm>
            <a:off x="9569986" y="5095310"/>
            <a:ext cx="209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Créditos del Curso</a:t>
            </a:r>
            <a:endParaRPr lang="en-CO" sz="1600" dirty="0">
              <a:latin typeface="SF COMPACT" panose="020B0A04030202060204" pitchFamily="34" charset="77"/>
              <a:cs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6B270-2625-5A48-0C6A-21A5EFF67200}"/>
              </a:ext>
            </a:extLst>
          </p:cNvPr>
          <p:cNvSpPr txBox="1"/>
          <p:nvPr/>
        </p:nvSpPr>
        <p:spPr>
          <a:xfrm>
            <a:off x="6266762" y="601047"/>
            <a:ext cx="209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¿Curso Anual? </a:t>
            </a:r>
            <a:r>
              <a:rPr lang="en-CO" sz="1600" dirty="0">
                <a:latin typeface="SF COMPACT" panose="020B0A04030202060204" pitchFamily="34" charset="77"/>
                <a:cs typeface="Poppins" pitchFamily="2" charset="77"/>
              </a:rPr>
              <a:t>(Semestre 1: S1, Semestre 2: S2)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3E236C2-08A5-B1A2-D615-259EDBE5A194}"/>
              </a:ext>
            </a:extLst>
          </p:cNvPr>
          <p:cNvCxnSpPr>
            <a:cxnSpLocks/>
          </p:cNvCxnSpPr>
          <p:nvPr/>
        </p:nvCxnSpPr>
        <p:spPr>
          <a:xfrm rot="10800000">
            <a:off x="4660827" y="1432045"/>
            <a:ext cx="1900448" cy="317961"/>
          </a:xfrm>
          <a:prstGeom prst="bentConnector3">
            <a:avLst>
              <a:gd name="adj1" fmla="val 9894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C6B80E2-862E-9118-EFE4-9BF63923D99B}"/>
              </a:ext>
            </a:extLst>
          </p:cNvPr>
          <p:cNvSpPr txBox="1"/>
          <p:nvPr/>
        </p:nvSpPr>
        <p:spPr>
          <a:xfrm>
            <a:off x="3614225" y="768213"/>
            <a:ext cx="2093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Curso con Laboratorio (L)</a:t>
            </a:r>
            <a:endParaRPr lang="en-CO" sz="1600" dirty="0">
              <a:latin typeface="SF COMPACT" panose="020B0A04030202060204" pitchFamily="34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471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SF COMPACT</vt:lpstr>
      <vt:lpstr>SF COMPACT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Jose Sanchez Medina</dc:creator>
  <cp:lastModifiedBy>Juan Jose Sanchez Medina</cp:lastModifiedBy>
  <cp:revision>1</cp:revision>
  <dcterms:created xsi:type="dcterms:W3CDTF">2025-03-16T16:13:37Z</dcterms:created>
  <dcterms:modified xsi:type="dcterms:W3CDTF">2025-03-16T16:41:31Z</dcterms:modified>
</cp:coreProperties>
</file>