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Oswald Medium"/>
      <p:regular r:id="rId28"/>
      <p:bold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Oswald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OswaldMedium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swald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9.xml"/><Relationship Id="rId35" Type="http://schemas.openxmlformats.org/officeDocument/2006/relationships/font" Target="fonts/Oswald-bold.fntdata"/><Relationship Id="rId12" Type="http://schemas.openxmlformats.org/officeDocument/2006/relationships/slide" Target="slides/slide8.xml"/><Relationship Id="rId34" Type="http://schemas.openxmlformats.org/officeDocument/2006/relationships/font" Target="fonts/Oswald-regular.fntdata"/><Relationship Id="rId15" Type="http://schemas.openxmlformats.org/officeDocument/2006/relationships/slide" Target="slides/slide11.xml"/><Relationship Id="rId37" Type="http://schemas.openxmlformats.org/officeDocument/2006/relationships/font" Target="fonts/OpenSans-bold.fntdata"/><Relationship Id="rId14" Type="http://schemas.openxmlformats.org/officeDocument/2006/relationships/slide" Target="slides/slide10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3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2.xml"/><Relationship Id="rId38" Type="http://schemas.openxmlformats.org/officeDocument/2006/relationships/font" Target="fonts/OpenSans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3baa45f00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13baa45f00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a00a3277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a00a3277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9ac7ea12a4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9ac7ea12a4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3baa45f00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3baa45f00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9ac7ea12a4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9ac7ea12a4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3baa45f00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3baa45f00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3baa45f00f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3baa45f00f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3baa45f00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3baa45f00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9ac7ea12a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9ac7ea12a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13baa45f00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13baa45f00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3baa45f00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3baa45f00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9ac7ea12a4_0_2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9ac7ea12a4_0_2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13baa45f00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13baa45f00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9ac7ea12a4_0_2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9ac7ea12a4_0_2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9aae1a292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9aae1a292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3baa45f00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3baa45f00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9ac7ea12a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9ac7ea12a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3baa45f00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3baa45f00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9ac7ea12a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9ac7ea12a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3baa45f00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3baa45f00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9e46f12aa4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9e46f12aa4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9ac7ea12a4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9ac7ea12a4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246900" y="1246900"/>
            <a:ext cx="6627000" cy="39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785350" y="1445950"/>
            <a:ext cx="5573400" cy="19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905775" y="3489900"/>
            <a:ext cx="5332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480672" y="4589052"/>
            <a:ext cx="4182751" cy="402045"/>
            <a:chOff x="-79178" y="4632327"/>
            <a:chExt cx="4182751" cy="402045"/>
          </a:xfrm>
        </p:grpSpPr>
        <p:sp>
          <p:nvSpPr>
            <p:cNvPr id="15" name="Google Shape;15;p2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2469022" y="152402"/>
            <a:ext cx="4182751" cy="402045"/>
            <a:chOff x="-79178" y="4632327"/>
            <a:chExt cx="4182751" cy="402045"/>
          </a:xfrm>
        </p:grpSpPr>
        <p:sp>
          <p:nvSpPr>
            <p:cNvPr id="48" name="Google Shape;48;p2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2"/>
          <p:cNvSpPr/>
          <p:nvPr/>
        </p:nvSpPr>
        <p:spPr>
          <a:xfrm rot="-5400000">
            <a:off x="7623313" y="4042080"/>
            <a:ext cx="1904100" cy="28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"/>
          <p:cNvSpPr/>
          <p:nvPr/>
        </p:nvSpPr>
        <p:spPr>
          <a:xfrm rot="-2700000">
            <a:off x="8423164" y="2732612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 rot="-2700000">
            <a:off x="8423164" y="2341930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1"/>
          <p:cNvGrpSpPr/>
          <p:nvPr/>
        </p:nvGrpSpPr>
        <p:grpSpPr>
          <a:xfrm>
            <a:off x="2480622" y="4718352"/>
            <a:ext cx="4182751" cy="402045"/>
            <a:chOff x="-79178" y="4632327"/>
            <a:chExt cx="4182751" cy="402045"/>
          </a:xfrm>
        </p:grpSpPr>
        <p:sp>
          <p:nvSpPr>
            <p:cNvPr id="321" name="Google Shape;321;p11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1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1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1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1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1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1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1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1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1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1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1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1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1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1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1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1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11"/>
          <p:cNvSpPr/>
          <p:nvPr/>
        </p:nvSpPr>
        <p:spPr>
          <a:xfrm>
            <a:off x="0" y="1660000"/>
            <a:ext cx="7585200" cy="186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1"/>
          <p:cNvSpPr txBox="1"/>
          <p:nvPr>
            <p:ph hasCustomPrompt="1" type="title"/>
          </p:nvPr>
        </p:nvSpPr>
        <p:spPr>
          <a:xfrm>
            <a:off x="1558625" y="1660000"/>
            <a:ext cx="6026700" cy="19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5" name="Google Shape;355;p11"/>
          <p:cNvSpPr txBox="1"/>
          <p:nvPr>
            <p:ph idx="1" type="body"/>
          </p:nvPr>
        </p:nvSpPr>
        <p:spPr>
          <a:xfrm>
            <a:off x="1995600" y="3529900"/>
            <a:ext cx="51528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accen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6" name="Google Shape;356;p11"/>
          <p:cNvSpPr/>
          <p:nvPr/>
        </p:nvSpPr>
        <p:spPr>
          <a:xfrm rot="10800000">
            <a:off x="-9" y="723447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1"/>
          <p:cNvSpPr/>
          <p:nvPr/>
        </p:nvSpPr>
        <p:spPr>
          <a:xfrm rot="-8100000">
            <a:off x="2019785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1"/>
          <p:cNvSpPr/>
          <p:nvPr/>
        </p:nvSpPr>
        <p:spPr>
          <a:xfrm rot="-8100000">
            <a:off x="172767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1"/>
          <p:cNvSpPr/>
          <p:nvPr/>
        </p:nvSpPr>
        <p:spPr>
          <a:xfrm>
            <a:off x="7981250" y="-488750"/>
            <a:ext cx="1525500" cy="152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3"/>
          <p:cNvSpPr/>
          <p:nvPr/>
        </p:nvSpPr>
        <p:spPr>
          <a:xfrm>
            <a:off x="-49600" y="1346100"/>
            <a:ext cx="7562400" cy="3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3"/>
          <p:cNvSpPr txBox="1"/>
          <p:nvPr>
            <p:ph type="title"/>
          </p:nvPr>
        </p:nvSpPr>
        <p:spPr>
          <a:xfrm>
            <a:off x="720000" y="570550"/>
            <a:ext cx="35157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4" name="Google Shape;364;p13"/>
          <p:cNvSpPr txBox="1"/>
          <p:nvPr>
            <p:ph idx="1" type="subTitle"/>
          </p:nvPr>
        </p:nvSpPr>
        <p:spPr>
          <a:xfrm>
            <a:off x="2004475" y="194245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13"/>
          <p:cNvSpPr txBox="1"/>
          <p:nvPr>
            <p:ph idx="2" type="subTitle"/>
          </p:nvPr>
        </p:nvSpPr>
        <p:spPr>
          <a:xfrm>
            <a:off x="2004475" y="2284375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13"/>
          <p:cNvSpPr txBox="1"/>
          <p:nvPr>
            <p:ph hasCustomPrompt="1" idx="3" type="title"/>
          </p:nvPr>
        </p:nvSpPr>
        <p:spPr>
          <a:xfrm>
            <a:off x="2004475" y="1534425"/>
            <a:ext cx="753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7" name="Google Shape;367;p13"/>
          <p:cNvSpPr txBox="1"/>
          <p:nvPr>
            <p:ph idx="4" type="subTitle"/>
          </p:nvPr>
        </p:nvSpPr>
        <p:spPr>
          <a:xfrm>
            <a:off x="2004475" y="356465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13"/>
          <p:cNvSpPr txBox="1"/>
          <p:nvPr>
            <p:ph idx="5" type="subTitle"/>
          </p:nvPr>
        </p:nvSpPr>
        <p:spPr>
          <a:xfrm>
            <a:off x="2004475" y="3906575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13"/>
          <p:cNvSpPr txBox="1"/>
          <p:nvPr>
            <p:ph hasCustomPrompt="1" idx="6" type="title"/>
          </p:nvPr>
        </p:nvSpPr>
        <p:spPr>
          <a:xfrm>
            <a:off x="2004475" y="3156625"/>
            <a:ext cx="753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0" name="Google Shape;370;p13"/>
          <p:cNvSpPr txBox="1"/>
          <p:nvPr>
            <p:ph idx="7" type="subTitle"/>
          </p:nvPr>
        </p:nvSpPr>
        <p:spPr>
          <a:xfrm>
            <a:off x="4820775" y="194245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13"/>
          <p:cNvSpPr txBox="1"/>
          <p:nvPr>
            <p:ph idx="8" type="subTitle"/>
          </p:nvPr>
        </p:nvSpPr>
        <p:spPr>
          <a:xfrm>
            <a:off x="4820775" y="2284375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13"/>
          <p:cNvSpPr txBox="1"/>
          <p:nvPr>
            <p:ph hasCustomPrompt="1" idx="9" type="title"/>
          </p:nvPr>
        </p:nvSpPr>
        <p:spPr>
          <a:xfrm>
            <a:off x="4820775" y="1534425"/>
            <a:ext cx="753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3" name="Google Shape;373;p13"/>
          <p:cNvSpPr txBox="1"/>
          <p:nvPr>
            <p:ph idx="13" type="subTitle"/>
          </p:nvPr>
        </p:nvSpPr>
        <p:spPr>
          <a:xfrm>
            <a:off x="4820775" y="356465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13"/>
          <p:cNvSpPr txBox="1"/>
          <p:nvPr>
            <p:ph idx="14" type="subTitle"/>
          </p:nvPr>
        </p:nvSpPr>
        <p:spPr>
          <a:xfrm>
            <a:off x="4820775" y="3906575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13"/>
          <p:cNvSpPr txBox="1"/>
          <p:nvPr>
            <p:ph hasCustomPrompt="1" idx="15" type="title"/>
          </p:nvPr>
        </p:nvSpPr>
        <p:spPr>
          <a:xfrm>
            <a:off x="4820775" y="3156625"/>
            <a:ext cx="753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/>
          <p:nvPr/>
        </p:nvSpPr>
        <p:spPr>
          <a:xfrm rot="5400000">
            <a:off x="7689475" y="491725"/>
            <a:ext cx="2257500" cy="24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3"/>
          <p:cNvSpPr/>
          <p:nvPr/>
        </p:nvSpPr>
        <p:spPr>
          <a:xfrm rot="8100000">
            <a:off x="8688401" y="1891781"/>
            <a:ext cx="259650" cy="259650"/>
          </a:xfrm>
          <a:prstGeom prst="plus">
            <a:avLst>
              <a:gd fmla="val 35578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3"/>
          <p:cNvSpPr/>
          <p:nvPr/>
        </p:nvSpPr>
        <p:spPr>
          <a:xfrm>
            <a:off x="8084875" y="4151750"/>
            <a:ext cx="1466700" cy="1466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3"/>
          <p:cNvSpPr/>
          <p:nvPr/>
        </p:nvSpPr>
        <p:spPr>
          <a:xfrm rot="8100000">
            <a:off x="8688401" y="2225349"/>
            <a:ext cx="259650" cy="259650"/>
          </a:xfrm>
          <a:prstGeom prst="plus">
            <a:avLst>
              <a:gd fmla="val 35578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4"/>
          <p:cNvSpPr/>
          <p:nvPr/>
        </p:nvSpPr>
        <p:spPr>
          <a:xfrm rot="-5400000">
            <a:off x="2458125" y="2800225"/>
            <a:ext cx="4233300" cy="246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4"/>
          <p:cNvSpPr/>
          <p:nvPr/>
        </p:nvSpPr>
        <p:spPr>
          <a:xfrm rot="-5400000">
            <a:off x="5067300" y="2800225"/>
            <a:ext cx="4233300" cy="246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4"/>
          <p:cNvSpPr/>
          <p:nvPr/>
        </p:nvSpPr>
        <p:spPr>
          <a:xfrm rot="-5400000">
            <a:off x="-156600" y="2800225"/>
            <a:ext cx="4233300" cy="246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4"/>
          <p:cNvSpPr txBox="1"/>
          <p:nvPr>
            <p:ph idx="1" type="subTitle"/>
          </p:nvPr>
        </p:nvSpPr>
        <p:spPr>
          <a:xfrm>
            <a:off x="3686475" y="278827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14"/>
          <p:cNvSpPr txBox="1"/>
          <p:nvPr>
            <p:ph idx="2" type="subTitle"/>
          </p:nvPr>
        </p:nvSpPr>
        <p:spPr>
          <a:xfrm>
            <a:off x="3473475" y="3130200"/>
            <a:ext cx="21834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4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7" name="Google Shape;387;p14"/>
          <p:cNvSpPr txBox="1"/>
          <p:nvPr>
            <p:ph idx="3" type="subTitle"/>
          </p:nvPr>
        </p:nvSpPr>
        <p:spPr>
          <a:xfrm>
            <a:off x="6301200" y="278827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14"/>
          <p:cNvSpPr txBox="1"/>
          <p:nvPr>
            <p:ph idx="4" type="subTitle"/>
          </p:nvPr>
        </p:nvSpPr>
        <p:spPr>
          <a:xfrm>
            <a:off x="6088100" y="3130200"/>
            <a:ext cx="21834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14"/>
          <p:cNvSpPr txBox="1"/>
          <p:nvPr>
            <p:ph idx="5" type="subTitle"/>
          </p:nvPr>
        </p:nvSpPr>
        <p:spPr>
          <a:xfrm>
            <a:off x="1077300" y="278827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14"/>
          <p:cNvSpPr txBox="1"/>
          <p:nvPr>
            <p:ph idx="6" type="subTitle"/>
          </p:nvPr>
        </p:nvSpPr>
        <p:spPr>
          <a:xfrm>
            <a:off x="870687" y="3130200"/>
            <a:ext cx="21834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14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4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4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3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"/>
          <p:cNvSpPr/>
          <p:nvPr/>
        </p:nvSpPr>
        <p:spPr>
          <a:xfrm rot="5400000">
            <a:off x="-182366" y="4262568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5"/>
          <p:cNvSpPr/>
          <p:nvPr/>
        </p:nvSpPr>
        <p:spPr>
          <a:xfrm rot="8100000">
            <a:off x="480716" y="2843860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5"/>
          <p:cNvSpPr/>
          <p:nvPr/>
        </p:nvSpPr>
        <p:spPr>
          <a:xfrm rot="8100000">
            <a:off x="480716" y="3135969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5"/>
          <p:cNvSpPr/>
          <p:nvPr/>
        </p:nvSpPr>
        <p:spPr>
          <a:xfrm rot="-5400000">
            <a:off x="7750137" y="675604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5"/>
          <p:cNvSpPr/>
          <p:nvPr/>
        </p:nvSpPr>
        <p:spPr>
          <a:xfrm rot="-2700000">
            <a:off x="8413316" y="2069373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5"/>
          <p:cNvSpPr/>
          <p:nvPr/>
        </p:nvSpPr>
        <p:spPr>
          <a:xfrm rot="-2700000">
            <a:off x="8413316" y="1777264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5"/>
          <p:cNvSpPr/>
          <p:nvPr/>
        </p:nvSpPr>
        <p:spPr>
          <a:xfrm>
            <a:off x="7952125" y="4206150"/>
            <a:ext cx="1466700" cy="1466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5"/>
          <p:cNvSpPr/>
          <p:nvPr/>
        </p:nvSpPr>
        <p:spPr>
          <a:xfrm>
            <a:off x="1930600" y="1432750"/>
            <a:ext cx="5259600" cy="39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5"/>
          <p:cNvSpPr txBox="1"/>
          <p:nvPr>
            <p:ph type="title"/>
          </p:nvPr>
        </p:nvSpPr>
        <p:spPr>
          <a:xfrm>
            <a:off x="720000" y="570550"/>
            <a:ext cx="52908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15"/>
          <p:cNvSpPr txBox="1"/>
          <p:nvPr>
            <p:ph idx="1" type="body"/>
          </p:nvPr>
        </p:nvSpPr>
        <p:spPr>
          <a:xfrm>
            <a:off x="2089100" y="1513725"/>
            <a:ext cx="5094900" cy="27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6"/>
          <p:cNvSpPr/>
          <p:nvPr/>
        </p:nvSpPr>
        <p:spPr>
          <a:xfrm>
            <a:off x="4797000" y="1681500"/>
            <a:ext cx="4347000" cy="259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6"/>
          <p:cNvSpPr/>
          <p:nvPr/>
        </p:nvSpPr>
        <p:spPr>
          <a:xfrm>
            <a:off x="0" y="1681500"/>
            <a:ext cx="4347000" cy="259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6"/>
          <p:cNvSpPr txBox="1"/>
          <p:nvPr>
            <p:ph idx="1" type="subTitle"/>
          </p:nvPr>
        </p:nvSpPr>
        <p:spPr>
          <a:xfrm>
            <a:off x="1387975" y="1833900"/>
            <a:ext cx="2437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16"/>
          <p:cNvSpPr txBox="1"/>
          <p:nvPr>
            <p:ph idx="2" type="subTitle"/>
          </p:nvPr>
        </p:nvSpPr>
        <p:spPr>
          <a:xfrm>
            <a:off x="1394700" y="2175825"/>
            <a:ext cx="26739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16"/>
          <p:cNvSpPr txBox="1"/>
          <p:nvPr>
            <p:ph idx="3" type="subTitle"/>
          </p:nvPr>
        </p:nvSpPr>
        <p:spPr>
          <a:xfrm>
            <a:off x="1387975" y="3151300"/>
            <a:ext cx="2437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16"/>
          <p:cNvSpPr txBox="1"/>
          <p:nvPr>
            <p:ph idx="4" type="subTitle"/>
          </p:nvPr>
        </p:nvSpPr>
        <p:spPr>
          <a:xfrm>
            <a:off x="1394625" y="3493225"/>
            <a:ext cx="26739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16"/>
          <p:cNvSpPr txBox="1"/>
          <p:nvPr>
            <p:ph idx="5" type="subTitle"/>
          </p:nvPr>
        </p:nvSpPr>
        <p:spPr>
          <a:xfrm>
            <a:off x="5750100" y="183390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16"/>
          <p:cNvSpPr txBox="1"/>
          <p:nvPr>
            <p:ph idx="6" type="subTitle"/>
          </p:nvPr>
        </p:nvSpPr>
        <p:spPr>
          <a:xfrm>
            <a:off x="5750100" y="2175825"/>
            <a:ext cx="26739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16"/>
          <p:cNvSpPr txBox="1"/>
          <p:nvPr>
            <p:ph idx="7" type="subTitle"/>
          </p:nvPr>
        </p:nvSpPr>
        <p:spPr>
          <a:xfrm>
            <a:off x="5750100" y="315130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16"/>
          <p:cNvSpPr txBox="1"/>
          <p:nvPr>
            <p:ph idx="8" type="subTitle"/>
          </p:nvPr>
        </p:nvSpPr>
        <p:spPr>
          <a:xfrm>
            <a:off x="5750100" y="3493225"/>
            <a:ext cx="26739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16"/>
          <p:cNvSpPr txBox="1"/>
          <p:nvPr>
            <p:ph type="title"/>
          </p:nvPr>
        </p:nvSpPr>
        <p:spPr>
          <a:xfrm>
            <a:off x="720000" y="570550"/>
            <a:ext cx="40458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17" name="Google Shape;417;p16"/>
          <p:cNvGrpSpPr/>
          <p:nvPr/>
        </p:nvGrpSpPr>
        <p:grpSpPr>
          <a:xfrm>
            <a:off x="2480622" y="4633877"/>
            <a:ext cx="4182751" cy="402045"/>
            <a:chOff x="-79178" y="4632327"/>
            <a:chExt cx="4182751" cy="402045"/>
          </a:xfrm>
        </p:grpSpPr>
        <p:sp>
          <p:nvSpPr>
            <p:cNvPr id="418" name="Google Shape;418;p16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6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6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6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6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Google Shape;450;p16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6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6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5" name="Google Shape;455;p17"/>
          <p:cNvSpPr/>
          <p:nvPr/>
        </p:nvSpPr>
        <p:spPr>
          <a:xfrm>
            <a:off x="1353175" y="3386500"/>
            <a:ext cx="2874600" cy="184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7"/>
          <p:cNvSpPr/>
          <p:nvPr/>
        </p:nvSpPr>
        <p:spPr>
          <a:xfrm rot="5400000">
            <a:off x="-182366" y="4262568"/>
            <a:ext cx="1563000" cy="2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7"/>
          <p:cNvSpPr/>
          <p:nvPr/>
        </p:nvSpPr>
        <p:spPr>
          <a:xfrm rot="8100000">
            <a:off x="480716" y="2843860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7"/>
          <p:cNvSpPr/>
          <p:nvPr/>
        </p:nvSpPr>
        <p:spPr>
          <a:xfrm rot="8100000">
            <a:off x="480716" y="313596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7"/>
          <p:cNvSpPr/>
          <p:nvPr/>
        </p:nvSpPr>
        <p:spPr>
          <a:xfrm rot="-5400000">
            <a:off x="7750137" y="675604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7"/>
          <p:cNvSpPr/>
          <p:nvPr/>
        </p:nvSpPr>
        <p:spPr>
          <a:xfrm rot="-2700000">
            <a:off x="8413316" y="2069373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7"/>
          <p:cNvSpPr/>
          <p:nvPr/>
        </p:nvSpPr>
        <p:spPr>
          <a:xfrm rot="-2700000">
            <a:off x="8413316" y="1777264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7"/>
          <p:cNvSpPr/>
          <p:nvPr/>
        </p:nvSpPr>
        <p:spPr>
          <a:xfrm>
            <a:off x="4915950" y="3386500"/>
            <a:ext cx="2874600" cy="184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"/>
          <p:cNvSpPr/>
          <p:nvPr/>
        </p:nvSpPr>
        <p:spPr>
          <a:xfrm>
            <a:off x="5306450" y="1303575"/>
            <a:ext cx="4009800" cy="302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8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66" name="Google Shape;466;p18"/>
          <p:cNvGrpSpPr/>
          <p:nvPr/>
        </p:nvGrpSpPr>
        <p:grpSpPr>
          <a:xfrm rot="-5400000">
            <a:off x="6851597" y="2382327"/>
            <a:ext cx="4182751" cy="402045"/>
            <a:chOff x="-79178" y="4632327"/>
            <a:chExt cx="4182751" cy="402045"/>
          </a:xfrm>
        </p:grpSpPr>
        <p:sp>
          <p:nvSpPr>
            <p:cNvPr id="467" name="Google Shape;467;p18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8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8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8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9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1" name="Google Shape;501;p19"/>
          <p:cNvSpPr/>
          <p:nvPr/>
        </p:nvSpPr>
        <p:spPr>
          <a:xfrm>
            <a:off x="2387550" y="1360275"/>
            <a:ext cx="6928800" cy="323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9"/>
          <p:cNvSpPr/>
          <p:nvPr/>
        </p:nvSpPr>
        <p:spPr>
          <a:xfrm rot="5400000">
            <a:off x="348159" y="4256093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9"/>
          <p:cNvSpPr/>
          <p:nvPr/>
        </p:nvSpPr>
        <p:spPr>
          <a:xfrm rot="8100000">
            <a:off x="1011241" y="2837385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9"/>
          <p:cNvSpPr/>
          <p:nvPr/>
        </p:nvSpPr>
        <p:spPr>
          <a:xfrm rot="8100000">
            <a:off x="1011241" y="3129494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9"/>
          <p:cNvSpPr/>
          <p:nvPr/>
        </p:nvSpPr>
        <p:spPr>
          <a:xfrm rot="5400000">
            <a:off x="7309359" y="4256093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9"/>
          <p:cNvSpPr/>
          <p:nvPr/>
        </p:nvSpPr>
        <p:spPr>
          <a:xfrm rot="8100000">
            <a:off x="7972441" y="2837385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9"/>
          <p:cNvSpPr/>
          <p:nvPr/>
        </p:nvSpPr>
        <p:spPr>
          <a:xfrm rot="8100000">
            <a:off x="7972441" y="3129494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 rot="-5400000">
            <a:off x="7886297" y="2775027"/>
            <a:ext cx="2009551" cy="401195"/>
            <a:chOff x="2480672" y="4589902"/>
            <a:chExt cx="2009551" cy="401195"/>
          </a:xfrm>
        </p:grpSpPr>
        <p:sp>
          <p:nvSpPr>
            <p:cNvPr id="509" name="Google Shape;509;p19"/>
            <p:cNvSpPr/>
            <p:nvPr/>
          </p:nvSpPr>
          <p:spPr>
            <a:xfrm rot="10800000">
              <a:off x="2752323" y="4595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 rot="10800000">
              <a:off x="2480672" y="4595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 rot="10800000">
              <a:off x="2752323" y="4883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 rot="10800000">
              <a:off x="2480672" y="4883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 rot="10800000">
              <a:off x="3295623" y="45916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 rot="10800000">
              <a:off x="3023972" y="45916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 rot="10800000">
              <a:off x="3295623" y="48796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 rot="10800000">
              <a:off x="3023972" y="48796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9"/>
            <p:cNvSpPr/>
            <p:nvPr/>
          </p:nvSpPr>
          <p:spPr>
            <a:xfrm rot="10800000">
              <a:off x="3838923" y="4593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9"/>
            <p:cNvSpPr/>
            <p:nvPr/>
          </p:nvSpPr>
          <p:spPr>
            <a:xfrm rot="10800000">
              <a:off x="3567272" y="4593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9"/>
            <p:cNvSpPr/>
            <p:nvPr/>
          </p:nvSpPr>
          <p:spPr>
            <a:xfrm rot="10800000">
              <a:off x="3838923" y="4881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 rot="10800000">
              <a:off x="3567272" y="4881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 rot="10800000">
              <a:off x="4382223" y="45899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 rot="10800000">
              <a:off x="4110572" y="45899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 rot="10800000">
              <a:off x="4382223" y="48779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 rot="10800000">
              <a:off x="4110572" y="48779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19"/>
          <p:cNvSpPr/>
          <p:nvPr/>
        </p:nvSpPr>
        <p:spPr>
          <a:xfrm>
            <a:off x="8112225" y="-325550"/>
            <a:ext cx="1466700" cy="1466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0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8" name="Google Shape;528;p20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0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0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0"/>
          <p:cNvSpPr/>
          <p:nvPr/>
        </p:nvSpPr>
        <p:spPr>
          <a:xfrm>
            <a:off x="4661750" y="1821800"/>
            <a:ext cx="4654500" cy="102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0"/>
          <p:cNvSpPr/>
          <p:nvPr/>
        </p:nvSpPr>
        <p:spPr>
          <a:xfrm>
            <a:off x="4661750" y="2982675"/>
            <a:ext cx="4654500" cy="102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1977750" y="1267625"/>
            <a:ext cx="5188500" cy="260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"/>
          <p:cNvSpPr txBox="1"/>
          <p:nvPr>
            <p:ph type="title"/>
          </p:nvPr>
        </p:nvSpPr>
        <p:spPr>
          <a:xfrm>
            <a:off x="2416650" y="2247800"/>
            <a:ext cx="43107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3"/>
          <p:cNvSpPr txBox="1"/>
          <p:nvPr>
            <p:ph hasCustomPrompt="1" idx="2" type="title"/>
          </p:nvPr>
        </p:nvSpPr>
        <p:spPr>
          <a:xfrm>
            <a:off x="4060050" y="1517000"/>
            <a:ext cx="10239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8" name="Google Shape;88;p3"/>
          <p:cNvSpPr txBox="1"/>
          <p:nvPr>
            <p:ph idx="1" type="subTitle"/>
          </p:nvPr>
        </p:nvSpPr>
        <p:spPr>
          <a:xfrm>
            <a:off x="2416650" y="2839775"/>
            <a:ext cx="4310700" cy="8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"/>
          <p:cNvSpPr/>
          <p:nvPr/>
        </p:nvSpPr>
        <p:spPr>
          <a:xfrm rot="10800000">
            <a:off x="4" y="4428925"/>
            <a:ext cx="1835100" cy="24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"/>
          <p:cNvSpPr/>
          <p:nvPr/>
        </p:nvSpPr>
        <p:spPr>
          <a:xfrm rot="-8100000">
            <a:off x="2429657" y="4414329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"/>
          <p:cNvSpPr/>
          <p:nvPr/>
        </p:nvSpPr>
        <p:spPr>
          <a:xfrm rot="-8100000">
            <a:off x="2086695" y="4414329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"/>
          <p:cNvSpPr/>
          <p:nvPr/>
        </p:nvSpPr>
        <p:spPr>
          <a:xfrm>
            <a:off x="7308904" y="458875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"/>
          <p:cNvSpPr/>
          <p:nvPr/>
        </p:nvSpPr>
        <p:spPr>
          <a:xfrm rot="2700000">
            <a:off x="6436458" y="444279"/>
            <a:ext cx="277893" cy="277893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"/>
          <p:cNvSpPr/>
          <p:nvPr/>
        </p:nvSpPr>
        <p:spPr>
          <a:xfrm rot="2700000">
            <a:off x="6779421" y="444279"/>
            <a:ext cx="277893" cy="277893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 rot="5400000">
            <a:off x="-678478" y="931427"/>
            <a:ext cx="2009551" cy="401195"/>
            <a:chOff x="3987172" y="4163502"/>
            <a:chExt cx="2009551" cy="401195"/>
          </a:xfrm>
        </p:grpSpPr>
        <p:sp>
          <p:nvSpPr>
            <p:cNvPr id="96" name="Google Shape;96;p3"/>
            <p:cNvSpPr/>
            <p:nvPr/>
          </p:nvSpPr>
          <p:spPr>
            <a:xfrm rot="10800000">
              <a:off x="4258823" y="416864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10800000">
              <a:off x="3987172" y="416864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10800000">
              <a:off x="4258823" y="4456698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10800000">
              <a:off x="3987172" y="4456698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10800000">
              <a:off x="4802123" y="416521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10800000">
              <a:off x="4530472" y="416521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10800000">
              <a:off x="4802123" y="4453273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rot="10800000">
              <a:off x="4530472" y="4453273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rot="10800000">
              <a:off x="5345423" y="4166927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rot="10800000">
              <a:off x="5073772" y="4166927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rot="10800000">
              <a:off x="5345423" y="445498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rot="10800000">
              <a:off x="5073772" y="445498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rot="10800000">
              <a:off x="5888723" y="416350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rot="10800000">
              <a:off x="5617072" y="416350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rot="10800000">
              <a:off x="5888723" y="445156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10800000">
              <a:off x="5617072" y="445156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3"/>
          <p:cNvGrpSpPr/>
          <p:nvPr/>
        </p:nvGrpSpPr>
        <p:grpSpPr>
          <a:xfrm rot="5400000">
            <a:off x="7823222" y="3811752"/>
            <a:ext cx="2009551" cy="401195"/>
            <a:chOff x="3987172" y="4163502"/>
            <a:chExt cx="2009551" cy="401195"/>
          </a:xfrm>
        </p:grpSpPr>
        <p:sp>
          <p:nvSpPr>
            <p:cNvPr id="113" name="Google Shape;113;p3"/>
            <p:cNvSpPr/>
            <p:nvPr/>
          </p:nvSpPr>
          <p:spPr>
            <a:xfrm rot="10800000">
              <a:off x="4258823" y="41686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rot="10800000">
              <a:off x="3987172" y="41686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 rot="10800000">
              <a:off x="4258823" y="44566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 rot="10800000">
              <a:off x="3987172" y="44566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4802123" y="41652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10800000">
              <a:off x="4530472" y="41652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4802123" y="44532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 rot="10800000">
              <a:off x="4530472" y="44532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 rot="10800000">
              <a:off x="5345423" y="41669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 rot="10800000">
              <a:off x="5073772" y="41669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 rot="10800000">
              <a:off x="5345423" y="44549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 rot="10800000">
              <a:off x="5073772" y="44549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 rot="10800000">
              <a:off x="5888723" y="41635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 rot="10800000">
              <a:off x="5617072" y="41635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 rot="10800000">
              <a:off x="5888723" y="44515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 rot="10800000">
              <a:off x="5617072" y="44515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0_1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1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35" name="Google Shape;535;p21"/>
          <p:cNvGrpSpPr/>
          <p:nvPr/>
        </p:nvGrpSpPr>
        <p:grpSpPr>
          <a:xfrm rot="-5400000">
            <a:off x="6851597" y="2370727"/>
            <a:ext cx="4182751" cy="402045"/>
            <a:chOff x="-79178" y="4632327"/>
            <a:chExt cx="4182751" cy="402045"/>
          </a:xfrm>
        </p:grpSpPr>
        <p:sp>
          <p:nvSpPr>
            <p:cNvPr id="536" name="Google Shape;536;p21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" name="Google Shape;568;p21"/>
          <p:cNvSpPr/>
          <p:nvPr/>
        </p:nvSpPr>
        <p:spPr>
          <a:xfrm rot="-5400000">
            <a:off x="4239150" y="1848975"/>
            <a:ext cx="4233300" cy="29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2"/>
          <p:cNvSpPr txBox="1"/>
          <p:nvPr>
            <p:ph idx="1" type="subTitle"/>
          </p:nvPr>
        </p:nvSpPr>
        <p:spPr>
          <a:xfrm>
            <a:off x="3686475" y="193132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22"/>
          <p:cNvSpPr txBox="1"/>
          <p:nvPr>
            <p:ph idx="2" type="subTitle"/>
          </p:nvPr>
        </p:nvSpPr>
        <p:spPr>
          <a:xfrm>
            <a:off x="3329175" y="2270575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22"/>
          <p:cNvSpPr txBox="1"/>
          <p:nvPr>
            <p:ph idx="3" type="subTitle"/>
          </p:nvPr>
        </p:nvSpPr>
        <p:spPr>
          <a:xfrm>
            <a:off x="6301200" y="193132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22"/>
          <p:cNvSpPr txBox="1"/>
          <p:nvPr>
            <p:ph idx="4" type="subTitle"/>
          </p:nvPr>
        </p:nvSpPr>
        <p:spPr>
          <a:xfrm>
            <a:off x="5943900" y="2270575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22"/>
          <p:cNvSpPr txBox="1"/>
          <p:nvPr>
            <p:ph idx="5" type="subTitle"/>
          </p:nvPr>
        </p:nvSpPr>
        <p:spPr>
          <a:xfrm>
            <a:off x="1077300" y="193132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5" name="Google Shape;575;p22"/>
          <p:cNvSpPr txBox="1"/>
          <p:nvPr>
            <p:ph idx="6" type="subTitle"/>
          </p:nvPr>
        </p:nvSpPr>
        <p:spPr>
          <a:xfrm>
            <a:off x="720000" y="2270650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6" name="Google Shape;576;p22"/>
          <p:cNvSpPr txBox="1"/>
          <p:nvPr>
            <p:ph idx="7" type="subTitle"/>
          </p:nvPr>
        </p:nvSpPr>
        <p:spPr>
          <a:xfrm>
            <a:off x="3686475" y="352932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7" name="Google Shape;577;p22"/>
          <p:cNvSpPr txBox="1"/>
          <p:nvPr>
            <p:ph idx="8" type="subTitle"/>
          </p:nvPr>
        </p:nvSpPr>
        <p:spPr>
          <a:xfrm>
            <a:off x="3329175" y="3872700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8" name="Google Shape;578;p22"/>
          <p:cNvSpPr txBox="1"/>
          <p:nvPr>
            <p:ph idx="9" type="subTitle"/>
          </p:nvPr>
        </p:nvSpPr>
        <p:spPr>
          <a:xfrm>
            <a:off x="6301200" y="352932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9" name="Google Shape;579;p22"/>
          <p:cNvSpPr txBox="1"/>
          <p:nvPr>
            <p:ph idx="13" type="subTitle"/>
          </p:nvPr>
        </p:nvSpPr>
        <p:spPr>
          <a:xfrm>
            <a:off x="5943900" y="3872700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0" name="Google Shape;580;p22"/>
          <p:cNvSpPr txBox="1"/>
          <p:nvPr>
            <p:ph idx="14" type="subTitle"/>
          </p:nvPr>
        </p:nvSpPr>
        <p:spPr>
          <a:xfrm>
            <a:off x="1077300" y="352932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1" name="Google Shape;581;p22"/>
          <p:cNvSpPr txBox="1"/>
          <p:nvPr>
            <p:ph idx="15" type="subTitle"/>
          </p:nvPr>
        </p:nvSpPr>
        <p:spPr>
          <a:xfrm>
            <a:off x="720000" y="3872700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2" name="Google Shape;582;p22"/>
          <p:cNvSpPr txBox="1"/>
          <p:nvPr>
            <p:ph type="title"/>
          </p:nvPr>
        </p:nvSpPr>
        <p:spPr>
          <a:xfrm>
            <a:off x="720000" y="570550"/>
            <a:ext cx="30348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3" name="Google Shape;583;p22"/>
          <p:cNvSpPr/>
          <p:nvPr/>
        </p:nvSpPr>
        <p:spPr>
          <a:xfrm rot="5400000">
            <a:off x="-410966" y="4262568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2"/>
          <p:cNvSpPr/>
          <p:nvPr/>
        </p:nvSpPr>
        <p:spPr>
          <a:xfrm rot="8100000">
            <a:off x="252116" y="2843860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2"/>
          <p:cNvSpPr/>
          <p:nvPr/>
        </p:nvSpPr>
        <p:spPr>
          <a:xfrm rot="8100000">
            <a:off x="252116" y="313596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2"/>
          <p:cNvSpPr/>
          <p:nvPr/>
        </p:nvSpPr>
        <p:spPr>
          <a:xfrm rot="-5400000">
            <a:off x="7978737" y="675604"/>
            <a:ext cx="1563000" cy="2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2"/>
          <p:cNvSpPr/>
          <p:nvPr/>
        </p:nvSpPr>
        <p:spPr>
          <a:xfrm rot="-2700000">
            <a:off x="8641916" y="2069373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2"/>
          <p:cNvSpPr/>
          <p:nvPr/>
        </p:nvSpPr>
        <p:spPr>
          <a:xfrm rot="-2700000">
            <a:off x="8641916" y="1777264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3"/>
          <p:cNvSpPr/>
          <p:nvPr/>
        </p:nvSpPr>
        <p:spPr>
          <a:xfrm>
            <a:off x="445375" y="-110100"/>
            <a:ext cx="3935700" cy="45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3"/>
          <p:cNvSpPr txBox="1"/>
          <p:nvPr>
            <p:ph type="title"/>
          </p:nvPr>
        </p:nvSpPr>
        <p:spPr>
          <a:xfrm>
            <a:off x="894975" y="823125"/>
            <a:ext cx="26595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2" name="Google Shape;592;p23"/>
          <p:cNvSpPr txBox="1"/>
          <p:nvPr/>
        </p:nvSpPr>
        <p:spPr>
          <a:xfrm>
            <a:off x="901075" y="3058475"/>
            <a:ext cx="33510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100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</a:t>
            </a: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100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23"/>
          <p:cNvSpPr txBox="1"/>
          <p:nvPr>
            <p:ph idx="1" type="subTitle"/>
          </p:nvPr>
        </p:nvSpPr>
        <p:spPr>
          <a:xfrm>
            <a:off x="901075" y="3678775"/>
            <a:ext cx="30243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23"/>
          <p:cNvSpPr txBox="1"/>
          <p:nvPr>
            <p:ph idx="2" type="subTitle"/>
          </p:nvPr>
        </p:nvSpPr>
        <p:spPr>
          <a:xfrm>
            <a:off x="901075" y="1444825"/>
            <a:ext cx="33954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5" name="Google Shape;595;p23"/>
          <p:cNvSpPr/>
          <p:nvPr/>
        </p:nvSpPr>
        <p:spPr>
          <a:xfrm>
            <a:off x="7581005" y="272500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3"/>
          <p:cNvSpPr/>
          <p:nvPr/>
        </p:nvSpPr>
        <p:spPr>
          <a:xfrm rot="2700000">
            <a:off x="6837897" y="26007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3"/>
          <p:cNvSpPr/>
          <p:nvPr/>
        </p:nvSpPr>
        <p:spPr>
          <a:xfrm rot="2700000">
            <a:off x="7130006" y="26007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1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4"/>
          <p:cNvSpPr txBox="1"/>
          <p:nvPr>
            <p:ph type="title"/>
          </p:nvPr>
        </p:nvSpPr>
        <p:spPr>
          <a:xfrm>
            <a:off x="720000" y="570550"/>
            <a:ext cx="46926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 2">
  <p:cSld name="CUSTOM_6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5"/>
          <p:cNvSpPr/>
          <p:nvPr/>
        </p:nvSpPr>
        <p:spPr>
          <a:xfrm>
            <a:off x="-191275" y="1767950"/>
            <a:ext cx="7545300" cy="188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5"/>
          <p:cNvSpPr txBox="1"/>
          <p:nvPr>
            <p:ph type="title"/>
          </p:nvPr>
        </p:nvSpPr>
        <p:spPr>
          <a:xfrm>
            <a:off x="720000" y="570550"/>
            <a:ext cx="4536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3" name="Google Shape;603;p25"/>
          <p:cNvSpPr txBox="1"/>
          <p:nvPr>
            <p:ph idx="1" type="body"/>
          </p:nvPr>
        </p:nvSpPr>
        <p:spPr>
          <a:xfrm>
            <a:off x="1819200" y="2422100"/>
            <a:ext cx="55365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4" name="Google Shape;604;p25"/>
          <p:cNvSpPr txBox="1"/>
          <p:nvPr>
            <p:ph idx="2" type="subTitle"/>
          </p:nvPr>
        </p:nvSpPr>
        <p:spPr>
          <a:xfrm>
            <a:off x="1819200" y="1959200"/>
            <a:ext cx="3027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05" name="Google Shape;605;p25"/>
          <p:cNvSpPr/>
          <p:nvPr/>
        </p:nvSpPr>
        <p:spPr>
          <a:xfrm>
            <a:off x="7954375" y="-224475"/>
            <a:ext cx="1525500" cy="152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 rot="5400000">
            <a:off x="7653104" y="4101600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5"/>
          <p:cNvSpPr/>
          <p:nvPr/>
        </p:nvSpPr>
        <p:spPr>
          <a:xfrm rot="8100000">
            <a:off x="8431708" y="2435954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5"/>
          <p:cNvSpPr/>
          <p:nvPr/>
        </p:nvSpPr>
        <p:spPr>
          <a:xfrm rot="8100000">
            <a:off x="8431708" y="2778917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5"/>
          <p:cNvSpPr/>
          <p:nvPr/>
        </p:nvSpPr>
        <p:spPr>
          <a:xfrm>
            <a:off x="-361400" y="4161625"/>
            <a:ext cx="1460700" cy="146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 3">
  <p:cSld name="CUSTOM_6_1"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6"/>
          <p:cNvSpPr/>
          <p:nvPr/>
        </p:nvSpPr>
        <p:spPr>
          <a:xfrm>
            <a:off x="-191275" y="1767950"/>
            <a:ext cx="7545300" cy="188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6"/>
          <p:cNvSpPr txBox="1"/>
          <p:nvPr>
            <p:ph type="title"/>
          </p:nvPr>
        </p:nvSpPr>
        <p:spPr>
          <a:xfrm>
            <a:off x="720000" y="570550"/>
            <a:ext cx="4536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3" name="Google Shape;613;p26"/>
          <p:cNvSpPr txBox="1"/>
          <p:nvPr>
            <p:ph idx="1" type="body"/>
          </p:nvPr>
        </p:nvSpPr>
        <p:spPr>
          <a:xfrm>
            <a:off x="1819200" y="2422100"/>
            <a:ext cx="57042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4" name="Google Shape;614;p26"/>
          <p:cNvSpPr txBox="1"/>
          <p:nvPr>
            <p:ph idx="2" type="subTitle"/>
          </p:nvPr>
        </p:nvSpPr>
        <p:spPr>
          <a:xfrm>
            <a:off x="1819200" y="1959200"/>
            <a:ext cx="3027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15" name="Google Shape;615;p26"/>
          <p:cNvSpPr/>
          <p:nvPr/>
        </p:nvSpPr>
        <p:spPr>
          <a:xfrm rot="5400000">
            <a:off x="7653104" y="4101600"/>
            <a:ext cx="1835100" cy="24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6"/>
          <p:cNvSpPr/>
          <p:nvPr/>
        </p:nvSpPr>
        <p:spPr>
          <a:xfrm rot="8100000">
            <a:off x="8431708" y="2435954"/>
            <a:ext cx="277893" cy="27789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6"/>
          <p:cNvSpPr/>
          <p:nvPr/>
        </p:nvSpPr>
        <p:spPr>
          <a:xfrm rot="8100000">
            <a:off x="8431708" y="2778917"/>
            <a:ext cx="277893" cy="27789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6"/>
          <p:cNvSpPr/>
          <p:nvPr/>
        </p:nvSpPr>
        <p:spPr>
          <a:xfrm>
            <a:off x="8126075" y="-508950"/>
            <a:ext cx="1460700" cy="146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6"/>
          <p:cNvSpPr/>
          <p:nvPr/>
        </p:nvSpPr>
        <p:spPr>
          <a:xfrm>
            <a:off x="-327625" y="3971150"/>
            <a:ext cx="1525500" cy="152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3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7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7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7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7"/>
          <p:cNvSpPr/>
          <p:nvPr/>
        </p:nvSpPr>
        <p:spPr>
          <a:xfrm rot="5400000">
            <a:off x="7622588" y="807450"/>
            <a:ext cx="19041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7"/>
          <p:cNvSpPr/>
          <p:nvPr/>
        </p:nvSpPr>
        <p:spPr>
          <a:xfrm rot="8100000">
            <a:off x="8423064" y="2095270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7"/>
          <p:cNvSpPr/>
          <p:nvPr/>
        </p:nvSpPr>
        <p:spPr>
          <a:xfrm rot="8100000">
            <a:off x="8423064" y="2493027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7" name="Google Shape;627;p27"/>
          <p:cNvGrpSpPr/>
          <p:nvPr/>
        </p:nvGrpSpPr>
        <p:grpSpPr>
          <a:xfrm>
            <a:off x="2480622" y="4633877"/>
            <a:ext cx="4182751" cy="402045"/>
            <a:chOff x="-79178" y="4632327"/>
            <a:chExt cx="4182751" cy="402045"/>
          </a:xfrm>
        </p:grpSpPr>
        <p:sp>
          <p:nvSpPr>
            <p:cNvPr id="628" name="Google Shape;628;p27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7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4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8"/>
          <p:cNvSpPr/>
          <p:nvPr/>
        </p:nvSpPr>
        <p:spPr>
          <a:xfrm>
            <a:off x="7943750" y="3658401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8"/>
          <p:cNvSpPr/>
          <p:nvPr/>
        </p:nvSpPr>
        <p:spPr>
          <a:xfrm rot="2700000">
            <a:off x="7250217" y="364597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8"/>
          <p:cNvSpPr/>
          <p:nvPr/>
        </p:nvSpPr>
        <p:spPr>
          <a:xfrm rot="2700000">
            <a:off x="7542326" y="364597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4" name="Google Shape;664;p28"/>
          <p:cNvGrpSpPr/>
          <p:nvPr/>
        </p:nvGrpSpPr>
        <p:grpSpPr>
          <a:xfrm rot="10800000">
            <a:off x="2480625" y="283675"/>
            <a:ext cx="4182751" cy="402045"/>
            <a:chOff x="-79178" y="4632327"/>
            <a:chExt cx="4182751" cy="402045"/>
          </a:xfrm>
        </p:grpSpPr>
        <p:sp>
          <p:nvSpPr>
            <p:cNvPr id="665" name="Google Shape;665;p28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7" name="Google Shape;697;p28"/>
          <p:cNvSpPr/>
          <p:nvPr/>
        </p:nvSpPr>
        <p:spPr>
          <a:xfrm rot="10800000">
            <a:off x="-9" y="3556898"/>
            <a:ext cx="1525500" cy="152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/>
          <p:nvPr/>
        </p:nvSpPr>
        <p:spPr>
          <a:xfrm>
            <a:off x="572700" y="1211475"/>
            <a:ext cx="7998600" cy="407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"/>
          <p:cNvSpPr txBox="1"/>
          <p:nvPr>
            <p:ph type="title"/>
          </p:nvPr>
        </p:nvSpPr>
        <p:spPr>
          <a:xfrm>
            <a:off x="720000" y="570550"/>
            <a:ext cx="49974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2" name="Google Shape;132;p4"/>
          <p:cNvSpPr txBox="1"/>
          <p:nvPr>
            <p:ph idx="1" type="body"/>
          </p:nvPr>
        </p:nvSpPr>
        <p:spPr>
          <a:xfrm>
            <a:off x="720000" y="1268175"/>
            <a:ext cx="7704000" cy="3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Oswald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133" name="Google Shape;133;p4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/>
          <p:nvPr/>
        </p:nvSpPr>
        <p:spPr>
          <a:xfrm>
            <a:off x="2893525" y="3180300"/>
            <a:ext cx="4361100" cy="130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2885975" y="1497450"/>
            <a:ext cx="4361100" cy="130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 txBox="1"/>
          <p:nvPr>
            <p:ph idx="1" type="subTitle"/>
          </p:nvPr>
        </p:nvSpPr>
        <p:spPr>
          <a:xfrm>
            <a:off x="3007475" y="157290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"/>
          <p:cNvSpPr txBox="1"/>
          <p:nvPr>
            <p:ph idx="2" type="subTitle"/>
          </p:nvPr>
        </p:nvSpPr>
        <p:spPr>
          <a:xfrm>
            <a:off x="3007475" y="1916747"/>
            <a:ext cx="413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"/>
          <p:cNvSpPr txBox="1"/>
          <p:nvPr>
            <p:ph hasCustomPrompt="1" type="title"/>
          </p:nvPr>
        </p:nvSpPr>
        <p:spPr>
          <a:xfrm>
            <a:off x="1889372" y="1572900"/>
            <a:ext cx="996600" cy="13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" name="Google Shape;142;p5"/>
          <p:cNvSpPr txBox="1"/>
          <p:nvPr>
            <p:ph idx="3" type="subTitle"/>
          </p:nvPr>
        </p:nvSpPr>
        <p:spPr>
          <a:xfrm>
            <a:off x="3007475" y="326285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"/>
          <p:cNvSpPr txBox="1"/>
          <p:nvPr>
            <p:ph idx="4" type="subTitle"/>
          </p:nvPr>
        </p:nvSpPr>
        <p:spPr>
          <a:xfrm>
            <a:off x="3007475" y="3605800"/>
            <a:ext cx="413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"/>
          <p:cNvSpPr txBox="1"/>
          <p:nvPr>
            <p:ph hasCustomPrompt="1" idx="5" type="title"/>
          </p:nvPr>
        </p:nvSpPr>
        <p:spPr>
          <a:xfrm>
            <a:off x="1889372" y="3255750"/>
            <a:ext cx="996600" cy="13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" name="Google Shape;145;p5"/>
          <p:cNvSpPr txBox="1"/>
          <p:nvPr>
            <p:ph idx="6" type="title"/>
          </p:nvPr>
        </p:nvSpPr>
        <p:spPr>
          <a:xfrm>
            <a:off x="720000" y="570550"/>
            <a:ext cx="2727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5"/>
          <p:cNvSpPr/>
          <p:nvPr/>
        </p:nvSpPr>
        <p:spPr>
          <a:xfrm rot="5400000">
            <a:off x="7653104" y="4101600"/>
            <a:ext cx="1835100" cy="24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"/>
          <p:cNvSpPr/>
          <p:nvPr/>
        </p:nvSpPr>
        <p:spPr>
          <a:xfrm rot="8100000">
            <a:off x="8431708" y="2435954"/>
            <a:ext cx="277893" cy="27789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"/>
          <p:cNvSpPr/>
          <p:nvPr/>
        </p:nvSpPr>
        <p:spPr>
          <a:xfrm rot="8100000">
            <a:off x="8431708" y="2778917"/>
            <a:ext cx="277893" cy="27789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"/>
          <p:cNvSpPr/>
          <p:nvPr/>
        </p:nvSpPr>
        <p:spPr>
          <a:xfrm>
            <a:off x="8126075" y="-508950"/>
            <a:ext cx="1460700" cy="146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"/>
          <p:cNvSpPr/>
          <p:nvPr/>
        </p:nvSpPr>
        <p:spPr>
          <a:xfrm>
            <a:off x="-228450" y="3778375"/>
            <a:ext cx="1525500" cy="152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type="title"/>
          </p:nvPr>
        </p:nvSpPr>
        <p:spPr>
          <a:xfrm>
            <a:off x="720000" y="570550"/>
            <a:ext cx="48405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" name="Google Shape;153;p6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6"/>
          <p:cNvGrpSpPr/>
          <p:nvPr/>
        </p:nvGrpSpPr>
        <p:grpSpPr>
          <a:xfrm>
            <a:off x="2480622" y="4718352"/>
            <a:ext cx="4182751" cy="402045"/>
            <a:chOff x="-79178" y="4632327"/>
            <a:chExt cx="4182751" cy="402045"/>
          </a:xfrm>
        </p:grpSpPr>
        <p:sp>
          <p:nvSpPr>
            <p:cNvPr id="157" name="Google Shape;157;p6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/>
          <p:nvPr/>
        </p:nvSpPr>
        <p:spPr>
          <a:xfrm>
            <a:off x="-141700" y="1154800"/>
            <a:ext cx="5186100" cy="286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"/>
          <p:cNvSpPr txBox="1"/>
          <p:nvPr>
            <p:ph type="title"/>
          </p:nvPr>
        </p:nvSpPr>
        <p:spPr>
          <a:xfrm>
            <a:off x="720000" y="1890725"/>
            <a:ext cx="4169100" cy="5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2" name="Google Shape;192;p7"/>
          <p:cNvSpPr txBox="1"/>
          <p:nvPr>
            <p:ph idx="1" type="subTitle"/>
          </p:nvPr>
        </p:nvSpPr>
        <p:spPr>
          <a:xfrm>
            <a:off x="720000" y="2424725"/>
            <a:ext cx="41691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7"/>
          <p:cNvSpPr/>
          <p:nvPr/>
        </p:nvSpPr>
        <p:spPr>
          <a:xfrm rot="10800000">
            <a:off x="4" y="4428925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"/>
          <p:cNvSpPr/>
          <p:nvPr/>
        </p:nvSpPr>
        <p:spPr>
          <a:xfrm rot="-8100000">
            <a:off x="2086695" y="4414329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"/>
          <p:cNvSpPr/>
          <p:nvPr/>
        </p:nvSpPr>
        <p:spPr>
          <a:xfrm>
            <a:off x="-170050" y="-530400"/>
            <a:ext cx="1250400" cy="12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"/>
          <p:cNvSpPr/>
          <p:nvPr/>
        </p:nvSpPr>
        <p:spPr>
          <a:xfrm rot="-8100000">
            <a:off x="2429657" y="4414329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/>
          <p:nvPr/>
        </p:nvSpPr>
        <p:spPr>
          <a:xfrm>
            <a:off x="1246900" y="-286175"/>
            <a:ext cx="6627000" cy="39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"/>
          <p:cNvSpPr txBox="1"/>
          <p:nvPr>
            <p:ph type="title"/>
          </p:nvPr>
        </p:nvSpPr>
        <p:spPr>
          <a:xfrm>
            <a:off x="3134400" y="2966250"/>
            <a:ext cx="2875200" cy="4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0" name="Google Shape;200;p8"/>
          <p:cNvSpPr txBox="1"/>
          <p:nvPr>
            <p:ph idx="1" type="subTitle"/>
          </p:nvPr>
        </p:nvSpPr>
        <p:spPr>
          <a:xfrm>
            <a:off x="1231050" y="1704750"/>
            <a:ext cx="6681900" cy="10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01" name="Google Shape;201;p8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"/>
          <p:cNvSpPr/>
          <p:nvPr/>
        </p:nvSpPr>
        <p:spPr>
          <a:xfrm rot="5400000">
            <a:off x="7622588" y="807450"/>
            <a:ext cx="19041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"/>
          <p:cNvSpPr/>
          <p:nvPr/>
        </p:nvSpPr>
        <p:spPr>
          <a:xfrm rot="8100000">
            <a:off x="8423064" y="2095270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"/>
          <p:cNvSpPr/>
          <p:nvPr/>
        </p:nvSpPr>
        <p:spPr>
          <a:xfrm rot="8100000">
            <a:off x="8423064" y="2493027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p8"/>
          <p:cNvGrpSpPr/>
          <p:nvPr/>
        </p:nvGrpSpPr>
        <p:grpSpPr>
          <a:xfrm>
            <a:off x="2480622" y="4633877"/>
            <a:ext cx="4182751" cy="402045"/>
            <a:chOff x="-79178" y="4632327"/>
            <a:chExt cx="4182751" cy="402045"/>
          </a:xfrm>
        </p:grpSpPr>
        <p:sp>
          <p:nvSpPr>
            <p:cNvPr id="208" name="Google Shape;208;p8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/>
          <p:nvPr>
            <p:ph type="title"/>
          </p:nvPr>
        </p:nvSpPr>
        <p:spPr>
          <a:xfrm>
            <a:off x="1103700" y="1918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9"/>
          <p:cNvSpPr txBox="1"/>
          <p:nvPr>
            <p:ph idx="1" type="subTitle"/>
          </p:nvPr>
        </p:nvSpPr>
        <p:spPr>
          <a:xfrm>
            <a:off x="1103700" y="3488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9"/>
          <p:cNvSpPr/>
          <p:nvPr/>
        </p:nvSpPr>
        <p:spPr>
          <a:xfrm>
            <a:off x="7313150" y="532350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9"/>
          <p:cNvSpPr/>
          <p:nvPr/>
        </p:nvSpPr>
        <p:spPr>
          <a:xfrm rot="2700000">
            <a:off x="6783666" y="517754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9"/>
          <p:cNvSpPr/>
          <p:nvPr/>
        </p:nvSpPr>
        <p:spPr>
          <a:xfrm rot="10800000">
            <a:off x="8067904" y="4108975"/>
            <a:ext cx="1250400" cy="12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9"/>
          <p:cNvSpPr/>
          <p:nvPr/>
        </p:nvSpPr>
        <p:spPr>
          <a:xfrm rot="2700000">
            <a:off x="6440704" y="517754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" name="Google Shape;247;p9"/>
          <p:cNvGrpSpPr/>
          <p:nvPr/>
        </p:nvGrpSpPr>
        <p:grpSpPr>
          <a:xfrm rot="-5400000">
            <a:off x="-1708778" y="2370727"/>
            <a:ext cx="4182751" cy="402045"/>
            <a:chOff x="-79178" y="4632327"/>
            <a:chExt cx="4182751" cy="402045"/>
          </a:xfrm>
        </p:grpSpPr>
        <p:sp>
          <p:nvSpPr>
            <p:cNvPr id="248" name="Google Shape;248;p9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"/>
          <p:cNvSpPr txBox="1"/>
          <p:nvPr>
            <p:ph type="title"/>
          </p:nvPr>
        </p:nvSpPr>
        <p:spPr>
          <a:xfrm>
            <a:off x="4602750" y="578300"/>
            <a:ext cx="3332400" cy="12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b="0">
                <a:solidFill>
                  <a:schemeClr val="accent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2" name="Google Shape;282;p10"/>
          <p:cNvSpPr/>
          <p:nvPr/>
        </p:nvSpPr>
        <p:spPr>
          <a:xfrm rot="10800000">
            <a:off x="-9" y="4209122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0"/>
          <p:cNvSpPr/>
          <p:nvPr/>
        </p:nvSpPr>
        <p:spPr>
          <a:xfrm rot="-8100000">
            <a:off x="2019785" y="4196604"/>
            <a:ext cx="236739" cy="236739"/>
          </a:xfrm>
          <a:prstGeom prst="plus">
            <a:avLst>
              <a:gd fmla="val 3557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0"/>
          <p:cNvSpPr/>
          <p:nvPr/>
        </p:nvSpPr>
        <p:spPr>
          <a:xfrm rot="-8100000">
            <a:off x="1727676" y="4196604"/>
            <a:ext cx="236739" cy="236739"/>
          </a:xfrm>
          <a:prstGeom prst="plus">
            <a:avLst>
              <a:gd fmla="val 3557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0"/>
          <p:cNvSpPr/>
          <p:nvPr/>
        </p:nvSpPr>
        <p:spPr>
          <a:xfrm>
            <a:off x="-446075" y="-247625"/>
            <a:ext cx="1466700" cy="1466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6" name="Google Shape;286;p10"/>
          <p:cNvGrpSpPr/>
          <p:nvPr/>
        </p:nvGrpSpPr>
        <p:grpSpPr>
          <a:xfrm rot="-5400000">
            <a:off x="6851597" y="2370727"/>
            <a:ext cx="4182751" cy="402045"/>
            <a:chOff x="-79178" y="4632327"/>
            <a:chExt cx="4182751" cy="402045"/>
          </a:xfrm>
        </p:grpSpPr>
        <p:sp>
          <p:nvSpPr>
            <p:cNvPr id="287" name="Google Shape;287;p10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0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0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0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0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0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0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0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0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0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0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0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0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0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0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0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0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0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0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0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0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0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0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0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0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0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0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0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0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0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0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70550"/>
            <a:ext cx="770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681225"/>
            <a:ext cx="7704000" cy="28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9"/>
          <p:cNvSpPr txBox="1"/>
          <p:nvPr>
            <p:ph type="ctrTitle"/>
          </p:nvPr>
        </p:nvSpPr>
        <p:spPr>
          <a:xfrm>
            <a:off x="1785300" y="1493500"/>
            <a:ext cx="5573400" cy="11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ForeverLearn</a:t>
            </a:r>
            <a:endParaRPr/>
          </a:p>
        </p:txBody>
      </p:sp>
      <p:sp>
        <p:nvSpPr>
          <p:cNvPr id="703" name="Google Shape;703;p29"/>
          <p:cNvSpPr txBox="1"/>
          <p:nvPr>
            <p:ph idx="1" type="subTitle"/>
          </p:nvPr>
        </p:nvSpPr>
        <p:spPr>
          <a:xfrm>
            <a:off x="1905750" y="3409775"/>
            <a:ext cx="5332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GRADO EN INGENIERÍA DEL SOFTWARE - Trabajo Fin de Grado</a:t>
            </a:r>
            <a:endParaRPr sz="1000"/>
          </a:p>
        </p:txBody>
      </p:sp>
      <p:sp>
        <p:nvSpPr>
          <p:cNvPr id="704" name="Google Shape;704;p29"/>
          <p:cNvSpPr txBox="1"/>
          <p:nvPr>
            <p:ph type="ctrTitle"/>
          </p:nvPr>
        </p:nvSpPr>
        <p:spPr>
          <a:xfrm>
            <a:off x="1785300" y="2307700"/>
            <a:ext cx="5573400" cy="11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Un espacio virtual para la educación centrado en cMOOC</a:t>
            </a:r>
            <a:endParaRPr sz="2400"/>
          </a:p>
        </p:txBody>
      </p:sp>
      <p:sp>
        <p:nvSpPr>
          <p:cNvPr id="705" name="Google Shape;705;p29"/>
          <p:cNvSpPr txBox="1"/>
          <p:nvPr/>
        </p:nvSpPr>
        <p:spPr>
          <a:xfrm>
            <a:off x="2111550" y="38330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Tutor: Oriol Borrás Gené</a:t>
            </a:r>
            <a:endParaRPr sz="1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Autor: José Justo Tena Agudo</a:t>
            </a:r>
            <a:endParaRPr sz="1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6" name="Google Shape;7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250" y="3409775"/>
            <a:ext cx="1339050" cy="13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8"/>
          <p:cNvSpPr txBox="1"/>
          <p:nvPr>
            <p:ph type="title"/>
          </p:nvPr>
        </p:nvSpPr>
        <p:spPr>
          <a:xfrm>
            <a:off x="2416650" y="2597500"/>
            <a:ext cx="43107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Características</a:t>
            </a:r>
            <a:endParaRPr sz="4800"/>
          </a:p>
        </p:txBody>
      </p:sp>
      <p:sp>
        <p:nvSpPr>
          <p:cNvPr id="825" name="Google Shape;825;p38"/>
          <p:cNvSpPr txBox="1"/>
          <p:nvPr>
            <p:ph idx="2" type="title"/>
          </p:nvPr>
        </p:nvSpPr>
        <p:spPr>
          <a:xfrm>
            <a:off x="4060050" y="1764700"/>
            <a:ext cx="10239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04</a:t>
            </a:r>
            <a:endParaRPr sz="6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9"/>
          <p:cNvSpPr txBox="1"/>
          <p:nvPr>
            <p:ph type="title"/>
          </p:nvPr>
        </p:nvSpPr>
        <p:spPr>
          <a:xfrm>
            <a:off x="720000" y="570550"/>
            <a:ext cx="64638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 - Libertad de rol</a:t>
            </a:r>
            <a:endParaRPr/>
          </a:p>
        </p:txBody>
      </p:sp>
      <p:sp>
        <p:nvSpPr>
          <p:cNvPr id="831" name="Google Shape;831;p39"/>
          <p:cNvSpPr/>
          <p:nvPr/>
        </p:nvSpPr>
        <p:spPr>
          <a:xfrm>
            <a:off x="5523144" y="1466625"/>
            <a:ext cx="1660800" cy="166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2" name="Google Shape;832;p39"/>
          <p:cNvSpPr/>
          <p:nvPr/>
        </p:nvSpPr>
        <p:spPr>
          <a:xfrm>
            <a:off x="1960336" y="1466550"/>
            <a:ext cx="1660800" cy="166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3" name="Google Shape;833;p39"/>
          <p:cNvSpPr txBox="1"/>
          <p:nvPr/>
        </p:nvSpPr>
        <p:spPr>
          <a:xfrm>
            <a:off x="2110650" y="3563700"/>
            <a:ext cx="13602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Profesor</a:t>
            </a:r>
            <a:endParaRPr b="1" sz="20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4" name="Google Shape;834;p39"/>
          <p:cNvSpPr txBox="1"/>
          <p:nvPr/>
        </p:nvSpPr>
        <p:spPr>
          <a:xfrm>
            <a:off x="1486025" y="4338350"/>
            <a:ext cx="2609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Creación de cursos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Gestión de requisitos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Gestión de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objetivos,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Gestión del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temario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5" name="Google Shape;835;p39"/>
          <p:cNvSpPr txBox="1"/>
          <p:nvPr/>
        </p:nvSpPr>
        <p:spPr>
          <a:xfrm>
            <a:off x="5673475" y="3563700"/>
            <a:ext cx="13602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Alumno</a:t>
            </a:r>
            <a:endParaRPr b="1"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6" name="Google Shape;836;p39"/>
          <p:cNvSpPr txBox="1"/>
          <p:nvPr/>
        </p:nvSpPr>
        <p:spPr>
          <a:xfrm>
            <a:off x="4988250" y="4298475"/>
            <a:ext cx="27306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Matricularse en cursos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Gestión de lista de deseados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Valoración de cursos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7" name="Google Shape;8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144" y="1838075"/>
            <a:ext cx="12192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3969" y="1701638"/>
            <a:ext cx="121920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0"/>
          <p:cNvSpPr txBox="1"/>
          <p:nvPr>
            <p:ph type="title"/>
          </p:nvPr>
        </p:nvSpPr>
        <p:spPr>
          <a:xfrm>
            <a:off x="720000" y="570550"/>
            <a:ext cx="61860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 - Administración</a:t>
            </a:r>
            <a:endParaRPr/>
          </a:p>
        </p:txBody>
      </p:sp>
      <p:pic>
        <p:nvPicPr>
          <p:cNvPr id="844" name="Google Shape;84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063" y="1427425"/>
            <a:ext cx="4143874" cy="37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/>
          <p:nvPr>
            <p:ph type="title"/>
          </p:nvPr>
        </p:nvSpPr>
        <p:spPr>
          <a:xfrm>
            <a:off x="2416650" y="2597500"/>
            <a:ext cx="43107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Implementación</a:t>
            </a:r>
            <a:endParaRPr sz="4800"/>
          </a:p>
        </p:txBody>
      </p:sp>
      <p:sp>
        <p:nvSpPr>
          <p:cNvPr id="850" name="Google Shape;850;p41"/>
          <p:cNvSpPr txBox="1"/>
          <p:nvPr>
            <p:ph idx="2" type="title"/>
          </p:nvPr>
        </p:nvSpPr>
        <p:spPr>
          <a:xfrm>
            <a:off x="4060050" y="1764700"/>
            <a:ext cx="10239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05</a:t>
            </a:r>
            <a:endParaRPr sz="6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2"/>
          <p:cNvSpPr txBox="1"/>
          <p:nvPr>
            <p:ph type="title"/>
          </p:nvPr>
        </p:nvSpPr>
        <p:spPr>
          <a:xfrm>
            <a:off x="603263" y="380325"/>
            <a:ext cx="53586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Implementación - Frontend</a:t>
            </a:r>
            <a:endParaRPr/>
          </a:p>
        </p:txBody>
      </p:sp>
      <p:sp>
        <p:nvSpPr>
          <p:cNvPr id="856" name="Google Shape;856;p42"/>
          <p:cNvSpPr txBox="1"/>
          <p:nvPr/>
        </p:nvSpPr>
        <p:spPr>
          <a:xfrm>
            <a:off x="6301975" y="1359650"/>
            <a:ext cx="14877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Tecnologías</a:t>
            </a:r>
            <a:endParaRPr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57" name="Google Shape;8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00" y="1202050"/>
            <a:ext cx="4754026" cy="36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8" name="Google Shape;85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0487" y="1928675"/>
            <a:ext cx="848824" cy="84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5038" y="1906487"/>
            <a:ext cx="1575572" cy="89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050" y="3049134"/>
            <a:ext cx="1487698" cy="929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1" name="Google Shape;861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49599" y="3128250"/>
            <a:ext cx="1146190" cy="92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3"/>
          <p:cNvSpPr txBox="1"/>
          <p:nvPr>
            <p:ph type="title"/>
          </p:nvPr>
        </p:nvSpPr>
        <p:spPr>
          <a:xfrm>
            <a:off x="603263" y="380325"/>
            <a:ext cx="53586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Implementación - Backend</a:t>
            </a:r>
            <a:endParaRPr/>
          </a:p>
        </p:txBody>
      </p:sp>
      <p:sp>
        <p:nvSpPr>
          <p:cNvPr id="867" name="Google Shape;867;p43"/>
          <p:cNvSpPr txBox="1"/>
          <p:nvPr/>
        </p:nvSpPr>
        <p:spPr>
          <a:xfrm>
            <a:off x="6301975" y="1359650"/>
            <a:ext cx="14877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Tecnologías</a:t>
            </a:r>
            <a:endParaRPr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68" name="Google Shape;86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25" y="2116897"/>
            <a:ext cx="5090350" cy="152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8288" y="1906475"/>
            <a:ext cx="893225" cy="89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6788" y="2150292"/>
            <a:ext cx="1331825" cy="4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6025" y="3358787"/>
            <a:ext cx="1222799" cy="3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04836" y="3163038"/>
            <a:ext cx="700800" cy="7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4"/>
          <p:cNvSpPr txBox="1"/>
          <p:nvPr>
            <p:ph type="title"/>
          </p:nvPr>
        </p:nvSpPr>
        <p:spPr>
          <a:xfrm>
            <a:off x="603277" y="380325"/>
            <a:ext cx="62082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Implementación - Base de datos</a:t>
            </a:r>
            <a:endParaRPr/>
          </a:p>
        </p:txBody>
      </p:sp>
      <p:sp>
        <p:nvSpPr>
          <p:cNvPr id="878" name="Google Shape;878;p44"/>
          <p:cNvSpPr txBox="1"/>
          <p:nvPr/>
        </p:nvSpPr>
        <p:spPr>
          <a:xfrm>
            <a:off x="6301975" y="1359650"/>
            <a:ext cx="14877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Tecnologías</a:t>
            </a:r>
            <a:endParaRPr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79" name="Google Shape;87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25" y="1180225"/>
            <a:ext cx="4930176" cy="32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3925" y="2215424"/>
            <a:ext cx="1099325" cy="5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Google Shape;88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4275" y="2235460"/>
            <a:ext cx="969125" cy="53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7125" y="3005975"/>
            <a:ext cx="1337400" cy="8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45"/>
          <p:cNvSpPr txBox="1"/>
          <p:nvPr>
            <p:ph type="title"/>
          </p:nvPr>
        </p:nvSpPr>
        <p:spPr>
          <a:xfrm>
            <a:off x="2416650" y="2597500"/>
            <a:ext cx="43107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Arquitectura</a:t>
            </a:r>
            <a:endParaRPr sz="4800"/>
          </a:p>
        </p:txBody>
      </p:sp>
      <p:sp>
        <p:nvSpPr>
          <p:cNvPr id="888" name="Google Shape;888;p45"/>
          <p:cNvSpPr txBox="1"/>
          <p:nvPr>
            <p:ph idx="2" type="title"/>
          </p:nvPr>
        </p:nvSpPr>
        <p:spPr>
          <a:xfrm>
            <a:off x="4060050" y="1764700"/>
            <a:ext cx="10239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06</a:t>
            </a:r>
            <a:endParaRPr sz="6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46"/>
          <p:cNvSpPr txBox="1"/>
          <p:nvPr>
            <p:ph idx="4294967295" type="subTitle"/>
          </p:nvPr>
        </p:nvSpPr>
        <p:spPr>
          <a:xfrm>
            <a:off x="5718700" y="1677550"/>
            <a:ext cx="1159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Oswald"/>
                <a:ea typeface="Oswald"/>
                <a:cs typeface="Oswald"/>
                <a:sym typeface="Oswald"/>
              </a:rPr>
              <a:t>Modelo</a:t>
            </a:r>
            <a:endParaRPr b="1" sz="2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4" name="Google Shape;894;p46"/>
          <p:cNvSpPr txBox="1"/>
          <p:nvPr>
            <p:ph idx="4294967295" type="subTitle"/>
          </p:nvPr>
        </p:nvSpPr>
        <p:spPr>
          <a:xfrm>
            <a:off x="5766550" y="2550775"/>
            <a:ext cx="9549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Oswald"/>
                <a:ea typeface="Oswald"/>
                <a:cs typeface="Oswald"/>
                <a:sym typeface="Oswald"/>
              </a:rPr>
              <a:t>Vista</a:t>
            </a:r>
            <a:endParaRPr b="1" sz="2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5" name="Google Shape;895;p46"/>
          <p:cNvSpPr txBox="1"/>
          <p:nvPr>
            <p:ph idx="4294967295" type="subTitle"/>
          </p:nvPr>
        </p:nvSpPr>
        <p:spPr>
          <a:xfrm>
            <a:off x="5299000" y="3424000"/>
            <a:ext cx="18900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Oswald"/>
                <a:ea typeface="Oswald"/>
                <a:cs typeface="Oswald"/>
                <a:sym typeface="Oswald"/>
              </a:rPr>
              <a:t>Controlador</a:t>
            </a:r>
            <a:endParaRPr b="1" sz="2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6" name="Google Shape;896;p46"/>
          <p:cNvSpPr txBox="1"/>
          <p:nvPr>
            <p:ph type="title"/>
          </p:nvPr>
        </p:nvSpPr>
        <p:spPr>
          <a:xfrm>
            <a:off x="713825" y="355250"/>
            <a:ext cx="4071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</a:t>
            </a:r>
            <a:endParaRPr/>
          </a:p>
        </p:txBody>
      </p:sp>
      <p:pic>
        <p:nvPicPr>
          <p:cNvPr id="897" name="Google Shape;8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750" y="1087975"/>
            <a:ext cx="3473205" cy="391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47"/>
          <p:cNvSpPr txBox="1"/>
          <p:nvPr>
            <p:ph type="title"/>
          </p:nvPr>
        </p:nvSpPr>
        <p:spPr>
          <a:xfrm>
            <a:off x="2416650" y="2597500"/>
            <a:ext cx="43107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Testing</a:t>
            </a:r>
            <a:endParaRPr sz="4800"/>
          </a:p>
        </p:txBody>
      </p:sp>
      <p:sp>
        <p:nvSpPr>
          <p:cNvPr id="903" name="Google Shape;903;p47"/>
          <p:cNvSpPr txBox="1"/>
          <p:nvPr>
            <p:ph idx="2" type="title"/>
          </p:nvPr>
        </p:nvSpPr>
        <p:spPr>
          <a:xfrm>
            <a:off x="4060050" y="1764700"/>
            <a:ext cx="10239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07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0"/>
          <p:cNvSpPr txBox="1"/>
          <p:nvPr>
            <p:ph type="title"/>
          </p:nvPr>
        </p:nvSpPr>
        <p:spPr>
          <a:xfrm>
            <a:off x="720000" y="570550"/>
            <a:ext cx="35157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712" name="Google Shape;712;p30"/>
          <p:cNvSpPr txBox="1"/>
          <p:nvPr>
            <p:ph idx="1" type="subTitle"/>
          </p:nvPr>
        </p:nvSpPr>
        <p:spPr>
          <a:xfrm>
            <a:off x="1418975" y="1712213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713" name="Google Shape;713;p30"/>
          <p:cNvSpPr txBox="1"/>
          <p:nvPr>
            <p:ph idx="3" type="title"/>
          </p:nvPr>
        </p:nvSpPr>
        <p:spPr>
          <a:xfrm>
            <a:off x="858425" y="1712225"/>
            <a:ext cx="753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4" name="Google Shape;714;p30"/>
          <p:cNvSpPr txBox="1"/>
          <p:nvPr>
            <p:ph idx="4" type="subTitle"/>
          </p:nvPr>
        </p:nvSpPr>
        <p:spPr>
          <a:xfrm>
            <a:off x="1418975" y="3157325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 sz="1800"/>
          </a:p>
        </p:txBody>
      </p:sp>
      <p:sp>
        <p:nvSpPr>
          <p:cNvPr id="715" name="Google Shape;715;p30"/>
          <p:cNvSpPr txBox="1"/>
          <p:nvPr>
            <p:ph idx="6" type="title"/>
          </p:nvPr>
        </p:nvSpPr>
        <p:spPr>
          <a:xfrm>
            <a:off x="858425" y="3157325"/>
            <a:ext cx="753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6" name="Google Shape;716;p30"/>
          <p:cNvSpPr txBox="1"/>
          <p:nvPr>
            <p:ph idx="7" type="subTitle"/>
          </p:nvPr>
        </p:nvSpPr>
        <p:spPr>
          <a:xfrm>
            <a:off x="1418976" y="2434775"/>
            <a:ext cx="19680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Estado del arte</a:t>
            </a:r>
            <a:endParaRPr/>
          </a:p>
        </p:txBody>
      </p:sp>
      <p:sp>
        <p:nvSpPr>
          <p:cNvPr id="717" name="Google Shape;717;p30"/>
          <p:cNvSpPr txBox="1"/>
          <p:nvPr>
            <p:ph idx="9" type="title"/>
          </p:nvPr>
        </p:nvSpPr>
        <p:spPr>
          <a:xfrm>
            <a:off x="858425" y="2434763"/>
            <a:ext cx="753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8" name="Google Shape;718;p30"/>
          <p:cNvSpPr txBox="1"/>
          <p:nvPr>
            <p:ph idx="13" type="subTitle"/>
          </p:nvPr>
        </p:nvSpPr>
        <p:spPr>
          <a:xfrm>
            <a:off x="4447000" y="1712225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Implementación</a:t>
            </a:r>
            <a:endParaRPr/>
          </a:p>
        </p:txBody>
      </p:sp>
      <p:sp>
        <p:nvSpPr>
          <p:cNvPr id="719" name="Google Shape;719;p30"/>
          <p:cNvSpPr txBox="1"/>
          <p:nvPr>
            <p:ph idx="15" type="title"/>
          </p:nvPr>
        </p:nvSpPr>
        <p:spPr>
          <a:xfrm>
            <a:off x="3866950" y="1712225"/>
            <a:ext cx="753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20" name="Google Shape;720;p30"/>
          <p:cNvSpPr txBox="1"/>
          <p:nvPr>
            <p:ph idx="1" type="subTitle"/>
          </p:nvPr>
        </p:nvSpPr>
        <p:spPr>
          <a:xfrm>
            <a:off x="1418975" y="3879875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</a:t>
            </a:r>
            <a:endParaRPr/>
          </a:p>
        </p:txBody>
      </p:sp>
      <p:sp>
        <p:nvSpPr>
          <p:cNvPr id="721" name="Google Shape;721;p30"/>
          <p:cNvSpPr txBox="1"/>
          <p:nvPr>
            <p:ph idx="7" type="subTitle"/>
          </p:nvPr>
        </p:nvSpPr>
        <p:spPr>
          <a:xfrm>
            <a:off x="4447000" y="2434775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</a:t>
            </a:r>
            <a:endParaRPr/>
          </a:p>
        </p:txBody>
      </p:sp>
      <p:sp>
        <p:nvSpPr>
          <p:cNvPr id="722" name="Google Shape;722;p30"/>
          <p:cNvSpPr txBox="1"/>
          <p:nvPr>
            <p:ph idx="9" type="title"/>
          </p:nvPr>
        </p:nvSpPr>
        <p:spPr>
          <a:xfrm>
            <a:off x="3866950" y="2434775"/>
            <a:ext cx="753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23" name="Google Shape;723;p30"/>
          <p:cNvSpPr txBox="1"/>
          <p:nvPr>
            <p:ph idx="3" type="title"/>
          </p:nvPr>
        </p:nvSpPr>
        <p:spPr>
          <a:xfrm>
            <a:off x="858425" y="3879875"/>
            <a:ext cx="753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4" name="Google Shape;724;p30"/>
          <p:cNvSpPr txBox="1"/>
          <p:nvPr>
            <p:ph idx="13" type="subTitle"/>
          </p:nvPr>
        </p:nvSpPr>
        <p:spPr>
          <a:xfrm>
            <a:off x="4447000" y="3879875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725" name="Google Shape;725;p30"/>
          <p:cNvSpPr txBox="1"/>
          <p:nvPr>
            <p:ph idx="15" type="title"/>
          </p:nvPr>
        </p:nvSpPr>
        <p:spPr>
          <a:xfrm>
            <a:off x="3866950" y="3879875"/>
            <a:ext cx="753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726" name="Google Shape;726;p30"/>
          <p:cNvSpPr txBox="1"/>
          <p:nvPr>
            <p:ph idx="1" type="subTitle"/>
          </p:nvPr>
        </p:nvSpPr>
        <p:spPr>
          <a:xfrm>
            <a:off x="4447000" y="3157325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727" name="Google Shape;727;p30"/>
          <p:cNvSpPr txBox="1"/>
          <p:nvPr>
            <p:ph idx="3" type="title"/>
          </p:nvPr>
        </p:nvSpPr>
        <p:spPr>
          <a:xfrm>
            <a:off x="3866950" y="3157325"/>
            <a:ext cx="753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48"/>
          <p:cNvSpPr txBox="1"/>
          <p:nvPr>
            <p:ph type="title"/>
          </p:nvPr>
        </p:nvSpPr>
        <p:spPr>
          <a:xfrm>
            <a:off x="720000" y="570550"/>
            <a:ext cx="48405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909" name="Google Shape;909;p48"/>
          <p:cNvSpPr txBox="1"/>
          <p:nvPr>
            <p:ph idx="4294967295" type="subTitle"/>
          </p:nvPr>
        </p:nvSpPr>
        <p:spPr>
          <a:xfrm>
            <a:off x="2814300" y="1434688"/>
            <a:ext cx="17655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swald"/>
                <a:ea typeface="Oswald"/>
                <a:cs typeface="Oswald"/>
                <a:sym typeface="Oswald"/>
              </a:rPr>
              <a:t>Controlador</a:t>
            </a:r>
            <a:endParaRPr b="1"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0" name="Google Shape;910;p48"/>
          <p:cNvSpPr txBox="1"/>
          <p:nvPr>
            <p:ph idx="4294967295" type="subTitle"/>
          </p:nvPr>
        </p:nvSpPr>
        <p:spPr>
          <a:xfrm>
            <a:off x="2377650" y="1792600"/>
            <a:ext cx="26310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Comprobamos la respuesta a peticiones http</a:t>
            </a:r>
            <a:endParaRPr/>
          </a:p>
        </p:txBody>
      </p:sp>
      <p:sp>
        <p:nvSpPr>
          <p:cNvPr id="911" name="Google Shape;911;p48"/>
          <p:cNvSpPr txBox="1"/>
          <p:nvPr>
            <p:ph idx="4294967295" type="subTitle"/>
          </p:nvPr>
        </p:nvSpPr>
        <p:spPr>
          <a:xfrm>
            <a:off x="1077300" y="3439575"/>
            <a:ext cx="17655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swald"/>
                <a:ea typeface="Oswald"/>
                <a:cs typeface="Oswald"/>
                <a:sym typeface="Oswald"/>
              </a:rPr>
              <a:t>Tecnologías</a:t>
            </a:r>
            <a:endParaRPr b="1"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2" name="Google Shape;912;p48"/>
          <p:cNvSpPr txBox="1"/>
          <p:nvPr>
            <p:ph idx="4294967295" type="subTitle"/>
          </p:nvPr>
        </p:nvSpPr>
        <p:spPr>
          <a:xfrm>
            <a:off x="4564200" y="3439575"/>
            <a:ext cx="17655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swald"/>
                <a:ea typeface="Oswald"/>
                <a:cs typeface="Oswald"/>
                <a:sym typeface="Oswald"/>
              </a:rPr>
              <a:t>Servicio</a:t>
            </a:r>
            <a:endParaRPr b="1"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3" name="Google Shape;913;p48"/>
          <p:cNvSpPr txBox="1"/>
          <p:nvPr>
            <p:ph idx="4294967295" type="subTitle"/>
          </p:nvPr>
        </p:nvSpPr>
        <p:spPr>
          <a:xfrm>
            <a:off x="3898050" y="3804613"/>
            <a:ext cx="30978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Comprobamos las operaciones de la lógica de negocio</a:t>
            </a:r>
            <a:endParaRPr/>
          </a:p>
        </p:txBody>
      </p:sp>
      <p:sp>
        <p:nvSpPr>
          <p:cNvPr id="914" name="Google Shape;914;p48"/>
          <p:cNvSpPr txBox="1"/>
          <p:nvPr>
            <p:ph idx="4294967295" type="subTitle"/>
          </p:nvPr>
        </p:nvSpPr>
        <p:spPr>
          <a:xfrm>
            <a:off x="6314100" y="1434688"/>
            <a:ext cx="17655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swald"/>
                <a:ea typeface="Oswald"/>
                <a:cs typeface="Oswald"/>
                <a:sym typeface="Oswald"/>
              </a:rPr>
              <a:t>Repositorio</a:t>
            </a:r>
            <a:endParaRPr b="1"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5" name="Google Shape;915;p48"/>
          <p:cNvSpPr txBox="1"/>
          <p:nvPr>
            <p:ph idx="4294967295" type="subTitle"/>
          </p:nvPr>
        </p:nvSpPr>
        <p:spPr>
          <a:xfrm>
            <a:off x="5505450" y="1792600"/>
            <a:ext cx="33828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Comprobamos que opera correctamente con la base de datos</a:t>
            </a:r>
            <a:endParaRPr/>
          </a:p>
        </p:txBody>
      </p:sp>
      <p:sp>
        <p:nvSpPr>
          <p:cNvPr id="916" name="Google Shape;916;p48"/>
          <p:cNvSpPr txBox="1"/>
          <p:nvPr/>
        </p:nvSpPr>
        <p:spPr>
          <a:xfrm>
            <a:off x="1588200" y="2338375"/>
            <a:ext cx="717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b="1" sz="35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7" name="Google Shape;917;p48"/>
          <p:cNvSpPr txBox="1"/>
          <p:nvPr/>
        </p:nvSpPr>
        <p:spPr>
          <a:xfrm>
            <a:off x="3334200" y="2996875"/>
            <a:ext cx="717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b="1" sz="35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8" name="Google Shape;918;p48"/>
          <p:cNvSpPr txBox="1"/>
          <p:nvPr/>
        </p:nvSpPr>
        <p:spPr>
          <a:xfrm>
            <a:off x="5088000" y="2338375"/>
            <a:ext cx="717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 b="1" sz="35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19" name="Google Shape;919;p48"/>
          <p:cNvGrpSpPr/>
          <p:nvPr/>
        </p:nvGrpSpPr>
        <p:grpSpPr>
          <a:xfrm>
            <a:off x="1072200" y="2380550"/>
            <a:ext cx="6999600" cy="1055500"/>
            <a:chOff x="1072200" y="2380550"/>
            <a:chExt cx="6999600" cy="1055500"/>
          </a:xfrm>
        </p:grpSpPr>
        <p:grpSp>
          <p:nvGrpSpPr>
            <p:cNvPr id="920" name="Google Shape;920;p48"/>
            <p:cNvGrpSpPr/>
            <p:nvPr/>
          </p:nvGrpSpPr>
          <p:grpSpPr>
            <a:xfrm>
              <a:off x="1072200" y="2826775"/>
              <a:ext cx="1749900" cy="609275"/>
              <a:chOff x="1072200" y="2826775"/>
              <a:chExt cx="1749900" cy="609275"/>
            </a:xfrm>
          </p:grpSpPr>
          <p:sp>
            <p:nvSpPr>
              <p:cNvPr id="921" name="Google Shape;921;p48"/>
              <p:cNvSpPr/>
              <p:nvPr/>
            </p:nvSpPr>
            <p:spPr>
              <a:xfrm>
                <a:off x="1072200" y="2826775"/>
                <a:ext cx="1749900" cy="170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48"/>
              <p:cNvSpPr/>
              <p:nvPr/>
            </p:nvSpPr>
            <p:spPr>
              <a:xfrm>
                <a:off x="1908150" y="2930575"/>
                <a:ext cx="78000" cy="448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48"/>
              <p:cNvSpPr/>
              <p:nvPr/>
            </p:nvSpPr>
            <p:spPr>
              <a:xfrm>
                <a:off x="1883400" y="3308550"/>
                <a:ext cx="127500" cy="12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4" name="Google Shape;924;p48"/>
            <p:cNvGrpSpPr/>
            <p:nvPr/>
          </p:nvGrpSpPr>
          <p:grpSpPr>
            <a:xfrm>
              <a:off x="4572000" y="2826775"/>
              <a:ext cx="1749900" cy="609275"/>
              <a:chOff x="4572000" y="2826775"/>
              <a:chExt cx="1749900" cy="609275"/>
            </a:xfrm>
          </p:grpSpPr>
          <p:sp>
            <p:nvSpPr>
              <p:cNvPr id="925" name="Google Shape;925;p48"/>
              <p:cNvSpPr/>
              <p:nvPr/>
            </p:nvSpPr>
            <p:spPr>
              <a:xfrm>
                <a:off x="4572000" y="2826775"/>
                <a:ext cx="1749900" cy="170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8"/>
              <p:cNvSpPr/>
              <p:nvPr/>
            </p:nvSpPr>
            <p:spPr>
              <a:xfrm>
                <a:off x="5407950" y="2930575"/>
                <a:ext cx="78000" cy="448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48"/>
              <p:cNvSpPr/>
              <p:nvPr/>
            </p:nvSpPr>
            <p:spPr>
              <a:xfrm>
                <a:off x="5383200" y="3308550"/>
                <a:ext cx="127500" cy="12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8" name="Google Shape;928;p48"/>
            <p:cNvGrpSpPr/>
            <p:nvPr/>
          </p:nvGrpSpPr>
          <p:grpSpPr>
            <a:xfrm>
              <a:off x="2822100" y="2380550"/>
              <a:ext cx="1749900" cy="616325"/>
              <a:chOff x="2822100" y="2380550"/>
              <a:chExt cx="1749900" cy="616325"/>
            </a:xfrm>
          </p:grpSpPr>
          <p:sp>
            <p:nvSpPr>
              <p:cNvPr id="929" name="Google Shape;929;p48"/>
              <p:cNvSpPr/>
              <p:nvPr/>
            </p:nvSpPr>
            <p:spPr>
              <a:xfrm>
                <a:off x="2822100" y="2826775"/>
                <a:ext cx="1749900" cy="170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48"/>
              <p:cNvSpPr/>
              <p:nvPr/>
            </p:nvSpPr>
            <p:spPr>
              <a:xfrm>
                <a:off x="3658050" y="2444275"/>
                <a:ext cx="78000" cy="448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8"/>
              <p:cNvSpPr/>
              <p:nvPr/>
            </p:nvSpPr>
            <p:spPr>
              <a:xfrm>
                <a:off x="3633300" y="2380550"/>
                <a:ext cx="127500" cy="12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2" name="Google Shape;932;p48"/>
            <p:cNvGrpSpPr/>
            <p:nvPr/>
          </p:nvGrpSpPr>
          <p:grpSpPr>
            <a:xfrm>
              <a:off x="6321900" y="2380550"/>
              <a:ext cx="1749900" cy="616325"/>
              <a:chOff x="6321900" y="2380550"/>
              <a:chExt cx="1749900" cy="616325"/>
            </a:xfrm>
          </p:grpSpPr>
          <p:sp>
            <p:nvSpPr>
              <p:cNvPr id="933" name="Google Shape;933;p48"/>
              <p:cNvSpPr/>
              <p:nvPr/>
            </p:nvSpPr>
            <p:spPr>
              <a:xfrm>
                <a:off x="7133100" y="2380550"/>
                <a:ext cx="127500" cy="12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48"/>
              <p:cNvSpPr/>
              <p:nvPr/>
            </p:nvSpPr>
            <p:spPr>
              <a:xfrm>
                <a:off x="6321900" y="2826775"/>
                <a:ext cx="1749900" cy="170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48"/>
              <p:cNvSpPr/>
              <p:nvPr/>
            </p:nvSpPr>
            <p:spPr>
              <a:xfrm>
                <a:off x="7157850" y="2444275"/>
                <a:ext cx="78000" cy="448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36" name="Google Shape;936;p48"/>
          <p:cNvSpPr txBox="1"/>
          <p:nvPr/>
        </p:nvSpPr>
        <p:spPr>
          <a:xfrm>
            <a:off x="6837900" y="2996875"/>
            <a:ext cx="717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 b="1" sz="35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37" name="Google Shape;93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925" y="3648598"/>
            <a:ext cx="800425" cy="8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550" y="4218925"/>
            <a:ext cx="1141200" cy="5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9"/>
          <p:cNvSpPr txBox="1"/>
          <p:nvPr>
            <p:ph type="title"/>
          </p:nvPr>
        </p:nvSpPr>
        <p:spPr>
          <a:xfrm>
            <a:off x="2416650" y="2597500"/>
            <a:ext cx="43107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Conclusiones</a:t>
            </a:r>
            <a:endParaRPr sz="4800"/>
          </a:p>
        </p:txBody>
      </p:sp>
      <p:sp>
        <p:nvSpPr>
          <p:cNvPr id="944" name="Google Shape;944;p49"/>
          <p:cNvSpPr txBox="1"/>
          <p:nvPr>
            <p:ph idx="2" type="title"/>
          </p:nvPr>
        </p:nvSpPr>
        <p:spPr>
          <a:xfrm>
            <a:off x="4060050" y="1764700"/>
            <a:ext cx="10239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08</a:t>
            </a:r>
            <a:endParaRPr sz="6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50"/>
          <p:cNvSpPr txBox="1"/>
          <p:nvPr>
            <p:ph type="title"/>
          </p:nvPr>
        </p:nvSpPr>
        <p:spPr>
          <a:xfrm>
            <a:off x="720000" y="570550"/>
            <a:ext cx="30348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950" name="Google Shape;950;p50"/>
          <p:cNvSpPr txBox="1"/>
          <p:nvPr>
            <p:ph idx="1" type="subTitle"/>
          </p:nvPr>
        </p:nvSpPr>
        <p:spPr>
          <a:xfrm>
            <a:off x="3689250" y="1907400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Cursos de libre acceso</a:t>
            </a:r>
            <a:endParaRPr/>
          </a:p>
        </p:txBody>
      </p:sp>
      <p:sp>
        <p:nvSpPr>
          <p:cNvPr id="951" name="Google Shape;951;p50"/>
          <p:cNvSpPr txBox="1"/>
          <p:nvPr>
            <p:ph idx="3" type="subTitle"/>
          </p:nvPr>
        </p:nvSpPr>
        <p:spPr>
          <a:xfrm>
            <a:off x="6301200" y="1739950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 de modelado de cursos</a:t>
            </a:r>
            <a:endParaRPr/>
          </a:p>
        </p:txBody>
      </p:sp>
      <p:sp>
        <p:nvSpPr>
          <p:cNvPr id="952" name="Google Shape;952;p50"/>
          <p:cNvSpPr txBox="1"/>
          <p:nvPr>
            <p:ph idx="5" type="subTitle"/>
          </p:nvPr>
        </p:nvSpPr>
        <p:spPr>
          <a:xfrm>
            <a:off x="1077300" y="1739950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Libertad de rol entre profesor y estudiante</a:t>
            </a:r>
            <a:endParaRPr/>
          </a:p>
        </p:txBody>
      </p:sp>
      <p:sp>
        <p:nvSpPr>
          <p:cNvPr id="953" name="Google Shape;953;p50"/>
          <p:cNvSpPr txBox="1"/>
          <p:nvPr>
            <p:ph idx="7" type="subTitle"/>
          </p:nvPr>
        </p:nvSpPr>
        <p:spPr>
          <a:xfrm>
            <a:off x="3686475" y="3337950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Calidad asegurada por testing</a:t>
            </a:r>
            <a:endParaRPr/>
          </a:p>
        </p:txBody>
      </p:sp>
      <p:sp>
        <p:nvSpPr>
          <p:cNvPr id="954" name="Google Shape;954;p50"/>
          <p:cNvSpPr txBox="1"/>
          <p:nvPr>
            <p:ph idx="9" type="subTitle"/>
          </p:nvPr>
        </p:nvSpPr>
        <p:spPr>
          <a:xfrm>
            <a:off x="6301200" y="3337950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Punto de partida para el siguiente TFG</a:t>
            </a:r>
            <a:endParaRPr/>
          </a:p>
        </p:txBody>
      </p:sp>
      <p:sp>
        <p:nvSpPr>
          <p:cNvPr id="955" name="Google Shape;955;p50"/>
          <p:cNvSpPr txBox="1"/>
          <p:nvPr>
            <p:ph idx="14" type="subTitle"/>
          </p:nvPr>
        </p:nvSpPr>
        <p:spPr>
          <a:xfrm>
            <a:off x="1077300" y="3337950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Sistema de administración de la web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51"/>
          <p:cNvSpPr txBox="1"/>
          <p:nvPr>
            <p:ph type="title"/>
          </p:nvPr>
        </p:nvSpPr>
        <p:spPr>
          <a:xfrm>
            <a:off x="759775" y="670250"/>
            <a:ext cx="3306900" cy="12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Muchas gracias por su atención</a:t>
            </a:r>
            <a:endParaRPr sz="3600"/>
          </a:p>
        </p:txBody>
      </p:sp>
      <p:grpSp>
        <p:nvGrpSpPr>
          <p:cNvPr id="961" name="Google Shape;961;p51"/>
          <p:cNvGrpSpPr/>
          <p:nvPr/>
        </p:nvGrpSpPr>
        <p:grpSpPr>
          <a:xfrm>
            <a:off x="-6" y="4633276"/>
            <a:ext cx="3482976" cy="334783"/>
            <a:chOff x="-79178" y="4632327"/>
            <a:chExt cx="4182751" cy="402045"/>
          </a:xfrm>
        </p:grpSpPr>
        <p:sp>
          <p:nvSpPr>
            <p:cNvPr id="962" name="Google Shape;962;p51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51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51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1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1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1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1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1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1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1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1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1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1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1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1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1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1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1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1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1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1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1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1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1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1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1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1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1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1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1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1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1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4" name="Google Shape;994;p51"/>
          <p:cNvSpPr txBox="1"/>
          <p:nvPr>
            <p:ph idx="2" type="subTitle"/>
          </p:nvPr>
        </p:nvSpPr>
        <p:spPr>
          <a:xfrm>
            <a:off x="792175" y="2202325"/>
            <a:ext cx="32421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¿Tienen alguna pregunta?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5" name="Google Shape;99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625" y="991499"/>
            <a:ext cx="3160500" cy="31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1"/>
          <p:cNvSpPr txBox="1"/>
          <p:nvPr>
            <p:ph type="title"/>
          </p:nvPr>
        </p:nvSpPr>
        <p:spPr>
          <a:xfrm>
            <a:off x="2416650" y="2597500"/>
            <a:ext cx="43107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Introducción</a:t>
            </a:r>
            <a:endParaRPr sz="4800"/>
          </a:p>
        </p:txBody>
      </p:sp>
      <p:sp>
        <p:nvSpPr>
          <p:cNvPr id="733" name="Google Shape;733;p31"/>
          <p:cNvSpPr txBox="1"/>
          <p:nvPr>
            <p:ph idx="2" type="title"/>
          </p:nvPr>
        </p:nvSpPr>
        <p:spPr>
          <a:xfrm>
            <a:off x="4060050" y="1764700"/>
            <a:ext cx="10239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01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2"/>
          <p:cNvSpPr txBox="1"/>
          <p:nvPr>
            <p:ph type="title"/>
          </p:nvPr>
        </p:nvSpPr>
        <p:spPr>
          <a:xfrm>
            <a:off x="1231050" y="336225"/>
            <a:ext cx="2959800" cy="4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Introducción</a:t>
            </a:r>
            <a:endParaRPr sz="3500"/>
          </a:p>
        </p:txBody>
      </p:sp>
      <p:sp>
        <p:nvSpPr>
          <p:cNvPr id="739" name="Google Shape;739;p32"/>
          <p:cNvSpPr txBox="1"/>
          <p:nvPr>
            <p:ph idx="1" type="subTitle"/>
          </p:nvPr>
        </p:nvSpPr>
        <p:spPr>
          <a:xfrm>
            <a:off x="1231050" y="983475"/>
            <a:ext cx="6681900" cy="13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</a:t>
            </a:r>
            <a:r>
              <a:rPr lang="en"/>
              <a:t> una plataforma educativa de la que partir para implementar nuestras ideas de innovación educativa</a:t>
            </a:r>
            <a:endParaRPr/>
          </a:p>
        </p:txBody>
      </p:sp>
      <p:grpSp>
        <p:nvGrpSpPr>
          <p:cNvPr id="740" name="Google Shape;740;p32"/>
          <p:cNvGrpSpPr/>
          <p:nvPr/>
        </p:nvGrpSpPr>
        <p:grpSpPr>
          <a:xfrm>
            <a:off x="4190717" y="2465245"/>
            <a:ext cx="690482" cy="747542"/>
            <a:chOff x="898875" y="4399275"/>
            <a:chExt cx="483700" cy="481850"/>
          </a:xfrm>
        </p:grpSpPr>
        <p:sp>
          <p:nvSpPr>
            <p:cNvPr id="741" name="Google Shape;741;p32"/>
            <p:cNvSpPr/>
            <p:nvPr/>
          </p:nvSpPr>
          <p:spPr>
            <a:xfrm>
              <a:off x="992750" y="4642900"/>
              <a:ext cx="145300" cy="144100"/>
            </a:xfrm>
            <a:custGeom>
              <a:rect b="b" l="l" r="r" t="t"/>
              <a:pathLst>
                <a:path extrusionOk="0" h="5764" w="5812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1138025" y="4763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1269550" y="4399275"/>
              <a:ext cx="113025" cy="112125"/>
            </a:xfrm>
            <a:custGeom>
              <a:rect b="b" l="l" r="r" t="t"/>
              <a:pathLst>
                <a:path extrusionOk="0" h="4485" w="4521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1161975" y="4531175"/>
              <a:ext cx="91400" cy="84350"/>
            </a:xfrm>
            <a:custGeom>
              <a:rect b="b" l="l" r="r" t="t"/>
              <a:pathLst>
                <a:path extrusionOk="0" h="3374" w="3656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1031050" y="4411100"/>
              <a:ext cx="338650" cy="338725"/>
            </a:xfrm>
            <a:custGeom>
              <a:rect b="b" l="l" r="r" t="t"/>
              <a:pathLst>
                <a:path extrusionOk="0" h="13549" w="13546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1130500" y="4740450"/>
              <a:ext cx="108950" cy="111250"/>
            </a:xfrm>
            <a:custGeom>
              <a:rect b="b" l="l" r="r" t="t"/>
              <a:pathLst>
                <a:path extrusionOk="0" h="4450" w="4358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927325" y="4539825"/>
              <a:ext cx="114150" cy="109800"/>
            </a:xfrm>
            <a:custGeom>
              <a:rect b="b" l="l" r="r" t="t"/>
              <a:pathLst>
                <a:path extrusionOk="0" h="4392" w="4566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898875" y="4711550"/>
              <a:ext cx="170825" cy="169575"/>
            </a:xfrm>
            <a:custGeom>
              <a:rect b="b" l="l" r="r" t="t"/>
              <a:pathLst>
                <a:path extrusionOk="0" h="6783" w="683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3"/>
          <p:cNvSpPr txBox="1"/>
          <p:nvPr>
            <p:ph type="title"/>
          </p:nvPr>
        </p:nvSpPr>
        <p:spPr>
          <a:xfrm>
            <a:off x="2416650" y="2597500"/>
            <a:ext cx="43107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Estado del arte</a:t>
            </a:r>
            <a:endParaRPr sz="4800"/>
          </a:p>
        </p:txBody>
      </p:sp>
      <p:sp>
        <p:nvSpPr>
          <p:cNvPr id="754" name="Google Shape;754;p33"/>
          <p:cNvSpPr txBox="1"/>
          <p:nvPr>
            <p:ph idx="2" type="title"/>
          </p:nvPr>
        </p:nvSpPr>
        <p:spPr>
          <a:xfrm>
            <a:off x="4060050" y="1764700"/>
            <a:ext cx="10239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02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4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Estado del arte</a:t>
            </a:r>
            <a:endParaRPr/>
          </a:p>
        </p:txBody>
      </p:sp>
      <p:sp>
        <p:nvSpPr>
          <p:cNvPr id="760" name="Google Shape;760;p34"/>
          <p:cNvSpPr txBox="1"/>
          <p:nvPr>
            <p:ph idx="1" type="subTitle"/>
          </p:nvPr>
        </p:nvSpPr>
        <p:spPr>
          <a:xfrm>
            <a:off x="3686475" y="2547850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MOOC</a:t>
            </a:r>
            <a:endParaRPr/>
          </a:p>
        </p:txBody>
      </p:sp>
      <p:sp>
        <p:nvSpPr>
          <p:cNvPr id="761" name="Google Shape;761;p34"/>
          <p:cNvSpPr txBox="1"/>
          <p:nvPr>
            <p:ph idx="2" type="subTitle"/>
          </p:nvPr>
        </p:nvSpPr>
        <p:spPr>
          <a:xfrm>
            <a:off x="3473475" y="3130200"/>
            <a:ext cx="21834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Massive Open Online Course</a:t>
            </a:r>
            <a:endParaRPr/>
          </a:p>
        </p:txBody>
      </p:sp>
      <p:sp>
        <p:nvSpPr>
          <p:cNvPr id="762" name="Google Shape;762;p34"/>
          <p:cNvSpPr txBox="1"/>
          <p:nvPr>
            <p:ph idx="3" type="subTitle"/>
          </p:nvPr>
        </p:nvSpPr>
        <p:spPr>
          <a:xfrm>
            <a:off x="6301200" y="2547850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xMOOC</a:t>
            </a:r>
            <a:endParaRPr/>
          </a:p>
        </p:txBody>
      </p:sp>
      <p:sp>
        <p:nvSpPr>
          <p:cNvPr id="763" name="Google Shape;763;p34"/>
          <p:cNvSpPr txBox="1"/>
          <p:nvPr>
            <p:ph idx="4" type="subTitle"/>
          </p:nvPr>
        </p:nvSpPr>
        <p:spPr>
          <a:xfrm>
            <a:off x="6088100" y="3130200"/>
            <a:ext cx="21834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MOOC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4"/>
          <p:cNvSpPr txBox="1"/>
          <p:nvPr>
            <p:ph idx="5" type="subTitle"/>
          </p:nvPr>
        </p:nvSpPr>
        <p:spPr>
          <a:xfrm>
            <a:off x="1071750" y="2547850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cMOOC</a:t>
            </a:r>
            <a:endParaRPr/>
          </a:p>
        </p:txBody>
      </p:sp>
      <p:sp>
        <p:nvSpPr>
          <p:cNvPr id="765" name="Google Shape;765;p34"/>
          <p:cNvSpPr txBox="1"/>
          <p:nvPr>
            <p:ph idx="6" type="subTitle"/>
          </p:nvPr>
        </p:nvSpPr>
        <p:spPr>
          <a:xfrm>
            <a:off x="870687" y="3130200"/>
            <a:ext cx="21834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connected MOOC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5"/>
          <p:cNvSpPr txBox="1"/>
          <p:nvPr>
            <p:ph idx="6" type="title"/>
          </p:nvPr>
        </p:nvSpPr>
        <p:spPr>
          <a:xfrm>
            <a:off x="720000" y="570550"/>
            <a:ext cx="30975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Estado del arte</a:t>
            </a:r>
            <a:endParaRPr/>
          </a:p>
        </p:txBody>
      </p:sp>
      <p:sp>
        <p:nvSpPr>
          <p:cNvPr id="771" name="Google Shape;771;p35"/>
          <p:cNvSpPr txBox="1"/>
          <p:nvPr>
            <p:ph idx="1" type="subTitle"/>
          </p:nvPr>
        </p:nvSpPr>
        <p:spPr>
          <a:xfrm>
            <a:off x="3007475" y="166620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OER</a:t>
            </a:r>
            <a:endParaRPr sz="2400"/>
          </a:p>
        </p:txBody>
      </p:sp>
      <p:sp>
        <p:nvSpPr>
          <p:cNvPr id="772" name="Google Shape;772;p35"/>
          <p:cNvSpPr txBox="1"/>
          <p:nvPr>
            <p:ph idx="2" type="subTitle"/>
          </p:nvPr>
        </p:nvSpPr>
        <p:spPr>
          <a:xfrm>
            <a:off x="3007475" y="2114997"/>
            <a:ext cx="413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Open Educational Resources</a:t>
            </a:r>
            <a:endParaRPr sz="1800"/>
          </a:p>
        </p:txBody>
      </p:sp>
      <p:sp>
        <p:nvSpPr>
          <p:cNvPr id="773" name="Google Shape;773;p35"/>
          <p:cNvSpPr txBox="1"/>
          <p:nvPr>
            <p:ph idx="1" type="subTitle"/>
          </p:nvPr>
        </p:nvSpPr>
        <p:spPr>
          <a:xfrm>
            <a:off x="3007475" y="334905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LMS</a:t>
            </a:r>
            <a:endParaRPr sz="2400"/>
          </a:p>
        </p:txBody>
      </p:sp>
      <p:sp>
        <p:nvSpPr>
          <p:cNvPr id="774" name="Google Shape;774;p35"/>
          <p:cNvSpPr txBox="1"/>
          <p:nvPr>
            <p:ph idx="2" type="subTitle"/>
          </p:nvPr>
        </p:nvSpPr>
        <p:spPr>
          <a:xfrm>
            <a:off x="3007475" y="3797847"/>
            <a:ext cx="413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Learning Management System</a:t>
            </a:r>
            <a:endParaRPr sz="1800"/>
          </a:p>
        </p:txBody>
      </p:sp>
      <p:grpSp>
        <p:nvGrpSpPr>
          <p:cNvPr id="775" name="Google Shape;775;p35"/>
          <p:cNvGrpSpPr/>
          <p:nvPr/>
        </p:nvGrpSpPr>
        <p:grpSpPr>
          <a:xfrm>
            <a:off x="1688790" y="1740982"/>
            <a:ext cx="874728" cy="899720"/>
            <a:chOff x="-40742750" y="3972175"/>
            <a:chExt cx="311125" cy="316825"/>
          </a:xfrm>
        </p:grpSpPr>
        <p:sp>
          <p:nvSpPr>
            <p:cNvPr id="776" name="Google Shape;776;p35"/>
            <p:cNvSpPr/>
            <p:nvPr/>
          </p:nvSpPr>
          <p:spPr>
            <a:xfrm>
              <a:off x="-40699425" y="4118075"/>
              <a:ext cx="226850" cy="101625"/>
            </a:xfrm>
            <a:custGeom>
              <a:rect b="b" l="l" r="r" t="t"/>
              <a:pathLst>
                <a:path extrusionOk="0" h="4065" w="9074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-40742750" y="3972175"/>
              <a:ext cx="311125" cy="316825"/>
            </a:xfrm>
            <a:custGeom>
              <a:rect b="b" l="l" r="r" t="t"/>
              <a:pathLst>
                <a:path extrusionOk="0" h="12673" w="12445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35"/>
          <p:cNvGrpSpPr/>
          <p:nvPr/>
        </p:nvGrpSpPr>
        <p:grpSpPr>
          <a:xfrm>
            <a:off x="1715882" y="3387623"/>
            <a:ext cx="820565" cy="899729"/>
            <a:chOff x="-40372575" y="3604550"/>
            <a:chExt cx="311150" cy="316650"/>
          </a:xfrm>
        </p:grpSpPr>
        <p:sp>
          <p:nvSpPr>
            <p:cNvPr id="779" name="Google Shape;779;p35"/>
            <p:cNvSpPr/>
            <p:nvPr/>
          </p:nvSpPr>
          <p:spPr>
            <a:xfrm>
              <a:off x="-40372575" y="3604550"/>
              <a:ext cx="311150" cy="134475"/>
            </a:xfrm>
            <a:custGeom>
              <a:rect b="b" l="l" r="r" t="t"/>
              <a:pathLst>
                <a:path extrusionOk="0" h="5379" w="12446">
                  <a:moveTo>
                    <a:pt x="3088" y="0"/>
                  </a:moveTo>
                  <a:cubicBezTo>
                    <a:pt x="1639" y="0"/>
                    <a:pt x="316" y="1008"/>
                    <a:pt x="95" y="2489"/>
                  </a:cubicBezTo>
                  <a:cubicBezTo>
                    <a:pt x="1" y="3214"/>
                    <a:pt x="190" y="3938"/>
                    <a:pt x="568" y="4506"/>
                  </a:cubicBezTo>
                  <a:cubicBezTo>
                    <a:pt x="962" y="5071"/>
                    <a:pt x="1607" y="5366"/>
                    <a:pt x="2240" y="5366"/>
                  </a:cubicBezTo>
                  <a:cubicBezTo>
                    <a:pt x="2772" y="5366"/>
                    <a:pt x="3296" y="5157"/>
                    <a:pt x="3655" y="4726"/>
                  </a:cubicBezTo>
                  <a:cubicBezTo>
                    <a:pt x="4569" y="3655"/>
                    <a:pt x="3844" y="2489"/>
                    <a:pt x="2836" y="2489"/>
                  </a:cubicBezTo>
                  <a:cubicBezTo>
                    <a:pt x="2584" y="2489"/>
                    <a:pt x="2427" y="2678"/>
                    <a:pt x="2427" y="2899"/>
                  </a:cubicBezTo>
                  <a:cubicBezTo>
                    <a:pt x="2427" y="3151"/>
                    <a:pt x="2616" y="3308"/>
                    <a:pt x="2836" y="3340"/>
                  </a:cubicBezTo>
                  <a:cubicBezTo>
                    <a:pt x="3057" y="3340"/>
                    <a:pt x="3214" y="3529"/>
                    <a:pt x="3214" y="3749"/>
                  </a:cubicBezTo>
                  <a:cubicBezTo>
                    <a:pt x="3214" y="3970"/>
                    <a:pt x="3025" y="4127"/>
                    <a:pt x="2836" y="4127"/>
                  </a:cubicBezTo>
                  <a:cubicBezTo>
                    <a:pt x="2049" y="4127"/>
                    <a:pt x="1450" y="3434"/>
                    <a:pt x="1608" y="2584"/>
                  </a:cubicBezTo>
                  <a:cubicBezTo>
                    <a:pt x="1754" y="1999"/>
                    <a:pt x="2279" y="1632"/>
                    <a:pt x="2882" y="1632"/>
                  </a:cubicBezTo>
                  <a:cubicBezTo>
                    <a:pt x="2930" y="1632"/>
                    <a:pt x="2977" y="1634"/>
                    <a:pt x="3025" y="1639"/>
                  </a:cubicBezTo>
                  <a:cubicBezTo>
                    <a:pt x="3624" y="1733"/>
                    <a:pt x="4128" y="2048"/>
                    <a:pt x="4474" y="2489"/>
                  </a:cubicBezTo>
                  <a:lnTo>
                    <a:pt x="7908" y="2489"/>
                  </a:lnTo>
                  <a:cubicBezTo>
                    <a:pt x="8255" y="2017"/>
                    <a:pt x="8759" y="1702"/>
                    <a:pt x="9358" y="1639"/>
                  </a:cubicBezTo>
                  <a:cubicBezTo>
                    <a:pt x="9406" y="1634"/>
                    <a:pt x="9453" y="1632"/>
                    <a:pt x="9501" y="1632"/>
                  </a:cubicBezTo>
                  <a:cubicBezTo>
                    <a:pt x="10104" y="1632"/>
                    <a:pt x="10629" y="1999"/>
                    <a:pt x="10775" y="2584"/>
                  </a:cubicBezTo>
                  <a:cubicBezTo>
                    <a:pt x="10964" y="3434"/>
                    <a:pt x="10334" y="4127"/>
                    <a:pt x="9547" y="4127"/>
                  </a:cubicBezTo>
                  <a:cubicBezTo>
                    <a:pt x="9326" y="4127"/>
                    <a:pt x="9137" y="3938"/>
                    <a:pt x="9137" y="3749"/>
                  </a:cubicBezTo>
                  <a:cubicBezTo>
                    <a:pt x="9137" y="3497"/>
                    <a:pt x="9326" y="3340"/>
                    <a:pt x="9547" y="3340"/>
                  </a:cubicBezTo>
                  <a:cubicBezTo>
                    <a:pt x="9799" y="3340"/>
                    <a:pt x="9956" y="3151"/>
                    <a:pt x="9956" y="2899"/>
                  </a:cubicBezTo>
                  <a:cubicBezTo>
                    <a:pt x="9956" y="2678"/>
                    <a:pt x="9767" y="2521"/>
                    <a:pt x="9547" y="2489"/>
                  </a:cubicBezTo>
                  <a:cubicBezTo>
                    <a:pt x="8539" y="2489"/>
                    <a:pt x="7814" y="3686"/>
                    <a:pt x="8728" y="4726"/>
                  </a:cubicBezTo>
                  <a:cubicBezTo>
                    <a:pt x="9099" y="5169"/>
                    <a:pt x="9626" y="5379"/>
                    <a:pt x="10158" y="5379"/>
                  </a:cubicBezTo>
                  <a:cubicBezTo>
                    <a:pt x="10800" y="5379"/>
                    <a:pt x="11451" y="5074"/>
                    <a:pt x="11847" y="4506"/>
                  </a:cubicBezTo>
                  <a:cubicBezTo>
                    <a:pt x="12225" y="3970"/>
                    <a:pt x="12445" y="3277"/>
                    <a:pt x="12319" y="2489"/>
                  </a:cubicBezTo>
                  <a:cubicBezTo>
                    <a:pt x="12130" y="1008"/>
                    <a:pt x="10775" y="0"/>
                    <a:pt x="932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-40312700" y="3730575"/>
              <a:ext cx="185100" cy="190625"/>
            </a:xfrm>
            <a:custGeom>
              <a:rect b="b" l="l" r="r" t="t"/>
              <a:pathLst>
                <a:path extrusionOk="0" h="7625" w="7404">
                  <a:moveTo>
                    <a:pt x="2426" y="0"/>
                  </a:moveTo>
                  <a:lnTo>
                    <a:pt x="2426" y="5639"/>
                  </a:lnTo>
                  <a:cubicBezTo>
                    <a:pt x="2426" y="5860"/>
                    <a:pt x="2237" y="6017"/>
                    <a:pt x="2048" y="6017"/>
                  </a:cubicBezTo>
                  <a:cubicBezTo>
                    <a:pt x="1796" y="6017"/>
                    <a:pt x="1638" y="5828"/>
                    <a:pt x="1638" y="5639"/>
                  </a:cubicBezTo>
                  <a:lnTo>
                    <a:pt x="1638" y="473"/>
                  </a:lnTo>
                  <a:cubicBezTo>
                    <a:pt x="1229" y="851"/>
                    <a:pt x="630" y="1103"/>
                    <a:pt x="0" y="1134"/>
                  </a:cubicBezTo>
                  <a:lnTo>
                    <a:pt x="0" y="7246"/>
                  </a:lnTo>
                  <a:cubicBezTo>
                    <a:pt x="0" y="7467"/>
                    <a:pt x="189" y="7624"/>
                    <a:pt x="378" y="7624"/>
                  </a:cubicBezTo>
                  <a:lnTo>
                    <a:pt x="6994" y="7624"/>
                  </a:lnTo>
                  <a:cubicBezTo>
                    <a:pt x="7246" y="7624"/>
                    <a:pt x="7404" y="7435"/>
                    <a:pt x="7404" y="7246"/>
                  </a:cubicBezTo>
                  <a:lnTo>
                    <a:pt x="7404" y="1134"/>
                  </a:lnTo>
                  <a:cubicBezTo>
                    <a:pt x="6774" y="1071"/>
                    <a:pt x="6175" y="788"/>
                    <a:pt x="5734" y="315"/>
                  </a:cubicBezTo>
                  <a:lnTo>
                    <a:pt x="5734" y="5639"/>
                  </a:lnTo>
                  <a:cubicBezTo>
                    <a:pt x="5734" y="5860"/>
                    <a:pt x="5545" y="6017"/>
                    <a:pt x="5324" y="6017"/>
                  </a:cubicBezTo>
                  <a:cubicBezTo>
                    <a:pt x="5072" y="6017"/>
                    <a:pt x="4915" y="5828"/>
                    <a:pt x="4915" y="5639"/>
                  </a:cubicBezTo>
                  <a:lnTo>
                    <a:pt x="4915" y="0"/>
                  </a:lnTo>
                  <a:lnTo>
                    <a:pt x="4096" y="0"/>
                  </a:lnTo>
                  <a:lnTo>
                    <a:pt x="4096" y="5639"/>
                  </a:lnTo>
                  <a:cubicBezTo>
                    <a:pt x="4096" y="5860"/>
                    <a:pt x="3907" y="6017"/>
                    <a:pt x="3686" y="6017"/>
                  </a:cubicBezTo>
                  <a:cubicBezTo>
                    <a:pt x="3466" y="6017"/>
                    <a:pt x="3277" y="5828"/>
                    <a:pt x="3277" y="5639"/>
                  </a:cubicBezTo>
                  <a:lnTo>
                    <a:pt x="327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-40250475" y="3688025"/>
              <a:ext cx="66950" cy="20500"/>
            </a:xfrm>
            <a:custGeom>
              <a:rect b="b" l="l" r="r" t="t"/>
              <a:pathLst>
                <a:path extrusionOk="0" h="820" w="2678">
                  <a:moveTo>
                    <a:pt x="0" y="1"/>
                  </a:moveTo>
                  <a:cubicBezTo>
                    <a:pt x="32" y="127"/>
                    <a:pt x="32" y="284"/>
                    <a:pt x="32" y="379"/>
                  </a:cubicBezTo>
                  <a:cubicBezTo>
                    <a:pt x="32" y="536"/>
                    <a:pt x="32" y="662"/>
                    <a:pt x="0" y="788"/>
                  </a:cubicBezTo>
                  <a:lnTo>
                    <a:pt x="2666" y="788"/>
                  </a:lnTo>
                  <a:cubicBezTo>
                    <a:pt x="2615" y="649"/>
                    <a:pt x="2615" y="555"/>
                    <a:pt x="2615" y="379"/>
                  </a:cubicBezTo>
                  <a:cubicBezTo>
                    <a:pt x="2615" y="284"/>
                    <a:pt x="2615" y="127"/>
                    <a:pt x="2678" y="1"/>
                  </a:cubicBezTo>
                  <a:close/>
                  <a:moveTo>
                    <a:pt x="2666" y="788"/>
                  </a:moveTo>
                  <a:cubicBezTo>
                    <a:pt x="2670" y="799"/>
                    <a:pt x="2674" y="809"/>
                    <a:pt x="2678" y="820"/>
                  </a:cubicBezTo>
                  <a:lnTo>
                    <a:pt x="2678" y="788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6"/>
          <p:cNvSpPr txBox="1"/>
          <p:nvPr>
            <p:ph type="title"/>
          </p:nvPr>
        </p:nvSpPr>
        <p:spPr>
          <a:xfrm>
            <a:off x="2416650" y="2597500"/>
            <a:ext cx="43107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Objetivos</a:t>
            </a:r>
            <a:endParaRPr sz="4800"/>
          </a:p>
        </p:txBody>
      </p:sp>
      <p:sp>
        <p:nvSpPr>
          <p:cNvPr id="787" name="Google Shape;787;p36"/>
          <p:cNvSpPr txBox="1"/>
          <p:nvPr>
            <p:ph idx="2" type="title"/>
          </p:nvPr>
        </p:nvSpPr>
        <p:spPr>
          <a:xfrm>
            <a:off x="4060050" y="1764700"/>
            <a:ext cx="10239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03</a:t>
            </a:r>
            <a:endParaRPr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7"/>
          <p:cNvSpPr txBox="1"/>
          <p:nvPr>
            <p:ph idx="1" type="subTitle"/>
          </p:nvPr>
        </p:nvSpPr>
        <p:spPr>
          <a:xfrm>
            <a:off x="1387975" y="1833900"/>
            <a:ext cx="2437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Aprendizaje abierto</a:t>
            </a:r>
            <a:endParaRPr/>
          </a:p>
        </p:txBody>
      </p:sp>
      <p:sp>
        <p:nvSpPr>
          <p:cNvPr id="793" name="Google Shape;793;p37"/>
          <p:cNvSpPr txBox="1"/>
          <p:nvPr>
            <p:ph idx="2" type="subTitle"/>
          </p:nvPr>
        </p:nvSpPr>
        <p:spPr>
          <a:xfrm>
            <a:off x="1394701" y="2175825"/>
            <a:ext cx="27222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Seguir una filosofía de aprendizaje abierto</a:t>
            </a:r>
            <a:endParaRPr/>
          </a:p>
        </p:txBody>
      </p:sp>
      <p:sp>
        <p:nvSpPr>
          <p:cNvPr id="794" name="Google Shape;794;p37"/>
          <p:cNvSpPr txBox="1"/>
          <p:nvPr>
            <p:ph type="title"/>
          </p:nvPr>
        </p:nvSpPr>
        <p:spPr>
          <a:xfrm>
            <a:off x="720000" y="570550"/>
            <a:ext cx="40458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795" name="Google Shape;795;p37"/>
          <p:cNvSpPr txBox="1"/>
          <p:nvPr>
            <p:ph idx="3" type="subTitle"/>
          </p:nvPr>
        </p:nvSpPr>
        <p:spPr>
          <a:xfrm>
            <a:off x="1387975" y="3151300"/>
            <a:ext cx="2437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Libertad de rol</a:t>
            </a:r>
            <a:endParaRPr/>
          </a:p>
        </p:txBody>
      </p:sp>
      <p:sp>
        <p:nvSpPr>
          <p:cNvPr id="796" name="Google Shape;796;p37"/>
          <p:cNvSpPr txBox="1"/>
          <p:nvPr>
            <p:ph idx="4" type="subTitle"/>
          </p:nvPr>
        </p:nvSpPr>
        <p:spPr>
          <a:xfrm>
            <a:off x="1394625" y="3493225"/>
            <a:ext cx="27222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 la libertad a los usuarios de ser alumno y profesor</a:t>
            </a:r>
            <a:endParaRPr/>
          </a:p>
        </p:txBody>
      </p:sp>
      <p:sp>
        <p:nvSpPr>
          <p:cNvPr id="797" name="Google Shape;797;p37"/>
          <p:cNvSpPr txBox="1"/>
          <p:nvPr>
            <p:ph idx="5" type="subTitle"/>
          </p:nvPr>
        </p:nvSpPr>
        <p:spPr>
          <a:xfrm>
            <a:off x="5750100" y="183390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 de cursos</a:t>
            </a:r>
            <a:endParaRPr/>
          </a:p>
        </p:txBody>
      </p:sp>
      <p:sp>
        <p:nvSpPr>
          <p:cNvPr id="798" name="Google Shape;798;p37"/>
          <p:cNvSpPr txBox="1"/>
          <p:nvPr>
            <p:ph idx="6" type="subTitle"/>
          </p:nvPr>
        </p:nvSpPr>
        <p:spPr>
          <a:xfrm>
            <a:off x="5750100" y="2175825"/>
            <a:ext cx="30288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Ofrecer múltiples herramientas de creación y gestión de cursos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7"/>
          <p:cNvSpPr txBox="1"/>
          <p:nvPr>
            <p:ph idx="7" type="subTitle"/>
          </p:nvPr>
        </p:nvSpPr>
        <p:spPr>
          <a:xfrm>
            <a:off x="5750100" y="3151300"/>
            <a:ext cx="25989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Seguimiento de cursos</a:t>
            </a:r>
            <a:endParaRPr/>
          </a:p>
        </p:txBody>
      </p:sp>
      <p:sp>
        <p:nvSpPr>
          <p:cNvPr id="800" name="Google Shape;800;p37"/>
          <p:cNvSpPr txBox="1"/>
          <p:nvPr>
            <p:ph idx="8" type="subTitle"/>
          </p:nvPr>
        </p:nvSpPr>
        <p:spPr>
          <a:xfrm>
            <a:off x="5750100" y="3493225"/>
            <a:ext cx="27222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Facilitar la búsqueda y seguimiento de los cursos</a:t>
            </a:r>
            <a:endParaRPr/>
          </a:p>
        </p:txBody>
      </p:sp>
      <p:sp>
        <p:nvSpPr>
          <p:cNvPr id="801" name="Google Shape;801;p37"/>
          <p:cNvSpPr/>
          <p:nvPr/>
        </p:nvSpPr>
        <p:spPr>
          <a:xfrm>
            <a:off x="5134575" y="2054189"/>
            <a:ext cx="386912" cy="457035"/>
          </a:xfrm>
          <a:custGeom>
            <a:rect b="b" l="l" r="r" t="t"/>
            <a:pathLst>
              <a:path extrusionOk="0" h="12729" w="10776">
                <a:moveTo>
                  <a:pt x="1670" y="851"/>
                </a:moveTo>
                <a:lnTo>
                  <a:pt x="1670" y="9326"/>
                </a:lnTo>
                <a:cubicBezTo>
                  <a:pt x="1355" y="9326"/>
                  <a:pt x="1072" y="9421"/>
                  <a:pt x="851" y="9578"/>
                </a:cubicBezTo>
                <a:lnTo>
                  <a:pt x="851" y="2049"/>
                </a:lnTo>
                <a:cubicBezTo>
                  <a:pt x="851" y="1481"/>
                  <a:pt x="1198" y="1072"/>
                  <a:pt x="1670" y="851"/>
                </a:cubicBezTo>
                <a:close/>
                <a:moveTo>
                  <a:pt x="9925" y="10177"/>
                </a:moveTo>
                <a:lnTo>
                  <a:pt x="9925" y="10208"/>
                </a:lnTo>
                <a:lnTo>
                  <a:pt x="9925" y="11846"/>
                </a:lnTo>
                <a:lnTo>
                  <a:pt x="1670" y="11846"/>
                </a:lnTo>
                <a:cubicBezTo>
                  <a:pt x="1229" y="11846"/>
                  <a:pt x="851" y="11468"/>
                  <a:pt x="851" y="11027"/>
                </a:cubicBezTo>
                <a:cubicBezTo>
                  <a:pt x="851" y="10586"/>
                  <a:pt x="1229" y="10177"/>
                  <a:pt x="1670" y="10177"/>
                </a:cubicBezTo>
                <a:close/>
                <a:moveTo>
                  <a:pt x="2111" y="1"/>
                </a:moveTo>
                <a:cubicBezTo>
                  <a:pt x="914" y="1"/>
                  <a:pt x="1" y="946"/>
                  <a:pt x="1" y="2080"/>
                </a:cubicBezTo>
                <a:lnTo>
                  <a:pt x="1" y="11059"/>
                </a:lnTo>
                <a:cubicBezTo>
                  <a:pt x="1" y="11973"/>
                  <a:pt x="757" y="12729"/>
                  <a:pt x="1670" y="12729"/>
                </a:cubicBezTo>
                <a:lnTo>
                  <a:pt x="10334" y="12729"/>
                </a:lnTo>
                <a:cubicBezTo>
                  <a:pt x="10586" y="12729"/>
                  <a:pt x="10775" y="12508"/>
                  <a:pt x="10775" y="12319"/>
                </a:cubicBezTo>
                <a:lnTo>
                  <a:pt x="10775" y="473"/>
                </a:lnTo>
                <a:cubicBezTo>
                  <a:pt x="10775" y="221"/>
                  <a:pt x="10586" y="64"/>
                  <a:pt x="10334" y="64"/>
                </a:cubicBezTo>
                <a:lnTo>
                  <a:pt x="9105" y="64"/>
                </a:lnTo>
                <a:lnTo>
                  <a:pt x="9105" y="3781"/>
                </a:lnTo>
                <a:cubicBezTo>
                  <a:pt x="9105" y="4011"/>
                  <a:pt x="8912" y="4171"/>
                  <a:pt x="8708" y="4171"/>
                </a:cubicBezTo>
                <a:cubicBezTo>
                  <a:pt x="8604" y="4171"/>
                  <a:pt x="8498" y="4129"/>
                  <a:pt x="8412" y="4033"/>
                </a:cubicBezTo>
                <a:lnTo>
                  <a:pt x="7845" y="3498"/>
                </a:lnTo>
                <a:lnTo>
                  <a:pt x="7310" y="4033"/>
                </a:lnTo>
                <a:cubicBezTo>
                  <a:pt x="7214" y="4129"/>
                  <a:pt x="7100" y="4171"/>
                  <a:pt x="6991" y="4171"/>
                </a:cubicBezTo>
                <a:cubicBezTo>
                  <a:pt x="6778" y="4171"/>
                  <a:pt x="6585" y="4011"/>
                  <a:pt x="6585" y="3781"/>
                </a:cubicBezTo>
                <a:lnTo>
                  <a:pt x="6585" y="64"/>
                </a:lnTo>
                <a:lnTo>
                  <a:pt x="2111" y="64"/>
                </a:lnTo>
                <a:lnTo>
                  <a:pt x="211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2" name="Google Shape;802;p37"/>
          <p:cNvGrpSpPr/>
          <p:nvPr/>
        </p:nvGrpSpPr>
        <p:grpSpPr>
          <a:xfrm>
            <a:off x="707305" y="2088367"/>
            <a:ext cx="452077" cy="388661"/>
            <a:chOff x="-40378075" y="3267450"/>
            <a:chExt cx="317425" cy="289075"/>
          </a:xfrm>
        </p:grpSpPr>
        <p:sp>
          <p:nvSpPr>
            <p:cNvPr id="803" name="Google Shape;803;p37"/>
            <p:cNvSpPr/>
            <p:nvPr/>
          </p:nvSpPr>
          <p:spPr>
            <a:xfrm>
              <a:off x="-40218975" y="3308400"/>
              <a:ext cx="158325" cy="248125"/>
            </a:xfrm>
            <a:custGeom>
              <a:rect b="b" l="l" r="r" t="t"/>
              <a:pathLst>
                <a:path extrusionOk="0" h="9925" w="6333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-40316650" y="3267450"/>
              <a:ext cx="86675" cy="257575"/>
            </a:xfrm>
            <a:custGeom>
              <a:rect b="b" l="l" r="r" t="t"/>
              <a:pathLst>
                <a:path extrusionOk="0" h="10303" w="3467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-40209525" y="3267450"/>
              <a:ext cx="86650" cy="257575"/>
            </a:xfrm>
            <a:custGeom>
              <a:rect b="b" l="l" r="r" t="t"/>
              <a:pathLst>
                <a:path extrusionOk="0" h="10303" w="3466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-40378075" y="3308400"/>
              <a:ext cx="157550" cy="248125"/>
            </a:xfrm>
            <a:custGeom>
              <a:rect b="b" l="l" r="r" t="t"/>
              <a:pathLst>
                <a:path extrusionOk="0" h="9925" w="6302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37"/>
          <p:cNvGrpSpPr/>
          <p:nvPr/>
        </p:nvGrpSpPr>
        <p:grpSpPr>
          <a:xfrm>
            <a:off x="5102006" y="3373055"/>
            <a:ext cx="452070" cy="454089"/>
            <a:chOff x="-40745125" y="3632900"/>
            <a:chExt cx="318225" cy="289875"/>
          </a:xfrm>
        </p:grpSpPr>
        <p:sp>
          <p:nvSpPr>
            <p:cNvPr id="808" name="Google Shape;808;p37"/>
            <p:cNvSpPr/>
            <p:nvPr/>
          </p:nvSpPr>
          <p:spPr>
            <a:xfrm>
              <a:off x="-40745125" y="3632900"/>
              <a:ext cx="300125" cy="82725"/>
            </a:xfrm>
            <a:custGeom>
              <a:rect b="b" l="l" r="r" t="t"/>
              <a:pathLst>
                <a:path extrusionOk="0" h="3309" w="12005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-40508050" y="3736075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-40466300" y="3736875"/>
              <a:ext cx="39400" cy="82725"/>
            </a:xfrm>
            <a:custGeom>
              <a:rect b="b" l="l" r="r" t="t"/>
              <a:pathLst>
                <a:path extrusionOk="0" h="3309" w="1576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-40723050" y="3736075"/>
              <a:ext cx="194550" cy="82725"/>
            </a:xfrm>
            <a:custGeom>
              <a:rect b="b" l="l" r="r" t="t"/>
              <a:pathLst>
                <a:path extrusionOk="0" h="3309" w="7782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-40681325" y="3839250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-40639575" y="3840825"/>
              <a:ext cx="190625" cy="81950"/>
            </a:xfrm>
            <a:custGeom>
              <a:rect b="b" l="l" r="r" t="t"/>
              <a:pathLst>
                <a:path extrusionOk="0" h="3278" w="7625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-40745125" y="3840050"/>
              <a:ext cx="43350" cy="82725"/>
            </a:xfrm>
            <a:custGeom>
              <a:rect b="b" l="l" r="r" t="t"/>
              <a:pathLst>
                <a:path extrusionOk="0" h="3309" w="1734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37"/>
          <p:cNvGrpSpPr/>
          <p:nvPr/>
        </p:nvGrpSpPr>
        <p:grpSpPr>
          <a:xfrm>
            <a:off x="707296" y="3373059"/>
            <a:ext cx="452081" cy="454102"/>
            <a:chOff x="-38537400" y="3588000"/>
            <a:chExt cx="316650" cy="315875"/>
          </a:xfrm>
        </p:grpSpPr>
        <p:sp>
          <p:nvSpPr>
            <p:cNvPr id="816" name="Google Shape;816;p37"/>
            <p:cNvSpPr/>
            <p:nvPr/>
          </p:nvSpPr>
          <p:spPr>
            <a:xfrm>
              <a:off x="-38327900" y="3719550"/>
              <a:ext cx="20500" cy="41750"/>
            </a:xfrm>
            <a:custGeom>
              <a:rect b="b" l="l" r="r" t="t"/>
              <a:pathLst>
                <a:path extrusionOk="0" h="1670" w="820">
                  <a:moveTo>
                    <a:pt x="1" y="0"/>
                  </a:moveTo>
                  <a:lnTo>
                    <a:pt x="1" y="1229"/>
                  </a:lnTo>
                  <a:cubicBezTo>
                    <a:pt x="1" y="1449"/>
                    <a:pt x="190" y="1607"/>
                    <a:pt x="442" y="1670"/>
                  </a:cubicBezTo>
                  <a:cubicBezTo>
                    <a:pt x="631" y="1607"/>
                    <a:pt x="820" y="1449"/>
                    <a:pt x="820" y="1229"/>
                  </a:cubicBezTo>
                  <a:lnTo>
                    <a:pt x="8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-38452350" y="3719550"/>
              <a:ext cx="21300" cy="41750"/>
            </a:xfrm>
            <a:custGeom>
              <a:rect b="b" l="l" r="r" t="t"/>
              <a:pathLst>
                <a:path extrusionOk="0" h="1670" w="852">
                  <a:moveTo>
                    <a:pt x="1" y="0"/>
                  </a:moveTo>
                  <a:lnTo>
                    <a:pt x="1" y="1229"/>
                  </a:lnTo>
                  <a:cubicBezTo>
                    <a:pt x="1" y="1449"/>
                    <a:pt x="221" y="1607"/>
                    <a:pt x="410" y="1670"/>
                  </a:cubicBezTo>
                  <a:cubicBezTo>
                    <a:pt x="631" y="1607"/>
                    <a:pt x="851" y="1449"/>
                    <a:pt x="851" y="1229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-38516925" y="3759700"/>
              <a:ext cx="275700" cy="144175"/>
            </a:xfrm>
            <a:custGeom>
              <a:rect b="b" l="l" r="r" t="t"/>
              <a:pathLst>
                <a:path extrusionOk="0" h="5767" w="11028">
                  <a:moveTo>
                    <a:pt x="7152" y="1671"/>
                  </a:moveTo>
                  <a:cubicBezTo>
                    <a:pt x="7404" y="1671"/>
                    <a:pt x="7593" y="1860"/>
                    <a:pt x="7593" y="2112"/>
                  </a:cubicBezTo>
                  <a:lnTo>
                    <a:pt x="7593" y="3750"/>
                  </a:lnTo>
                  <a:cubicBezTo>
                    <a:pt x="7593" y="4002"/>
                    <a:pt x="7404" y="4159"/>
                    <a:pt x="7152" y="4159"/>
                  </a:cubicBezTo>
                  <a:lnTo>
                    <a:pt x="3844" y="4159"/>
                  </a:lnTo>
                  <a:cubicBezTo>
                    <a:pt x="3624" y="4159"/>
                    <a:pt x="3434" y="3939"/>
                    <a:pt x="3434" y="3750"/>
                  </a:cubicBezTo>
                  <a:lnTo>
                    <a:pt x="3434" y="2112"/>
                  </a:lnTo>
                  <a:cubicBezTo>
                    <a:pt x="3434" y="1860"/>
                    <a:pt x="3624" y="1671"/>
                    <a:pt x="3844" y="1671"/>
                  </a:cubicBezTo>
                  <a:close/>
                  <a:moveTo>
                    <a:pt x="0" y="1"/>
                  </a:moveTo>
                  <a:lnTo>
                    <a:pt x="0" y="4537"/>
                  </a:lnTo>
                  <a:cubicBezTo>
                    <a:pt x="0" y="5199"/>
                    <a:pt x="568" y="5766"/>
                    <a:pt x="1261" y="5766"/>
                  </a:cubicBezTo>
                  <a:lnTo>
                    <a:pt x="9798" y="5766"/>
                  </a:lnTo>
                  <a:cubicBezTo>
                    <a:pt x="10460" y="5766"/>
                    <a:pt x="11027" y="5199"/>
                    <a:pt x="11027" y="4537"/>
                  </a:cubicBezTo>
                  <a:lnTo>
                    <a:pt x="11027" y="1"/>
                  </a:lnTo>
                  <a:lnTo>
                    <a:pt x="9168" y="1"/>
                  </a:lnTo>
                  <a:cubicBezTo>
                    <a:pt x="9011" y="473"/>
                    <a:pt x="8538" y="851"/>
                    <a:pt x="8003" y="851"/>
                  </a:cubicBezTo>
                  <a:cubicBezTo>
                    <a:pt x="7436" y="851"/>
                    <a:pt x="6995" y="473"/>
                    <a:pt x="6806" y="1"/>
                  </a:cubicBezTo>
                  <a:lnTo>
                    <a:pt x="4159" y="1"/>
                  </a:lnTo>
                  <a:cubicBezTo>
                    <a:pt x="4002" y="473"/>
                    <a:pt x="3560" y="851"/>
                    <a:pt x="2993" y="851"/>
                  </a:cubicBezTo>
                  <a:cubicBezTo>
                    <a:pt x="2489" y="851"/>
                    <a:pt x="2017" y="536"/>
                    <a:pt x="18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-38537400" y="3588000"/>
              <a:ext cx="316650" cy="151250"/>
            </a:xfrm>
            <a:custGeom>
              <a:rect b="b" l="l" r="r" t="t"/>
              <a:pathLst>
                <a:path extrusionOk="0" h="6050" w="12666">
                  <a:moveTo>
                    <a:pt x="7971" y="820"/>
                  </a:moveTo>
                  <a:cubicBezTo>
                    <a:pt x="8223" y="820"/>
                    <a:pt x="8381" y="1009"/>
                    <a:pt x="8412" y="1229"/>
                  </a:cubicBezTo>
                  <a:lnTo>
                    <a:pt x="8412" y="1639"/>
                  </a:lnTo>
                  <a:lnTo>
                    <a:pt x="4253" y="1639"/>
                  </a:lnTo>
                  <a:lnTo>
                    <a:pt x="4253" y="1229"/>
                  </a:lnTo>
                  <a:cubicBezTo>
                    <a:pt x="4253" y="1009"/>
                    <a:pt x="4443" y="851"/>
                    <a:pt x="4663" y="820"/>
                  </a:cubicBezTo>
                  <a:close/>
                  <a:moveTo>
                    <a:pt x="4632" y="1"/>
                  </a:moveTo>
                  <a:cubicBezTo>
                    <a:pt x="3970" y="1"/>
                    <a:pt x="3403" y="536"/>
                    <a:pt x="3403" y="1229"/>
                  </a:cubicBezTo>
                  <a:lnTo>
                    <a:pt x="3403" y="1639"/>
                  </a:lnTo>
                  <a:lnTo>
                    <a:pt x="1229" y="1639"/>
                  </a:lnTo>
                  <a:cubicBezTo>
                    <a:pt x="536" y="1639"/>
                    <a:pt x="0" y="2175"/>
                    <a:pt x="0" y="2868"/>
                  </a:cubicBezTo>
                  <a:lnTo>
                    <a:pt x="0" y="5609"/>
                  </a:lnTo>
                  <a:cubicBezTo>
                    <a:pt x="0" y="5861"/>
                    <a:pt x="189" y="6050"/>
                    <a:pt x="378" y="6050"/>
                  </a:cubicBezTo>
                  <a:lnTo>
                    <a:pt x="2584" y="6050"/>
                  </a:lnTo>
                  <a:lnTo>
                    <a:pt x="2584" y="4821"/>
                  </a:lnTo>
                  <a:cubicBezTo>
                    <a:pt x="2584" y="4600"/>
                    <a:pt x="2804" y="4380"/>
                    <a:pt x="3025" y="4380"/>
                  </a:cubicBezTo>
                  <a:lnTo>
                    <a:pt x="4663" y="4380"/>
                  </a:lnTo>
                  <a:cubicBezTo>
                    <a:pt x="4915" y="4380"/>
                    <a:pt x="5104" y="4600"/>
                    <a:pt x="5104" y="4821"/>
                  </a:cubicBezTo>
                  <a:lnTo>
                    <a:pt x="5104" y="6050"/>
                  </a:lnTo>
                  <a:lnTo>
                    <a:pt x="7593" y="6050"/>
                  </a:lnTo>
                  <a:lnTo>
                    <a:pt x="7593" y="4821"/>
                  </a:lnTo>
                  <a:cubicBezTo>
                    <a:pt x="7593" y="4600"/>
                    <a:pt x="7782" y="4380"/>
                    <a:pt x="7971" y="4380"/>
                  </a:cubicBezTo>
                  <a:lnTo>
                    <a:pt x="9641" y="4380"/>
                  </a:lnTo>
                  <a:cubicBezTo>
                    <a:pt x="9861" y="4380"/>
                    <a:pt x="10019" y="4600"/>
                    <a:pt x="10019" y="4821"/>
                  </a:cubicBezTo>
                  <a:lnTo>
                    <a:pt x="10019" y="6050"/>
                  </a:lnTo>
                  <a:lnTo>
                    <a:pt x="12224" y="6050"/>
                  </a:lnTo>
                  <a:cubicBezTo>
                    <a:pt x="12476" y="6050"/>
                    <a:pt x="12665" y="5861"/>
                    <a:pt x="12665" y="5609"/>
                  </a:cubicBezTo>
                  <a:lnTo>
                    <a:pt x="12665" y="2868"/>
                  </a:lnTo>
                  <a:cubicBezTo>
                    <a:pt x="12665" y="2238"/>
                    <a:pt x="12067" y="1639"/>
                    <a:pt x="11405" y="1639"/>
                  </a:cubicBezTo>
                  <a:lnTo>
                    <a:pt x="9200" y="1639"/>
                  </a:lnTo>
                  <a:lnTo>
                    <a:pt x="9200" y="1229"/>
                  </a:lnTo>
                  <a:cubicBezTo>
                    <a:pt x="9200" y="568"/>
                    <a:pt x="8664" y="32"/>
                    <a:pt x="7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rnational politics thesis by Slidesgo">
  <a:themeElements>
    <a:clrScheme name="Simple Light">
      <a:dk1>
        <a:srgbClr val="2B2D42"/>
      </a:dk1>
      <a:lt1>
        <a:srgbClr val="EDF2F4"/>
      </a:lt1>
      <a:dk2>
        <a:srgbClr val="FFFFFF"/>
      </a:dk2>
      <a:lt2>
        <a:srgbClr val="7E899C"/>
      </a:lt2>
      <a:accent1>
        <a:srgbClr val="2B2D42"/>
      </a:accent1>
      <a:accent2>
        <a:srgbClr val="EDF2F4"/>
      </a:accent2>
      <a:accent3>
        <a:srgbClr val="E06666"/>
      </a:accent3>
      <a:accent4>
        <a:srgbClr val="2B2D42"/>
      </a:accent4>
      <a:accent5>
        <a:srgbClr val="E06666"/>
      </a:accent5>
      <a:accent6>
        <a:srgbClr val="7E899C"/>
      </a:accent6>
      <a:hlink>
        <a:srgbClr val="2B2D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