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Lexend Deca Medium"/>
      <p:regular r:id="rId32"/>
      <p:bold r:id="rId33"/>
    </p:embeddedFont>
    <p:embeddedFont>
      <p:font typeface="Archivo ExtraBold"/>
      <p:bold r:id="rId34"/>
      <p:boldItalic r:id="rId35"/>
    </p:embeddedFont>
    <p:embeddedFont>
      <p:font typeface="Bebas Neue"/>
      <p:regular r:id="rId36"/>
    </p:embeddedFont>
    <p:embeddedFont>
      <p:font typeface="Lexend Deca Black"/>
      <p:bold r:id="rId37"/>
    </p:embeddedFont>
    <p:embeddedFont>
      <p:font typeface="Lexend Dec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exendDecaMedium-bold.fntdata"/><Relationship Id="rId10" Type="http://schemas.openxmlformats.org/officeDocument/2006/relationships/slide" Target="slides/slide6.xml"/><Relationship Id="rId32" Type="http://schemas.openxmlformats.org/officeDocument/2006/relationships/font" Target="fonts/LexendDecaMedium-regular.fntdata"/><Relationship Id="rId13" Type="http://schemas.openxmlformats.org/officeDocument/2006/relationships/slide" Target="slides/slide9.xml"/><Relationship Id="rId35" Type="http://schemas.openxmlformats.org/officeDocument/2006/relationships/font" Target="fonts/ArchivoExtraBold-boldItalic.fntdata"/><Relationship Id="rId12" Type="http://schemas.openxmlformats.org/officeDocument/2006/relationships/slide" Target="slides/slide8.xml"/><Relationship Id="rId34" Type="http://schemas.openxmlformats.org/officeDocument/2006/relationships/font" Target="fonts/ArchivoExtraBold-bold.fntdata"/><Relationship Id="rId15" Type="http://schemas.openxmlformats.org/officeDocument/2006/relationships/slide" Target="slides/slide11.xml"/><Relationship Id="rId37" Type="http://schemas.openxmlformats.org/officeDocument/2006/relationships/font" Target="fonts/LexendDecaBlack-bold.fntdata"/><Relationship Id="rId14" Type="http://schemas.openxmlformats.org/officeDocument/2006/relationships/slide" Target="slides/slide10.xml"/><Relationship Id="rId36" Type="http://schemas.openxmlformats.org/officeDocument/2006/relationships/font" Target="fonts/BebasNeue-regular.fntdata"/><Relationship Id="rId17" Type="http://schemas.openxmlformats.org/officeDocument/2006/relationships/slide" Target="slides/slide13.xml"/><Relationship Id="rId39" Type="http://schemas.openxmlformats.org/officeDocument/2006/relationships/font" Target="fonts/LexendDeca-bold.fntdata"/><Relationship Id="rId16" Type="http://schemas.openxmlformats.org/officeDocument/2006/relationships/slide" Target="slides/slide12.xml"/><Relationship Id="rId38" Type="http://schemas.openxmlformats.org/officeDocument/2006/relationships/font" Target="fonts/LexendDec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11da4eb30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9" name="Google Shape;2759;g11da4eb30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13a5b35de9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13a5b35de9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g11f27c43904_1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g11f27c43904_1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13a5fd557f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13a5fd557f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4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1211f9e8e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1211f9e8e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13a5b35de9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13a5b35de9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3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g120fd5cf62b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5" name="Google Shape;3165;g120fd5cf62b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1211f9e8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0" name="Google Shape;3300;g1211f9e8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5" name="Shape 3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g1211f9e8e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7" name="Google Shape;3307;g1211f9e8e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2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g13a5fd557f4_0_5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4" name="Google Shape;3314;g13a5fd557f4_0_5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13a5b35de9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13a5b35de9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g11f27c4390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1" name="Google Shape;2771;g11f27c4390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6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g120fd5cf62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8" name="Google Shape;3458;g120fd5cf62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2" name="Shape 3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3" name="Google Shape;3493;g13a5fd557f4_0_8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4" name="Google Shape;3494;g13a5fd557f4_0_8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9" name="Shape 3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g11f27c43904_1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1" name="Google Shape;3501;g11f27c43904_1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13a5b35de9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13a5b35de9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0" name="Shape 3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1" name="Google Shape;3531;g1211f9e8e9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2" name="Google Shape;3532;g1211f9e8e9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2" name="Shape 3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Google Shape;3543;g13a5b35de9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4" name="Google Shape;3544;g13a5b35de9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3" name="Shape 3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4" name="Google Shape;3674;g11f27c43904_1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5" name="Google Shape;3675;g11f27c43904_1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2" name="Shape 3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Google Shape;3693;g11f27c43904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4" name="Google Shape;3694;g11f27c43904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g11f27c4390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8" name="Google Shape;2798;g11f27c4390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11f27c43904_1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11f27c43904_1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4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Google Shape;2935;g11f27c43904_1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6" name="Google Shape;2936;g11f27c43904_1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g1211f9e8e9a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3" name="Google Shape;2943;g1211f9e8e9a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11f27c43904_1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4" name="Google Shape;2954;g11f27c43904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11f27c43904_1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11f27c43904_1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20fd5cf6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20fd5cf6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munication Major for College: PR &amp; Organizational Communication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862350"/>
            <a:ext cx="9144000" cy="12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1022575"/>
            <a:ext cx="4824600" cy="18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38850" y="3186350"/>
            <a:ext cx="435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573535" y="3862358"/>
            <a:ext cx="2579700" cy="25785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73535" y="3866275"/>
            <a:ext cx="2579700" cy="257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6574135" y="-1297427"/>
            <a:ext cx="2578500" cy="257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74135" y="-1296902"/>
            <a:ext cx="2578500" cy="2578500"/>
          </a:xfrm>
          <a:prstGeom prst="ellipse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736277" y="4424345"/>
            <a:ext cx="318676" cy="314708"/>
          </a:xfrm>
          <a:custGeom>
            <a:rect b="b" l="l" r="r" t="t"/>
            <a:pathLst>
              <a:path extrusionOk="0" h="5412" w="5480">
                <a:moveTo>
                  <a:pt x="397" y="0"/>
                </a:moveTo>
                <a:cubicBezTo>
                  <a:pt x="299" y="0"/>
                  <a:pt x="204" y="34"/>
                  <a:pt x="136" y="102"/>
                </a:cubicBezTo>
                <a:cubicBezTo>
                  <a:pt x="1" y="265"/>
                  <a:pt x="1" y="509"/>
                  <a:pt x="136" y="644"/>
                </a:cubicBezTo>
                <a:lnTo>
                  <a:pt x="2225" y="2706"/>
                </a:lnTo>
                <a:lnTo>
                  <a:pt x="136" y="4767"/>
                </a:lnTo>
                <a:cubicBezTo>
                  <a:pt x="1" y="4930"/>
                  <a:pt x="1" y="5147"/>
                  <a:pt x="136" y="5310"/>
                </a:cubicBezTo>
                <a:cubicBezTo>
                  <a:pt x="218" y="5378"/>
                  <a:pt x="320" y="5411"/>
                  <a:pt x="418" y="5411"/>
                </a:cubicBezTo>
                <a:cubicBezTo>
                  <a:pt x="516" y="5411"/>
                  <a:pt x="611" y="5378"/>
                  <a:pt x="679" y="5310"/>
                </a:cubicBezTo>
                <a:lnTo>
                  <a:pt x="2740" y="3248"/>
                </a:lnTo>
                <a:lnTo>
                  <a:pt x="4802" y="5310"/>
                </a:lnTo>
                <a:cubicBezTo>
                  <a:pt x="4883" y="5378"/>
                  <a:pt x="4978" y="5411"/>
                  <a:pt x="5073" y="5411"/>
                </a:cubicBezTo>
                <a:cubicBezTo>
                  <a:pt x="5168" y="5411"/>
                  <a:pt x="5263" y="5378"/>
                  <a:pt x="5344" y="5310"/>
                </a:cubicBezTo>
                <a:cubicBezTo>
                  <a:pt x="5480" y="5147"/>
                  <a:pt x="5480" y="4930"/>
                  <a:pt x="5344" y="4767"/>
                </a:cubicBezTo>
                <a:lnTo>
                  <a:pt x="3256" y="2706"/>
                </a:lnTo>
                <a:lnTo>
                  <a:pt x="5344" y="644"/>
                </a:lnTo>
                <a:cubicBezTo>
                  <a:pt x="5480" y="509"/>
                  <a:pt x="5480" y="265"/>
                  <a:pt x="5344" y="102"/>
                </a:cubicBezTo>
                <a:cubicBezTo>
                  <a:pt x="5263" y="34"/>
                  <a:pt x="5161" y="0"/>
                  <a:pt x="5063" y="0"/>
                </a:cubicBezTo>
                <a:cubicBezTo>
                  <a:pt x="4964" y="0"/>
                  <a:pt x="4870" y="34"/>
                  <a:pt x="4802" y="102"/>
                </a:cubicBezTo>
                <a:lnTo>
                  <a:pt x="2740" y="2163"/>
                </a:lnTo>
                <a:lnTo>
                  <a:pt x="679" y="102"/>
                </a:lnTo>
                <a:cubicBezTo>
                  <a:pt x="598" y="34"/>
                  <a:pt x="496" y="0"/>
                  <a:pt x="3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30362" y="4800128"/>
            <a:ext cx="1672863" cy="1656546"/>
            <a:chOff x="333050" y="440075"/>
            <a:chExt cx="977825" cy="1078200"/>
          </a:xfrm>
        </p:grpSpPr>
        <p:sp>
          <p:nvSpPr>
            <p:cNvPr id="18" name="Google Shape;18;p2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1"/>
          <p:cNvSpPr/>
          <p:nvPr/>
        </p:nvSpPr>
        <p:spPr>
          <a:xfrm>
            <a:off x="150" y="2895600"/>
            <a:ext cx="9144000" cy="22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1"/>
          <p:cNvSpPr txBox="1"/>
          <p:nvPr>
            <p:ph hasCustomPrompt="1" type="title"/>
          </p:nvPr>
        </p:nvSpPr>
        <p:spPr>
          <a:xfrm>
            <a:off x="715100" y="1418725"/>
            <a:ext cx="76893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7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6" name="Google Shape;836;p11"/>
          <p:cNvSpPr txBox="1"/>
          <p:nvPr>
            <p:ph idx="1" type="subTitle"/>
          </p:nvPr>
        </p:nvSpPr>
        <p:spPr>
          <a:xfrm>
            <a:off x="1284000" y="3069625"/>
            <a:ext cx="6576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7" name="Google Shape;837;p11"/>
          <p:cNvGrpSpPr/>
          <p:nvPr/>
        </p:nvGrpSpPr>
        <p:grpSpPr>
          <a:xfrm>
            <a:off x="-266710" y="-1419980"/>
            <a:ext cx="2530513" cy="2505845"/>
            <a:chOff x="333050" y="440075"/>
            <a:chExt cx="977825" cy="1078200"/>
          </a:xfrm>
        </p:grpSpPr>
        <p:sp>
          <p:nvSpPr>
            <p:cNvPr id="838" name="Google Shape;838;p11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1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1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1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1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1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1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1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11"/>
          <p:cNvGrpSpPr/>
          <p:nvPr/>
        </p:nvGrpSpPr>
        <p:grpSpPr>
          <a:xfrm>
            <a:off x="7163640" y="3783020"/>
            <a:ext cx="2530513" cy="2505845"/>
            <a:chOff x="333050" y="440075"/>
            <a:chExt cx="977825" cy="1078200"/>
          </a:xfrm>
        </p:grpSpPr>
        <p:sp>
          <p:nvSpPr>
            <p:cNvPr id="960" name="Google Shape;960;p11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1" name="Google Shape;1081;p11"/>
          <p:cNvSpPr/>
          <p:nvPr/>
        </p:nvSpPr>
        <p:spPr>
          <a:xfrm>
            <a:off x="-1192500" y="2895600"/>
            <a:ext cx="2247900" cy="224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3"/>
          <p:cNvSpPr/>
          <p:nvPr/>
        </p:nvSpPr>
        <p:spPr>
          <a:xfrm>
            <a:off x="-24000" y="-24000"/>
            <a:ext cx="9168000" cy="516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13"/>
          <p:cNvGrpSpPr/>
          <p:nvPr/>
        </p:nvGrpSpPr>
        <p:grpSpPr>
          <a:xfrm>
            <a:off x="5952600" y="-1063550"/>
            <a:ext cx="3191396" cy="1596409"/>
            <a:chOff x="5952600" y="-810025"/>
            <a:chExt cx="3191396" cy="1596409"/>
          </a:xfrm>
        </p:grpSpPr>
        <p:sp>
          <p:nvSpPr>
            <p:cNvPr id="1086" name="Google Shape;1086;p13"/>
            <p:cNvSpPr/>
            <p:nvPr/>
          </p:nvSpPr>
          <p:spPr>
            <a:xfrm>
              <a:off x="7548264" y="-809316"/>
              <a:ext cx="1595700" cy="1595700"/>
            </a:xfrm>
            <a:prstGeom prst="rect">
              <a:avLst/>
            </a:prstGeom>
            <a:solidFill>
              <a:srgbClr val="AC44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7548596" y="-809124"/>
              <a:ext cx="1595400" cy="159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5952600" y="-810025"/>
              <a:ext cx="1595700" cy="159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5952928" y="-809697"/>
              <a:ext cx="1595400" cy="1595400"/>
            </a:xfrm>
            <a:prstGeom prst="ellipse">
              <a:avLst/>
            </a:prstGeom>
            <a:solidFill>
              <a:srgbClr val="D052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090" name="Google Shape;1090;p13"/>
          <p:cNvSpPr txBox="1"/>
          <p:nvPr>
            <p:ph type="title"/>
          </p:nvPr>
        </p:nvSpPr>
        <p:spPr>
          <a:xfrm>
            <a:off x="1536000" y="1316650"/>
            <a:ext cx="2336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1" name="Google Shape;1091;p13"/>
          <p:cNvSpPr txBox="1"/>
          <p:nvPr>
            <p:ph hasCustomPrompt="1" idx="2" type="title"/>
          </p:nvPr>
        </p:nvSpPr>
        <p:spPr>
          <a:xfrm>
            <a:off x="670295" y="1191550"/>
            <a:ext cx="8181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2" name="Google Shape;1092;p13"/>
          <p:cNvSpPr txBox="1"/>
          <p:nvPr>
            <p:ph idx="1" type="subTitle"/>
          </p:nvPr>
        </p:nvSpPr>
        <p:spPr>
          <a:xfrm>
            <a:off x="1536000" y="172367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13"/>
          <p:cNvSpPr txBox="1"/>
          <p:nvPr>
            <p:ph idx="3" type="title"/>
          </p:nvPr>
        </p:nvSpPr>
        <p:spPr>
          <a:xfrm>
            <a:off x="1533900" y="2416100"/>
            <a:ext cx="23364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4" name="Google Shape;1094;p13"/>
          <p:cNvSpPr txBox="1"/>
          <p:nvPr>
            <p:ph hasCustomPrompt="1" idx="4" type="title"/>
          </p:nvPr>
        </p:nvSpPr>
        <p:spPr>
          <a:xfrm>
            <a:off x="670295" y="2286575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5" name="Google Shape;1095;p13"/>
          <p:cNvSpPr txBox="1"/>
          <p:nvPr>
            <p:ph idx="5" type="subTitle"/>
          </p:nvPr>
        </p:nvSpPr>
        <p:spPr>
          <a:xfrm>
            <a:off x="1533900" y="28187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13"/>
          <p:cNvSpPr txBox="1"/>
          <p:nvPr>
            <p:ph idx="6" type="title"/>
          </p:nvPr>
        </p:nvSpPr>
        <p:spPr>
          <a:xfrm>
            <a:off x="1533900" y="3508800"/>
            <a:ext cx="2336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7" name="Google Shape;1097;p13"/>
          <p:cNvSpPr txBox="1"/>
          <p:nvPr>
            <p:ph hasCustomPrompt="1" idx="7" type="title"/>
          </p:nvPr>
        </p:nvSpPr>
        <p:spPr>
          <a:xfrm>
            <a:off x="670295" y="3381600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8" name="Google Shape;1098;p13"/>
          <p:cNvSpPr txBox="1"/>
          <p:nvPr>
            <p:ph idx="8" type="subTitle"/>
          </p:nvPr>
        </p:nvSpPr>
        <p:spPr>
          <a:xfrm>
            <a:off x="1533900" y="3913725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9" name="Google Shape;1099;p13"/>
          <p:cNvSpPr txBox="1"/>
          <p:nvPr>
            <p:ph idx="9" type="title"/>
          </p:nvPr>
        </p:nvSpPr>
        <p:spPr>
          <a:xfrm>
            <a:off x="6087600" y="1316650"/>
            <a:ext cx="2336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0" name="Google Shape;1100;p13"/>
          <p:cNvSpPr txBox="1"/>
          <p:nvPr>
            <p:ph hasCustomPrompt="1" idx="13" type="title"/>
          </p:nvPr>
        </p:nvSpPr>
        <p:spPr>
          <a:xfrm>
            <a:off x="5221125" y="1191550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1" name="Google Shape;1101;p13"/>
          <p:cNvSpPr txBox="1"/>
          <p:nvPr>
            <p:ph idx="14" type="subTitle"/>
          </p:nvPr>
        </p:nvSpPr>
        <p:spPr>
          <a:xfrm>
            <a:off x="6087600" y="171925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2" name="Google Shape;1102;p13"/>
          <p:cNvSpPr txBox="1"/>
          <p:nvPr>
            <p:ph idx="15" type="title"/>
          </p:nvPr>
        </p:nvSpPr>
        <p:spPr>
          <a:xfrm>
            <a:off x="6087600" y="2419448"/>
            <a:ext cx="23364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3" name="Google Shape;1103;p13"/>
          <p:cNvSpPr txBox="1"/>
          <p:nvPr>
            <p:ph hasCustomPrompt="1" idx="16" type="title"/>
          </p:nvPr>
        </p:nvSpPr>
        <p:spPr>
          <a:xfrm>
            <a:off x="5221125" y="2291000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4" name="Google Shape;1104;p13"/>
          <p:cNvSpPr txBox="1"/>
          <p:nvPr>
            <p:ph idx="17" type="subTitle"/>
          </p:nvPr>
        </p:nvSpPr>
        <p:spPr>
          <a:xfrm>
            <a:off x="6092500" y="281870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5" name="Google Shape;1105;p13"/>
          <p:cNvSpPr txBox="1"/>
          <p:nvPr>
            <p:ph idx="18" type="title"/>
          </p:nvPr>
        </p:nvSpPr>
        <p:spPr>
          <a:xfrm>
            <a:off x="6087600" y="3515552"/>
            <a:ext cx="2336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6" name="Google Shape;1106;p13"/>
          <p:cNvSpPr txBox="1"/>
          <p:nvPr>
            <p:ph hasCustomPrompt="1" idx="19" type="title"/>
          </p:nvPr>
        </p:nvSpPr>
        <p:spPr>
          <a:xfrm>
            <a:off x="5221125" y="3390450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7" name="Google Shape;1107;p13"/>
          <p:cNvSpPr txBox="1"/>
          <p:nvPr>
            <p:ph idx="20" type="subTitle"/>
          </p:nvPr>
        </p:nvSpPr>
        <p:spPr>
          <a:xfrm>
            <a:off x="6087600" y="3918150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09" name="Google Shape;1109;p13"/>
          <p:cNvGrpSpPr/>
          <p:nvPr/>
        </p:nvGrpSpPr>
        <p:grpSpPr>
          <a:xfrm rot="5400000">
            <a:off x="7246501" y="3900949"/>
            <a:ext cx="1443717" cy="2858823"/>
            <a:chOff x="6642725" y="410250"/>
            <a:chExt cx="686275" cy="1544725"/>
          </a:xfrm>
        </p:grpSpPr>
        <p:sp>
          <p:nvSpPr>
            <p:cNvPr id="1110" name="Google Shape;1110;p13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4" name="Google Shape;1114;p13"/>
          <p:cNvSpPr/>
          <p:nvPr/>
        </p:nvSpPr>
        <p:spPr>
          <a:xfrm>
            <a:off x="-1144700" y="3609476"/>
            <a:ext cx="1593420" cy="1533930"/>
          </a:xfrm>
          <a:custGeom>
            <a:rect b="b" l="l" r="r" t="t"/>
            <a:pathLst>
              <a:path extrusionOk="0" h="45252" w="47007">
                <a:moveTo>
                  <a:pt x="24412" y="199"/>
                </a:moveTo>
                <a:cubicBezTo>
                  <a:pt x="36781" y="226"/>
                  <a:pt x="46789" y="10262"/>
                  <a:pt x="46817" y="22630"/>
                </a:cubicBezTo>
                <a:cubicBezTo>
                  <a:pt x="46817" y="31689"/>
                  <a:pt x="41365" y="39854"/>
                  <a:pt x="32983" y="43326"/>
                </a:cubicBezTo>
                <a:cubicBezTo>
                  <a:pt x="30209" y="44475"/>
                  <a:pt x="27299" y="45032"/>
                  <a:pt x="24413" y="45032"/>
                </a:cubicBezTo>
                <a:cubicBezTo>
                  <a:pt x="18579" y="45032"/>
                  <a:pt x="12846" y="42753"/>
                  <a:pt x="8545" y="38470"/>
                </a:cubicBezTo>
                <a:cubicBezTo>
                  <a:pt x="2143" y="32069"/>
                  <a:pt x="218" y="22413"/>
                  <a:pt x="3690" y="14059"/>
                </a:cubicBezTo>
                <a:cubicBezTo>
                  <a:pt x="7161" y="5678"/>
                  <a:pt x="15326" y="199"/>
                  <a:pt x="24412" y="199"/>
                </a:cubicBezTo>
                <a:close/>
                <a:moveTo>
                  <a:pt x="24423" y="1"/>
                </a:moveTo>
                <a:cubicBezTo>
                  <a:pt x="18526" y="1"/>
                  <a:pt x="12732" y="2304"/>
                  <a:pt x="8409" y="6627"/>
                </a:cubicBezTo>
                <a:cubicBezTo>
                  <a:pt x="1954" y="13110"/>
                  <a:pt x="1" y="22820"/>
                  <a:pt x="3500" y="31283"/>
                </a:cubicBezTo>
                <a:cubicBezTo>
                  <a:pt x="6999" y="39718"/>
                  <a:pt x="15244" y="45251"/>
                  <a:pt x="24412" y="45251"/>
                </a:cubicBezTo>
                <a:cubicBezTo>
                  <a:pt x="36889" y="45224"/>
                  <a:pt x="47006" y="35107"/>
                  <a:pt x="47006" y="22630"/>
                </a:cubicBezTo>
                <a:cubicBezTo>
                  <a:pt x="47006" y="13489"/>
                  <a:pt x="41500" y="5244"/>
                  <a:pt x="33065" y="1718"/>
                </a:cubicBezTo>
                <a:cubicBezTo>
                  <a:pt x="30269" y="562"/>
                  <a:pt x="27333" y="1"/>
                  <a:pt x="244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4"/>
          <p:cNvSpPr/>
          <p:nvPr/>
        </p:nvSpPr>
        <p:spPr>
          <a:xfrm>
            <a:off x="-4500" y="3459950"/>
            <a:ext cx="9153000" cy="1683600"/>
          </a:xfrm>
          <a:prstGeom prst="rect">
            <a:avLst/>
          </a:prstGeom>
          <a:solidFill>
            <a:srgbClr val="EC6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4"/>
          <p:cNvSpPr txBox="1"/>
          <p:nvPr>
            <p:ph type="title"/>
          </p:nvPr>
        </p:nvSpPr>
        <p:spPr>
          <a:xfrm>
            <a:off x="2060100" y="2303725"/>
            <a:ext cx="50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8" name="Google Shape;1118;p14"/>
          <p:cNvSpPr txBox="1"/>
          <p:nvPr>
            <p:ph hasCustomPrompt="1" idx="2" type="title"/>
          </p:nvPr>
        </p:nvSpPr>
        <p:spPr>
          <a:xfrm>
            <a:off x="2922000" y="882900"/>
            <a:ext cx="33000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9" name="Google Shape;1119;p14"/>
          <p:cNvSpPr txBox="1"/>
          <p:nvPr>
            <p:ph idx="1" type="subTitle"/>
          </p:nvPr>
        </p:nvSpPr>
        <p:spPr>
          <a:xfrm>
            <a:off x="2060100" y="3581400"/>
            <a:ext cx="50238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0" name="Google Shape;1120;p14"/>
          <p:cNvGrpSpPr/>
          <p:nvPr/>
        </p:nvGrpSpPr>
        <p:grpSpPr>
          <a:xfrm>
            <a:off x="-162337" y="3"/>
            <a:ext cx="1672863" cy="1656546"/>
            <a:chOff x="333050" y="440075"/>
            <a:chExt cx="977825" cy="1078200"/>
          </a:xfrm>
        </p:grpSpPr>
        <p:sp>
          <p:nvSpPr>
            <p:cNvPr id="1121" name="Google Shape;1121;p14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14"/>
          <p:cNvSpPr/>
          <p:nvPr/>
        </p:nvSpPr>
        <p:spPr>
          <a:xfrm>
            <a:off x="836975" y="4302150"/>
            <a:ext cx="841800" cy="8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4"/>
          <p:cNvSpPr/>
          <p:nvPr/>
        </p:nvSpPr>
        <p:spPr>
          <a:xfrm>
            <a:off x="837148" y="4302323"/>
            <a:ext cx="841200" cy="841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4" name="Google Shape;1244;p14"/>
          <p:cNvSpPr/>
          <p:nvPr/>
        </p:nvSpPr>
        <p:spPr>
          <a:xfrm>
            <a:off x="7562842" y="2402450"/>
            <a:ext cx="2819362" cy="2714102"/>
          </a:xfrm>
          <a:custGeom>
            <a:rect b="b" l="l" r="r" t="t"/>
            <a:pathLst>
              <a:path extrusionOk="0" h="45252" w="47007">
                <a:moveTo>
                  <a:pt x="24412" y="199"/>
                </a:moveTo>
                <a:cubicBezTo>
                  <a:pt x="36781" y="226"/>
                  <a:pt x="46789" y="10262"/>
                  <a:pt x="46817" y="22630"/>
                </a:cubicBezTo>
                <a:cubicBezTo>
                  <a:pt x="46817" y="31689"/>
                  <a:pt x="41365" y="39854"/>
                  <a:pt x="32983" y="43326"/>
                </a:cubicBezTo>
                <a:cubicBezTo>
                  <a:pt x="30209" y="44475"/>
                  <a:pt x="27299" y="45032"/>
                  <a:pt x="24413" y="45032"/>
                </a:cubicBezTo>
                <a:cubicBezTo>
                  <a:pt x="18579" y="45032"/>
                  <a:pt x="12846" y="42753"/>
                  <a:pt x="8545" y="38470"/>
                </a:cubicBezTo>
                <a:cubicBezTo>
                  <a:pt x="2143" y="32069"/>
                  <a:pt x="218" y="22413"/>
                  <a:pt x="3690" y="14059"/>
                </a:cubicBezTo>
                <a:cubicBezTo>
                  <a:pt x="7161" y="5678"/>
                  <a:pt x="15326" y="199"/>
                  <a:pt x="24412" y="199"/>
                </a:cubicBezTo>
                <a:close/>
                <a:moveTo>
                  <a:pt x="24423" y="1"/>
                </a:moveTo>
                <a:cubicBezTo>
                  <a:pt x="18526" y="1"/>
                  <a:pt x="12732" y="2304"/>
                  <a:pt x="8409" y="6627"/>
                </a:cubicBezTo>
                <a:cubicBezTo>
                  <a:pt x="1954" y="13110"/>
                  <a:pt x="1" y="22820"/>
                  <a:pt x="3500" y="31283"/>
                </a:cubicBezTo>
                <a:cubicBezTo>
                  <a:pt x="6999" y="39718"/>
                  <a:pt x="15244" y="45251"/>
                  <a:pt x="24412" y="45251"/>
                </a:cubicBezTo>
                <a:cubicBezTo>
                  <a:pt x="36889" y="45224"/>
                  <a:pt x="47006" y="35107"/>
                  <a:pt x="47006" y="22630"/>
                </a:cubicBezTo>
                <a:cubicBezTo>
                  <a:pt x="47006" y="13489"/>
                  <a:pt x="41500" y="5244"/>
                  <a:pt x="33065" y="1718"/>
                </a:cubicBezTo>
                <a:cubicBezTo>
                  <a:pt x="30269" y="562"/>
                  <a:pt x="27333" y="1"/>
                  <a:pt x="244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4"/>
          <p:cNvSpPr/>
          <p:nvPr/>
        </p:nvSpPr>
        <p:spPr>
          <a:xfrm>
            <a:off x="837100" y="3460324"/>
            <a:ext cx="841800" cy="8415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4"/>
          <p:cNvSpPr/>
          <p:nvPr/>
        </p:nvSpPr>
        <p:spPr>
          <a:xfrm>
            <a:off x="837275" y="3460425"/>
            <a:ext cx="841200" cy="84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7" name="Google Shape;1247;p14"/>
          <p:cNvSpPr/>
          <p:nvPr/>
        </p:nvSpPr>
        <p:spPr>
          <a:xfrm>
            <a:off x="-4375" y="3459950"/>
            <a:ext cx="841800" cy="8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4"/>
          <p:cNvSpPr/>
          <p:nvPr/>
        </p:nvSpPr>
        <p:spPr>
          <a:xfrm>
            <a:off x="-4202" y="3460123"/>
            <a:ext cx="841200" cy="841200"/>
          </a:xfrm>
          <a:prstGeom prst="ellipse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9" name="Google Shape;1249;p14"/>
          <p:cNvSpPr/>
          <p:nvPr/>
        </p:nvSpPr>
        <p:spPr>
          <a:xfrm>
            <a:off x="-4500" y="4302149"/>
            <a:ext cx="841800" cy="84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4"/>
          <p:cNvSpPr/>
          <p:nvPr/>
        </p:nvSpPr>
        <p:spPr>
          <a:xfrm>
            <a:off x="-4325" y="4302250"/>
            <a:ext cx="841200" cy="8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5"/>
          <p:cNvSpPr/>
          <p:nvPr/>
        </p:nvSpPr>
        <p:spPr>
          <a:xfrm>
            <a:off x="-4500" y="150"/>
            <a:ext cx="6582600" cy="5143500"/>
          </a:xfrm>
          <a:prstGeom prst="rect">
            <a:avLst/>
          </a:prstGeom>
          <a:solidFill>
            <a:srgbClr val="EC6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3" name="Google Shape;1253;p15"/>
          <p:cNvGrpSpPr/>
          <p:nvPr/>
        </p:nvGrpSpPr>
        <p:grpSpPr>
          <a:xfrm>
            <a:off x="-361960" y="-1229480"/>
            <a:ext cx="2530513" cy="2505845"/>
            <a:chOff x="333050" y="440075"/>
            <a:chExt cx="977825" cy="1078200"/>
          </a:xfrm>
        </p:grpSpPr>
        <p:sp>
          <p:nvSpPr>
            <p:cNvPr id="1254" name="Google Shape;1254;p15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5" name="Google Shape;1375;p15"/>
          <p:cNvSpPr/>
          <p:nvPr/>
        </p:nvSpPr>
        <p:spPr>
          <a:xfrm>
            <a:off x="6578095" y="19067"/>
            <a:ext cx="2565900" cy="512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5"/>
          <p:cNvSpPr/>
          <p:nvPr/>
        </p:nvSpPr>
        <p:spPr>
          <a:xfrm>
            <a:off x="6572194" y="3854258"/>
            <a:ext cx="2565900" cy="25659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5"/>
          <p:cNvSpPr/>
          <p:nvPr/>
        </p:nvSpPr>
        <p:spPr>
          <a:xfrm>
            <a:off x="6572728" y="3854566"/>
            <a:ext cx="2565300" cy="2565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8" name="Google Shape;1378;p15"/>
          <p:cNvSpPr/>
          <p:nvPr/>
        </p:nvSpPr>
        <p:spPr>
          <a:xfrm>
            <a:off x="6572194" y="-1276658"/>
            <a:ext cx="2565900" cy="256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5"/>
          <p:cNvSpPr/>
          <p:nvPr/>
        </p:nvSpPr>
        <p:spPr>
          <a:xfrm>
            <a:off x="6572722" y="-1276130"/>
            <a:ext cx="2565300" cy="2565300"/>
          </a:xfrm>
          <a:prstGeom prst="ellipse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0" name="Google Shape;1380;p15"/>
          <p:cNvSpPr txBox="1"/>
          <p:nvPr>
            <p:ph type="title"/>
          </p:nvPr>
        </p:nvSpPr>
        <p:spPr>
          <a:xfrm>
            <a:off x="715100" y="2192975"/>
            <a:ext cx="701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1" name="Google Shape;1381;p15"/>
          <p:cNvSpPr txBox="1"/>
          <p:nvPr>
            <p:ph hasCustomPrompt="1" idx="2" type="title"/>
          </p:nvPr>
        </p:nvSpPr>
        <p:spPr>
          <a:xfrm>
            <a:off x="715100" y="882900"/>
            <a:ext cx="39711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82" name="Google Shape;1382;p15"/>
          <p:cNvSpPr txBox="1"/>
          <p:nvPr>
            <p:ph idx="1" type="subTitle"/>
          </p:nvPr>
        </p:nvSpPr>
        <p:spPr>
          <a:xfrm>
            <a:off x="715100" y="3145525"/>
            <a:ext cx="5292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83" name="Google Shape;1383;p15"/>
          <p:cNvGrpSpPr/>
          <p:nvPr/>
        </p:nvGrpSpPr>
        <p:grpSpPr>
          <a:xfrm flipH="1" rot="5400000">
            <a:off x="282794" y="4426403"/>
            <a:ext cx="261855" cy="836453"/>
            <a:chOff x="3597008" y="272450"/>
            <a:chExt cx="209267" cy="1343700"/>
          </a:xfrm>
        </p:grpSpPr>
        <p:sp>
          <p:nvSpPr>
            <p:cNvPr id="1384" name="Google Shape;1384;p15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6"/>
          <p:cNvSpPr/>
          <p:nvPr/>
        </p:nvSpPr>
        <p:spPr>
          <a:xfrm>
            <a:off x="-4500" y="3448050"/>
            <a:ext cx="9153000" cy="169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6"/>
          <p:cNvSpPr txBox="1"/>
          <p:nvPr>
            <p:ph type="title"/>
          </p:nvPr>
        </p:nvSpPr>
        <p:spPr>
          <a:xfrm>
            <a:off x="715100" y="4076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9" name="Google Shape;1389;p16"/>
          <p:cNvSpPr txBox="1"/>
          <p:nvPr>
            <p:ph idx="1" type="subTitle"/>
          </p:nvPr>
        </p:nvSpPr>
        <p:spPr>
          <a:xfrm>
            <a:off x="715100" y="1188100"/>
            <a:ext cx="6600000" cy="18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0" name="Google Shape;1390;p16"/>
          <p:cNvSpPr/>
          <p:nvPr/>
        </p:nvSpPr>
        <p:spPr>
          <a:xfrm rot="5400000">
            <a:off x="6504558" y="706570"/>
            <a:ext cx="3836315" cy="12369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91" name="Google Shape;1391;p16"/>
          <p:cNvSpPr/>
          <p:nvPr/>
        </p:nvSpPr>
        <p:spPr>
          <a:xfrm>
            <a:off x="-2104258" y="2587500"/>
            <a:ext cx="2819362" cy="2714102"/>
          </a:xfrm>
          <a:custGeom>
            <a:rect b="b" l="l" r="r" t="t"/>
            <a:pathLst>
              <a:path extrusionOk="0" h="45252" w="47007">
                <a:moveTo>
                  <a:pt x="24412" y="199"/>
                </a:moveTo>
                <a:cubicBezTo>
                  <a:pt x="36781" y="226"/>
                  <a:pt x="46789" y="10262"/>
                  <a:pt x="46817" y="22630"/>
                </a:cubicBezTo>
                <a:cubicBezTo>
                  <a:pt x="46817" y="31689"/>
                  <a:pt x="41365" y="39854"/>
                  <a:pt x="32983" y="43326"/>
                </a:cubicBezTo>
                <a:cubicBezTo>
                  <a:pt x="30209" y="44475"/>
                  <a:pt x="27299" y="45032"/>
                  <a:pt x="24413" y="45032"/>
                </a:cubicBezTo>
                <a:cubicBezTo>
                  <a:pt x="18579" y="45032"/>
                  <a:pt x="12846" y="42753"/>
                  <a:pt x="8545" y="38470"/>
                </a:cubicBezTo>
                <a:cubicBezTo>
                  <a:pt x="2143" y="32069"/>
                  <a:pt x="218" y="22413"/>
                  <a:pt x="3690" y="14059"/>
                </a:cubicBezTo>
                <a:cubicBezTo>
                  <a:pt x="7161" y="5678"/>
                  <a:pt x="15326" y="199"/>
                  <a:pt x="24412" y="199"/>
                </a:cubicBezTo>
                <a:close/>
                <a:moveTo>
                  <a:pt x="24423" y="1"/>
                </a:moveTo>
                <a:cubicBezTo>
                  <a:pt x="18526" y="1"/>
                  <a:pt x="12732" y="2304"/>
                  <a:pt x="8409" y="6627"/>
                </a:cubicBezTo>
                <a:cubicBezTo>
                  <a:pt x="1954" y="13110"/>
                  <a:pt x="1" y="22820"/>
                  <a:pt x="3500" y="31283"/>
                </a:cubicBezTo>
                <a:cubicBezTo>
                  <a:pt x="6999" y="39718"/>
                  <a:pt x="15244" y="45251"/>
                  <a:pt x="24412" y="45251"/>
                </a:cubicBezTo>
                <a:cubicBezTo>
                  <a:pt x="36889" y="45224"/>
                  <a:pt x="47006" y="35107"/>
                  <a:pt x="47006" y="22630"/>
                </a:cubicBezTo>
                <a:cubicBezTo>
                  <a:pt x="47006" y="13489"/>
                  <a:pt x="41500" y="5244"/>
                  <a:pt x="33065" y="1718"/>
                </a:cubicBezTo>
                <a:cubicBezTo>
                  <a:pt x="30269" y="562"/>
                  <a:pt x="27333" y="1"/>
                  <a:pt x="24423" y="1"/>
                </a:cubicBez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7"/>
          <p:cNvSpPr/>
          <p:nvPr/>
        </p:nvSpPr>
        <p:spPr>
          <a:xfrm>
            <a:off x="0" y="150"/>
            <a:ext cx="4572000" cy="51435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7"/>
          <p:cNvSpPr/>
          <p:nvPr/>
        </p:nvSpPr>
        <p:spPr>
          <a:xfrm>
            <a:off x="382" y="286298"/>
            <a:ext cx="4570500" cy="457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5" name="Google Shape;1395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17"/>
          <p:cNvSpPr txBox="1"/>
          <p:nvPr>
            <p:ph idx="1" type="subTitle"/>
          </p:nvPr>
        </p:nvSpPr>
        <p:spPr>
          <a:xfrm>
            <a:off x="715100" y="3143250"/>
            <a:ext cx="3448500" cy="9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7" name="Google Shape;1397;p17"/>
          <p:cNvSpPr txBox="1"/>
          <p:nvPr>
            <p:ph type="title"/>
          </p:nvPr>
        </p:nvSpPr>
        <p:spPr>
          <a:xfrm>
            <a:off x="715100" y="1054650"/>
            <a:ext cx="3448500" cy="20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18"/>
          <p:cNvSpPr/>
          <p:nvPr/>
        </p:nvSpPr>
        <p:spPr>
          <a:xfrm>
            <a:off x="4586200" y="0"/>
            <a:ext cx="4572000" cy="51435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8"/>
          <p:cNvSpPr/>
          <p:nvPr/>
        </p:nvSpPr>
        <p:spPr>
          <a:xfrm>
            <a:off x="4586582" y="286148"/>
            <a:ext cx="4570500" cy="457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1" name="Google Shape;1401;p18"/>
          <p:cNvSpPr txBox="1"/>
          <p:nvPr>
            <p:ph idx="1" type="subTitle"/>
          </p:nvPr>
        </p:nvSpPr>
        <p:spPr>
          <a:xfrm>
            <a:off x="5314175" y="2742600"/>
            <a:ext cx="3114600" cy="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2" name="Google Shape;1402;p18"/>
          <p:cNvSpPr txBox="1"/>
          <p:nvPr>
            <p:ph type="title"/>
          </p:nvPr>
        </p:nvSpPr>
        <p:spPr>
          <a:xfrm>
            <a:off x="5182550" y="1523400"/>
            <a:ext cx="3246300" cy="12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2"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4" name="Google Shape;1404;p19"/>
          <p:cNvGrpSpPr/>
          <p:nvPr/>
        </p:nvGrpSpPr>
        <p:grpSpPr>
          <a:xfrm>
            <a:off x="6999090" y="-808555"/>
            <a:ext cx="2530513" cy="2505845"/>
            <a:chOff x="333050" y="440075"/>
            <a:chExt cx="977825" cy="1078200"/>
          </a:xfrm>
        </p:grpSpPr>
        <p:sp>
          <p:nvSpPr>
            <p:cNvPr id="1405" name="Google Shape;1405;p19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9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9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9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19"/>
          <p:cNvSpPr/>
          <p:nvPr/>
        </p:nvSpPr>
        <p:spPr>
          <a:xfrm>
            <a:off x="0" y="15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9"/>
          <p:cNvSpPr/>
          <p:nvPr/>
        </p:nvSpPr>
        <p:spPr>
          <a:xfrm>
            <a:off x="382" y="286298"/>
            <a:ext cx="4570500" cy="457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8" name="Google Shape;1528;p19"/>
          <p:cNvSpPr txBox="1"/>
          <p:nvPr>
            <p:ph idx="1" type="subTitle"/>
          </p:nvPr>
        </p:nvSpPr>
        <p:spPr>
          <a:xfrm>
            <a:off x="715100" y="2351025"/>
            <a:ext cx="30426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9" name="Google Shape;1529;p19"/>
          <p:cNvSpPr txBox="1"/>
          <p:nvPr>
            <p:ph type="title"/>
          </p:nvPr>
        </p:nvSpPr>
        <p:spPr>
          <a:xfrm>
            <a:off x="715100" y="1303425"/>
            <a:ext cx="30426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20"/>
          <p:cNvSpPr/>
          <p:nvPr/>
        </p:nvSpPr>
        <p:spPr>
          <a:xfrm>
            <a:off x="4572382" y="286148"/>
            <a:ext cx="4570500" cy="457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4" name="Google Shape;1534;p20"/>
          <p:cNvSpPr txBox="1"/>
          <p:nvPr>
            <p:ph idx="1" type="subTitle"/>
          </p:nvPr>
        </p:nvSpPr>
        <p:spPr>
          <a:xfrm>
            <a:off x="5287100" y="2414827"/>
            <a:ext cx="28668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5" name="Google Shape;1535;p20"/>
          <p:cNvSpPr txBox="1"/>
          <p:nvPr>
            <p:ph type="title"/>
          </p:nvPr>
        </p:nvSpPr>
        <p:spPr>
          <a:xfrm>
            <a:off x="5287100" y="1303275"/>
            <a:ext cx="2866800" cy="11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-8950" y="-26850"/>
            <a:ext cx="9153000" cy="3113700"/>
          </a:xfrm>
          <a:prstGeom prst="rect">
            <a:avLst/>
          </a:prstGeom>
          <a:solidFill>
            <a:srgbClr val="EC6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-8900" y="3086850"/>
            <a:ext cx="9153000" cy="205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 txBox="1"/>
          <p:nvPr>
            <p:ph type="title"/>
          </p:nvPr>
        </p:nvSpPr>
        <p:spPr>
          <a:xfrm>
            <a:off x="3013375" y="3219525"/>
            <a:ext cx="54087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3"/>
          <p:cNvSpPr txBox="1"/>
          <p:nvPr>
            <p:ph hasCustomPrompt="1" idx="2" type="title"/>
          </p:nvPr>
        </p:nvSpPr>
        <p:spPr>
          <a:xfrm>
            <a:off x="5251861" y="800102"/>
            <a:ext cx="3177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 txBox="1"/>
          <p:nvPr>
            <p:ph idx="1" type="subTitle"/>
          </p:nvPr>
        </p:nvSpPr>
        <p:spPr>
          <a:xfrm>
            <a:off x="3969325" y="4149300"/>
            <a:ext cx="44529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"/>
          <p:cNvSpPr/>
          <p:nvPr/>
        </p:nvSpPr>
        <p:spPr>
          <a:xfrm rot="5400000">
            <a:off x="888247" y="4005569"/>
            <a:ext cx="283596" cy="2078010"/>
          </a:xfrm>
          <a:custGeom>
            <a:rect b="b" l="l" r="r" t="t"/>
            <a:pathLst>
              <a:path extrusionOk="0" h="102466" w="50194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 rot="5400000">
            <a:off x="260653" y="4347849"/>
            <a:ext cx="195560" cy="716864"/>
            <a:chOff x="3597008" y="272450"/>
            <a:chExt cx="209267" cy="1343700"/>
          </a:xfrm>
        </p:grpSpPr>
        <p:sp>
          <p:nvSpPr>
            <p:cNvPr id="147" name="Google Shape;147;p3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3"/>
          <p:cNvSpPr/>
          <p:nvPr/>
        </p:nvSpPr>
        <p:spPr>
          <a:xfrm>
            <a:off x="-1492500" y="-350"/>
            <a:ext cx="3016500" cy="30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1"/>
          <p:cNvSpPr/>
          <p:nvPr/>
        </p:nvSpPr>
        <p:spPr>
          <a:xfrm>
            <a:off x="-23075" y="1672225"/>
            <a:ext cx="9167100" cy="244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1"/>
          <p:cNvSpPr txBox="1"/>
          <p:nvPr>
            <p:ph idx="1" type="subTitle"/>
          </p:nvPr>
        </p:nvSpPr>
        <p:spPr>
          <a:xfrm>
            <a:off x="1290750" y="3212335"/>
            <a:ext cx="2907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000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9" name="Google Shape;1539;p21"/>
          <p:cNvSpPr txBox="1"/>
          <p:nvPr>
            <p:ph idx="2" type="subTitle"/>
          </p:nvPr>
        </p:nvSpPr>
        <p:spPr>
          <a:xfrm>
            <a:off x="4945625" y="3212335"/>
            <a:ext cx="2907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None/>
              <a:defRPr sz="2000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0" name="Google Shape;1540;p21"/>
          <p:cNvSpPr txBox="1"/>
          <p:nvPr>
            <p:ph idx="3" type="subTitle"/>
          </p:nvPr>
        </p:nvSpPr>
        <p:spPr>
          <a:xfrm>
            <a:off x="1290750" y="1849935"/>
            <a:ext cx="2907600" cy="12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1" name="Google Shape;1541;p21"/>
          <p:cNvSpPr txBox="1"/>
          <p:nvPr>
            <p:ph idx="4" type="subTitle"/>
          </p:nvPr>
        </p:nvSpPr>
        <p:spPr>
          <a:xfrm>
            <a:off x="4945625" y="1849935"/>
            <a:ext cx="2907600" cy="12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43" name="Google Shape;1543;p21"/>
          <p:cNvGrpSpPr/>
          <p:nvPr/>
        </p:nvGrpSpPr>
        <p:grpSpPr>
          <a:xfrm flipH="1" rot="10800000">
            <a:off x="8499014" y="-11412"/>
            <a:ext cx="642048" cy="899204"/>
            <a:chOff x="3294275" y="272450"/>
            <a:chExt cx="512000" cy="1343700"/>
          </a:xfrm>
        </p:grpSpPr>
        <p:sp>
          <p:nvSpPr>
            <p:cNvPr id="1544" name="Google Shape;1544;p21"/>
            <p:cNvSpPr/>
            <p:nvPr/>
          </p:nvSpPr>
          <p:spPr>
            <a:xfrm>
              <a:off x="3294275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1"/>
            <p:cNvSpPr/>
            <p:nvPr/>
          </p:nvSpPr>
          <p:spPr>
            <a:xfrm>
              <a:off x="3445642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1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1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8" name="Google Shape;1548;p21"/>
          <p:cNvSpPr/>
          <p:nvPr/>
        </p:nvSpPr>
        <p:spPr>
          <a:xfrm flipH="1" rot="5400000">
            <a:off x="624135" y="3941985"/>
            <a:ext cx="419120" cy="2078010"/>
          </a:xfrm>
          <a:custGeom>
            <a:rect b="b" l="l" r="r" t="t"/>
            <a:pathLst>
              <a:path extrusionOk="0" h="102466" w="50194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9" name="Google Shape;1549;p21"/>
          <p:cNvGrpSpPr/>
          <p:nvPr/>
        </p:nvGrpSpPr>
        <p:grpSpPr>
          <a:xfrm flipH="1" rot="5400000">
            <a:off x="8695529" y="921578"/>
            <a:ext cx="289060" cy="716864"/>
            <a:chOff x="3597008" y="272450"/>
            <a:chExt cx="209267" cy="1343700"/>
          </a:xfrm>
        </p:grpSpPr>
        <p:sp>
          <p:nvSpPr>
            <p:cNvPr id="1550" name="Google Shape;1550;p21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1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21"/>
          <p:cNvGrpSpPr/>
          <p:nvPr/>
        </p:nvGrpSpPr>
        <p:grpSpPr>
          <a:xfrm>
            <a:off x="7059715" y="4263095"/>
            <a:ext cx="2530513" cy="2505845"/>
            <a:chOff x="333050" y="440075"/>
            <a:chExt cx="977825" cy="1078200"/>
          </a:xfrm>
        </p:grpSpPr>
        <p:sp>
          <p:nvSpPr>
            <p:cNvPr id="1553" name="Google Shape;1553;p21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1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1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1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1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1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1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1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1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1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1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1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1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1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1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1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1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1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1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1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1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1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1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1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1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1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1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1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1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1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1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1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1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1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1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1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1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1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1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1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1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1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1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1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ONE_COLUMN_TEXT_1"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6" name="Google Shape;1676;p22"/>
          <p:cNvSpPr txBox="1"/>
          <p:nvPr>
            <p:ph idx="1" type="body"/>
          </p:nvPr>
        </p:nvSpPr>
        <p:spPr>
          <a:xfrm>
            <a:off x="720000" y="1017725"/>
            <a:ext cx="37398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77" name="Google Shape;1677;p22"/>
          <p:cNvGrpSpPr/>
          <p:nvPr/>
        </p:nvGrpSpPr>
        <p:grpSpPr>
          <a:xfrm>
            <a:off x="-952862" y="3780228"/>
            <a:ext cx="1672863" cy="1656546"/>
            <a:chOff x="333050" y="440075"/>
            <a:chExt cx="977825" cy="1078200"/>
          </a:xfrm>
        </p:grpSpPr>
        <p:sp>
          <p:nvSpPr>
            <p:cNvPr id="1678" name="Google Shape;1678;p22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2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2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2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2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2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2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2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2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2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2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2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2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2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2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2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2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2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2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2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2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2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2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2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2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2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2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2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2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2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2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2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2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2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2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2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2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2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2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2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2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2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2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2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2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2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2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2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2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2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2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9" name="Google Shape;1799;p22"/>
          <p:cNvSpPr/>
          <p:nvPr/>
        </p:nvSpPr>
        <p:spPr>
          <a:xfrm>
            <a:off x="8429051" y="1595709"/>
            <a:ext cx="1595700" cy="15957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2"/>
          <p:cNvSpPr/>
          <p:nvPr/>
        </p:nvSpPr>
        <p:spPr>
          <a:xfrm>
            <a:off x="8429383" y="1595901"/>
            <a:ext cx="1595400" cy="15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1" name="Google Shape;1801;p22"/>
          <p:cNvSpPr/>
          <p:nvPr/>
        </p:nvSpPr>
        <p:spPr>
          <a:xfrm>
            <a:off x="8428900" y="0"/>
            <a:ext cx="1595700" cy="159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22"/>
          <p:cNvSpPr/>
          <p:nvPr/>
        </p:nvSpPr>
        <p:spPr>
          <a:xfrm>
            <a:off x="8429228" y="328"/>
            <a:ext cx="1595400" cy="15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3" name="Google Shape;1803;p22"/>
          <p:cNvSpPr txBox="1"/>
          <p:nvPr>
            <p:ph idx="2" type="body"/>
          </p:nvPr>
        </p:nvSpPr>
        <p:spPr>
          <a:xfrm>
            <a:off x="4688400" y="1017725"/>
            <a:ext cx="3740400" cy="13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600">
                <a:highlight>
                  <a:schemeClr val="accent2"/>
                </a:highlight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23"/>
          <p:cNvSpPr txBox="1"/>
          <p:nvPr>
            <p:ph type="title"/>
          </p:nvPr>
        </p:nvSpPr>
        <p:spPr>
          <a:xfrm>
            <a:off x="720000" y="2485035"/>
            <a:ext cx="2536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6" name="Google Shape;1806;p23"/>
          <p:cNvSpPr txBox="1"/>
          <p:nvPr>
            <p:ph idx="1" type="subTitle"/>
          </p:nvPr>
        </p:nvSpPr>
        <p:spPr>
          <a:xfrm>
            <a:off x="820200" y="2966772"/>
            <a:ext cx="23364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7" name="Google Shape;1807;p23"/>
          <p:cNvSpPr txBox="1"/>
          <p:nvPr>
            <p:ph idx="2" type="title"/>
          </p:nvPr>
        </p:nvSpPr>
        <p:spPr>
          <a:xfrm>
            <a:off x="3305550" y="2485026"/>
            <a:ext cx="2532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08" name="Google Shape;1808;p23"/>
          <p:cNvSpPr txBox="1"/>
          <p:nvPr>
            <p:ph idx="3" type="subTitle"/>
          </p:nvPr>
        </p:nvSpPr>
        <p:spPr>
          <a:xfrm>
            <a:off x="3403800" y="2966772"/>
            <a:ext cx="23364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9" name="Google Shape;1809;p23"/>
          <p:cNvSpPr txBox="1"/>
          <p:nvPr>
            <p:ph idx="4" type="title"/>
          </p:nvPr>
        </p:nvSpPr>
        <p:spPr>
          <a:xfrm>
            <a:off x="5891100" y="2485026"/>
            <a:ext cx="2532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0" name="Google Shape;1810;p23"/>
          <p:cNvSpPr txBox="1"/>
          <p:nvPr>
            <p:ph idx="5" type="subTitle"/>
          </p:nvPr>
        </p:nvSpPr>
        <p:spPr>
          <a:xfrm>
            <a:off x="5989350" y="2966800"/>
            <a:ext cx="23364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1" name="Google Shape;1811;p2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12" name="Google Shape;1812;p23"/>
          <p:cNvGrpSpPr/>
          <p:nvPr/>
        </p:nvGrpSpPr>
        <p:grpSpPr>
          <a:xfrm rot="10800000">
            <a:off x="8164238" y="3494662"/>
            <a:ext cx="1443717" cy="2858823"/>
            <a:chOff x="6642725" y="410250"/>
            <a:chExt cx="686275" cy="1544725"/>
          </a:xfrm>
        </p:grpSpPr>
        <p:sp>
          <p:nvSpPr>
            <p:cNvPr id="1813" name="Google Shape;1813;p23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3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3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7" name="Google Shape;1817;p23"/>
          <p:cNvSpPr/>
          <p:nvPr/>
        </p:nvSpPr>
        <p:spPr>
          <a:xfrm>
            <a:off x="1505389" y="4565959"/>
            <a:ext cx="1595700" cy="15957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23"/>
          <p:cNvSpPr/>
          <p:nvPr/>
        </p:nvSpPr>
        <p:spPr>
          <a:xfrm>
            <a:off x="1505721" y="4566151"/>
            <a:ext cx="1595400" cy="15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9" name="Google Shape;1819;p23"/>
          <p:cNvSpPr/>
          <p:nvPr/>
        </p:nvSpPr>
        <p:spPr>
          <a:xfrm>
            <a:off x="-90275" y="4565250"/>
            <a:ext cx="1595700" cy="159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3"/>
          <p:cNvSpPr/>
          <p:nvPr/>
        </p:nvSpPr>
        <p:spPr>
          <a:xfrm>
            <a:off x="-89947" y="4565578"/>
            <a:ext cx="1595400" cy="1595400"/>
          </a:xfrm>
          <a:prstGeom prst="ellipse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1" name="Google Shape;1821;p23"/>
          <p:cNvSpPr/>
          <p:nvPr/>
        </p:nvSpPr>
        <p:spPr>
          <a:xfrm rot="5400000">
            <a:off x="8064179" y="-398266"/>
            <a:ext cx="1643833" cy="1654356"/>
          </a:xfrm>
          <a:custGeom>
            <a:rect b="b" l="l" r="r" t="t"/>
            <a:pathLst>
              <a:path extrusionOk="0" h="74203" w="73731">
                <a:moveTo>
                  <a:pt x="28358" y="662"/>
                </a:moveTo>
                <a:cubicBezTo>
                  <a:pt x="27980" y="851"/>
                  <a:pt x="27602" y="946"/>
                  <a:pt x="27129" y="946"/>
                </a:cubicBezTo>
                <a:cubicBezTo>
                  <a:pt x="27224" y="1040"/>
                  <a:pt x="27413" y="1135"/>
                  <a:pt x="27602" y="1135"/>
                </a:cubicBezTo>
                <a:cubicBezTo>
                  <a:pt x="27667" y="1151"/>
                  <a:pt x="27726" y="1159"/>
                  <a:pt x="27781" y="1159"/>
                </a:cubicBezTo>
                <a:cubicBezTo>
                  <a:pt x="28045" y="1159"/>
                  <a:pt x="28202" y="975"/>
                  <a:pt x="28358" y="662"/>
                </a:cubicBezTo>
                <a:close/>
                <a:moveTo>
                  <a:pt x="34691" y="0"/>
                </a:moveTo>
                <a:cubicBezTo>
                  <a:pt x="34313" y="0"/>
                  <a:pt x="33935" y="378"/>
                  <a:pt x="33935" y="662"/>
                </a:cubicBezTo>
                <a:cubicBezTo>
                  <a:pt x="33935" y="1040"/>
                  <a:pt x="34219" y="1418"/>
                  <a:pt x="34691" y="1418"/>
                </a:cubicBezTo>
                <a:cubicBezTo>
                  <a:pt x="35070" y="1418"/>
                  <a:pt x="35448" y="1040"/>
                  <a:pt x="35448" y="662"/>
                </a:cubicBezTo>
                <a:cubicBezTo>
                  <a:pt x="35259" y="189"/>
                  <a:pt x="35070" y="0"/>
                  <a:pt x="34691" y="0"/>
                </a:cubicBezTo>
                <a:close/>
                <a:moveTo>
                  <a:pt x="41686" y="0"/>
                </a:moveTo>
                <a:cubicBezTo>
                  <a:pt x="41308" y="0"/>
                  <a:pt x="40930" y="378"/>
                  <a:pt x="40930" y="662"/>
                </a:cubicBezTo>
                <a:cubicBezTo>
                  <a:pt x="40930" y="1040"/>
                  <a:pt x="41214" y="1418"/>
                  <a:pt x="41686" y="1418"/>
                </a:cubicBezTo>
                <a:cubicBezTo>
                  <a:pt x="42064" y="1418"/>
                  <a:pt x="42348" y="1040"/>
                  <a:pt x="42348" y="662"/>
                </a:cubicBezTo>
                <a:cubicBezTo>
                  <a:pt x="42253" y="189"/>
                  <a:pt x="42064" y="0"/>
                  <a:pt x="41686" y="0"/>
                </a:cubicBezTo>
                <a:close/>
                <a:moveTo>
                  <a:pt x="24577" y="1891"/>
                </a:moveTo>
                <a:cubicBezTo>
                  <a:pt x="24388" y="1891"/>
                  <a:pt x="24294" y="1891"/>
                  <a:pt x="24199" y="1985"/>
                </a:cubicBezTo>
                <a:cubicBezTo>
                  <a:pt x="23916" y="2080"/>
                  <a:pt x="23821" y="2080"/>
                  <a:pt x="23632" y="2269"/>
                </a:cubicBezTo>
                <a:lnTo>
                  <a:pt x="23443" y="2363"/>
                </a:lnTo>
                <a:cubicBezTo>
                  <a:pt x="23443" y="2742"/>
                  <a:pt x="23726" y="3025"/>
                  <a:pt x="24199" y="3025"/>
                </a:cubicBezTo>
                <a:cubicBezTo>
                  <a:pt x="24577" y="3025"/>
                  <a:pt x="24861" y="2742"/>
                  <a:pt x="24861" y="2363"/>
                </a:cubicBezTo>
                <a:cubicBezTo>
                  <a:pt x="24861" y="2080"/>
                  <a:pt x="24766" y="1985"/>
                  <a:pt x="24577" y="1891"/>
                </a:cubicBezTo>
                <a:close/>
                <a:moveTo>
                  <a:pt x="31099" y="1607"/>
                </a:moveTo>
                <a:cubicBezTo>
                  <a:pt x="30816" y="1607"/>
                  <a:pt x="30438" y="1985"/>
                  <a:pt x="30438" y="2363"/>
                </a:cubicBezTo>
                <a:cubicBezTo>
                  <a:pt x="30438" y="2742"/>
                  <a:pt x="30627" y="3025"/>
                  <a:pt x="31099" y="3025"/>
                </a:cubicBezTo>
                <a:cubicBezTo>
                  <a:pt x="31478" y="3025"/>
                  <a:pt x="31856" y="2742"/>
                  <a:pt x="31856" y="2363"/>
                </a:cubicBezTo>
                <a:cubicBezTo>
                  <a:pt x="31761" y="1985"/>
                  <a:pt x="31478" y="1607"/>
                  <a:pt x="31099" y="1607"/>
                </a:cubicBezTo>
                <a:close/>
                <a:moveTo>
                  <a:pt x="38094" y="1607"/>
                </a:moveTo>
                <a:cubicBezTo>
                  <a:pt x="37811" y="1607"/>
                  <a:pt x="37433" y="1985"/>
                  <a:pt x="37433" y="2363"/>
                </a:cubicBezTo>
                <a:cubicBezTo>
                  <a:pt x="37433" y="2742"/>
                  <a:pt x="37622" y="3025"/>
                  <a:pt x="38094" y="3025"/>
                </a:cubicBezTo>
                <a:cubicBezTo>
                  <a:pt x="38472" y="3025"/>
                  <a:pt x="38851" y="2742"/>
                  <a:pt x="38851" y="2363"/>
                </a:cubicBezTo>
                <a:cubicBezTo>
                  <a:pt x="38851" y="1985"/>
                  <a:pt x="38472" y="1607"/>
                  <a:pt x="38094" y="1607"/>
                </a:cubicBezTo>
                <a:close/>
                <a:moveTo>
                  <a:pt x="45089" y="1607"/>
                </a:moveTo>
                <a:cubicBezTo>
                  <a:pt x="44711" y="1607"/>
                  <a:pt x="44333" y="1985"/>
                  <a:pt x="44333" y="2363"/>
                </a:cubicBezTo>
                <a:cubicBezTo>
                  <a:pt x="44333" y="2742"/>
                  <a:pt x="44617" y="3025"/>
                  <a:pt x="45089" y="3025"/>
                </a:cubicBezTo>
                <a:cubicBezTo>
                  <a:pt x="45467" y="3025"/>
                  <a:pt x="45845" y="2742"/>
                  <a:pt x="45845" y="2363"/>
                </a:cubicBezTo>
                <a:cubicBezTo>
                  <a:pt x="45845" y="1985"/>
                  <a:pt x="45467" y="1607"/>
                  <a:pt x="45089" y="1607"/>
                </a:cubicBezTo>
                <a:close/>
                <a:moveTo>
                  <a:pt x="51328" y="2363"/>
                </a:moveTo>
                <a:cubicBezTo>
                  <a:pt x="51517" y="2742"/>
                  <a:pt x="51706" y="3025"/>
                  <a:pt x="52084" y="3025"/>
                </a:cubicBezTo>
                <a:cubicBezTo>
                  <a:pt x="52179" y="3025"/>
                  <a:pt x="52462" y="2931"/>
                  <a:pt x="52557" y="2836"/>
                </a:cubicBezTo>
                <a:cubicBezTo>
                  <a:pt x="52368" y="2647"/>
                  <a:pt x="52273" y="2647"/>
                  <a:pt x="52084" y="2553"/>
                </a:cubicBezTo>
                <a:cubicBezTo>
                  <a:pt x="51800" y="2458"/>
                  <a:pt x="51611" y="2363"/>
                  <a:pt x="51328" y="2363"/>
                </a:cubicBezTo>
                <a:close/>
                <a:moveTo>
                  <a:pt x="20796" y="3403"/>
                </a:moveTo>
                <a:cubicBezTo>
                  <a:pt x="20513" y="3498"/>
                  <a:pt x="20418" y="3687"/>
                  <a:pt x="20135" y="3687"/>
                </a:cubicBezTo>
                <a:cubicBezTo>
                  <a:pt x="20040" y="3781"/>
                  <a:pt x="20040" y="3876"/>
                  <a:pt x="20040" y="3970"/>
                </a:cubicBezTo>
                <a:cubicBezTo>
                  <a:pt x="20040" y="4349"/>
                  <a:pt x="20324" y="4727"/>
                  <a:pt x="20796" y="4727"/>
                </a:cubicBezTo>
                <a:cubicBezTo>
                  <a:pt x="21080" y="4727"/>
                  <a:pt x="21458" y="4349"/>
                  <a:pt x="21458" y="3970"/>
                </a:cubicBezTo>
                <a:cubicBezTo>
                  <a:pt x="21363" y="3781"/>
                  <a:pt x="21080" y="3498"/>
                  <a:pt x="20796" y="3403"/>
                </a:cubicBezTo>
                <a:close/>
                <a:moveTo>
                  <a:pt x="54920" y="3970"/>
                </a:moveTo>
                <a:lnTo>
                  <a:pt x="54920" y="4159"/>
                </a:lnTo>
                <a:cubicBezTo>
                  <a:pt x="54920" y="4443"/>
                  <a:pt x="55298" y="4727"/>
                  <a:pt x="55581" y="4727"/>
                </a:cubicBezTo>
                <a:cubicBezTo>
                  <a:pt x="55771" y="4727"/>
                  <a:pt x="55865" y="4632"/>
                  <a:pt x="55960" y="4632"/>
                </a:cubicBezTo>
                <a:cubicBezTo>
                  <a:pt x="55771" y="4443"/>
                  <a:pt x="55392" y="4254"/>
                  <a:pt x="55109" y="4159"/>
                </a:cubicBezTo>
                <a:cubicBezTo>
                  <a:pt x="55109" y="4159"/>
                  <a:pt x="55014" y="4159"/>
                  <a:pt x="54920" y="3970"/>
                </a:cubicBezTo>
                <a:close/>
                <a:moveTo>
                  <a:pt x="27602" y="3403"/>
                </a:moveTo>
                <a:cubicBezTo>
                  <a:pt x="27224" y="3403"/>
                  <a:pt x="26846" y="3781"/>
                  <a:pt x="26846" y="4159"/>
                </a:cubicBezTo>
                <a:cubicBezTo>
                  <a:pt x="26846" y="4443"/>
                  <a:pt x="27129" y="4821"/>
                  <a:pt x="27602" y="4821"/>
                </a:cubicBezTo>
                <a:cubicBezTo>
                  <a:pt x="27980" y="4821"/>
                  <a:pt x="28358" y="4443"/>
                  <a:pt x="28358" y="4159"/>
                </a:cubicBezTo>
                <a:cubicBezTo>
                  <a:pt x="28358" y="3781"/>
                  <a:pt x="28075" y="3403"/>
                  <a:pt x="27602" y="3403"/>
                </a:cubicBezTo>
                <a:close/>
                <a:moveTo>
                  <a:pt x="34691" y="3403"/>
                </a:moveTo>
                <a:cubicBezTo>
                  <a:pt x="34313" y="3403"/>
                  <a:pt x="33935" y="3781"/>
                  <a:pt x="33935" y="4159"/>
                </a:cubicBezTo>
                <a:cubicBezTo>
                  <a:pt x="33935" y="4443"/>
                  <a:pt x="34219" y="4821"/>
                  <a:pt x="34691" y="4821"/>
                </a:cubicBezTo>
                <a:cubicBezTo>
                  <a:pt x="35070" y="4821"/>
                  <a:pt x="35448" y="4443"/>
                  <a:pt x="35448" y="4159"/>
                </a:cubicBezTo>
                <a:cubicBezTo>
                  <a:pt x="35259" y="3781"/>
                  <a:pt x="35070" y="3403"/>
                  <a:pt x="34691" y="3403"/>
                </a:cubicBezTo>
                <a:close/>
                <a:moveTo>
                  <a:pt x="41686" y="3403"/>
                </a:moveTo>
                <a:cubicBezTo>
                  <a:pt x="41308" y="3403"/>
                  <a:pt x="40930" y="3781"/>
                  <a:pt x="40930" y="4159"/>
                </a:cubicBezTo>
                <a:cubicBezTo>
                  <a:pt x="40930" y="4443"/>
                  <a:pt x="41214" y="4821"/>
                  <a:pt x="41686" y="4821"/>
                </a:cubicBezTo>
                <a:cubicBezTo>
                  <a:pt x="42064" y="4821"/>
                  <a:pt x="42348" y="4443"/>
                  <a:pt x="42348" y="4159"/>
                </a:cubicBezTo>
                <a:cubicBezTo>
                  <a:pt x="42253" y="3781"/>
                  <a:pt x="42064" y="3403"/>
                  <a:pt x="41686" y="3403"/>
                </a:cubicBezTo>
                <a:close/>
                <a:moveTo>
                  <a:pt x="48681" y="3403"/>
                </a:moveTo>
                <a:cubicBezTo>
                  <a:pt x="48303" y="3403"/>
                  <a:pt x="47925" y="3781"/>
                  <a:pt x="47925" y="4159"/>
                </a:cubicBezTo>
                <a:cubicBezTo>
                  <a:pt x="47925" y="4443"/>
                  <a:pt x="48114" y="4821"/>
                  <a:pt x="48681" y="4821"/>
                </a:cubicBezTo>
                <a:cubicBezTo>
                  <a:pt x="48965" y="4821"/>
                  <a:pt x="49343" y="4443"/>
                  <a:pt x="49343" y="4159"/>
                </a:cubicBezTo>
                <a:cubicBezTo>
                  <a:pt x="49248" y="3781"/>
                  <a:pt x="48965" y="3403"/>
                  <a:pt x="48681" y="3403"/>
                </a:cubicBezTo>
                <a:close/>
                <a:moveTo>
                  <a:pt x="17488" y="5294"/>
                </a:moveTo>
                <a:cubicBezTo>
                  <a:pt x="17299" y="5294"/>
                  <a:pt x="17204" y="5388"/>
                  <a:pt x="17204" y="5388"/>
                </a:cubicBezTo>
                <a:lnTo>
                  <a:pt x="16543" y="5766"/>
                </a:lnTo>
                <a:cubicBezTo>
                  <a:pt x="16543" y="6144"/>
                  <a:pt x="16732" y="6523"/>
                  <a:pt x="17204" y="6523"/>
                </a:cubicBezTo>
                <a:cubicBezTo>
                  <a:pt x="17582" y="6523"/>
                  <a:pt x="17960" y="6144"/>
                  <a:pt x="17960" y="5766"/>
                </a:cubicBezTo>
                <a:cubicBezTo>
                  <a:pt x="17771" y="5577"/>
                  <a:pt x="17677" y="5388"/>
                  <a:pt x="17488" y="5294"/>
                </a:cubicBezTo>
                <a:close/>
                <a:moveTo>
                  <a:pt x="24199" y="5199"/>
                </a:moveTo>
                <a:cubicBezTo>
                  <a:pt x="23821" y="5199"/>
                  <a:pt x="23443" y="5577"/>
                  <a:pt x="23443" y="5861"/>
                </a:cubicBezTo>
                <a:cubicBezTo>
                  <a:pt x="23443" y="6239"/>
                  <a:pt x="23726" y="6617"/>
                  <a:pt x="24199" y="6617"/>
                </a:cubicBezTo>
                <a:cubicBezTo>
                  <a:pt x="24577" y="6617"/>
                  <a:pt x="24861" y="6239"/>
                  <a:pt x="24861" y="5861"/>
                </a:cubicBezTo>
                <a:cubicBezTo>
                  <a:pt x="24766" y="5388"/>
                  <a:pt x="24577" y="5199"/>
                  <a:pt x="24199" y="5199"/>
                </a:cubicBezTo>
                <a:close/>
                <a:moveTo>
                  <a:pt x="31099" y="5199"/>
                </a:moveTo>
                <a:cubicBezTo>
                  <a:pt x="30816" y="5199"/>
                  <a:pt x="30438" y="5577"/>
                  <a:pt x="30438" y="5861"/>
                </a:cubicBezTo>
                <a:cubicBezTo>
                  <a:pt x="30438" y="6239"/>
                  <a:pt x="30627" y="6617"/>
                  <a:pt x="31099" y="6617"/>
                </a:cubicBezTo>
                <a:cubicBezTo>
                  <a:pt x="31478" y="6617"/>
                  <a:pt x="31856" y="6239"/>
                  <a:pt x="31856" y="5861"/>
                </a:cubicBezTo>
                <a:cubicBezTo>
                  <a:pt x="31761" y="5388"/>
                  <a:pt x="31478" y="5199"/>
                  <a:pt x="31099" y="5199"/>
                </a:cubicBezTo>
                <a:close/>
                <a:moveTo>
                  <a:pt x="38094" y="5199"/>
                </a:moveTo>
                <a:cubicBezTo>
                  <a:pt x="37811" y="5199"/>
                  <a:pt x="37433" y="5577"/>
                  <a:pt x="37433" y="5861"/>
                </a:cubicBezTo>
                <a:cubicBezTo>
                  <a:pt x="37433" y="6239"/>
                  <a:pt x="37622" y="6617"/>
                  <a:pt x="38094" y="6617"/>
                </a:cubicBezTo>
                <a:cubicBezTo>
                  <a:pt x="38472" y="6617"/>
                  <a:pt x="38851" y="6239"/>
                  <a:pt x="38851" y="5861"/>
                </a:cubicBezTo>
                <a:cubicBezTo>
                  <a:pt x="38851" y="5388"/>
                  <a:pt x="38472" y="5199"/>
                  <a:pt x="38094" y="5199"/>
                </a:cubicBezTo>
                <a:close/>
                <a:moveTo>
                  <a:pt x="45089" y="5199"/>
                </a:moveTo>
                <a:cubicBezTo>
                  <a:pt x="44711" y="5199"/>
                  <a:pt x="44333" y="5577"/>
                  <a:pt x="44333" y="5861"/>
                </a:cubicBezTo>
                <a:cubicBezTo>
                  <a:pt x="44333" y="6239"/>
                  <a:pt x="44617" y="6617"/>
                  <a:pt x="45089" y="6617"/>
                </a:cubicBezTo>
                <a:cubicBezTo>
                  <a:pt x="45467" y="6617"/>
                  <a:pt x="45845" y="6239"/>
                  <a:pt x="45845" y="5861"/>
                </a:cubicBezTo>
                <a:cubicBezTo>
                  <a:pt x="45845" y="5388"/>
                  <a:pt x="45467" y="5199"/>
                  <a:pt x="45089" y="5199"/>
                </a:cubicBezTo>
                <a:close/>
                <a:moveTo>
                  <a:pt x="52084" y="5199"/>
                </a:moveTo>
                <a:cubicBezTo>
                  <a:pt x="51706" y="5199"/>
                  <a:pt x="51328" y="5577"/>
                  <a:pt x="51328" y="5861"/>
                </a:cubicBezTo>
                <a:cubicBezTo>
                  <a:pt x="51328" y="6239"/>
                  <a:pt x="51611" y="6617"/>
                  <a:pt x="52084" y="6617"/>
                </a:cubicBezTo>
                <a:cubicBezTo>
                  <a:pt x="52462" y="6617"/>
                  <a:pt x="52746" y="6239"/>
                  <a:pt x="52746" y="5861"/>
                </a:cubicBezTo>
                <a:cubicBezTo>
                  <a:pt x="52746" y="5388"/>
                  <a:pt x="52368" y="5199"/>
                  <a:pt x="52084" y="5199"/>
                </a:cubicBezTo>
                <a:close/>
                <a:moveTo>
                  <a:pt x="14368" y="7468"/>
                </a:moveTo>
                <a:cubicBezTo>
                  <a:pt x="13990" y="7657"/>
                  <a:pt x="13801" y="7940"/>
                  <a:pt x="13423" y="8130"/>
                </a:cubicBezTo>
                <a:cubicBezTo>
                  <a:pt x="13518" y="8130"/>
                  <a:pt x="13518" y="8224"/>
                  <a:pt x="13612" y="8224"/>
                </a:cubicBezTo>
                <a:cubicBezTo>
                  <a:pt x="13990" y="8224"/>
                  <a:pt x="14368" y="7940"/>
                  <a:pt x="14368" y="7562"/>
                </a:cubicBezTo>
                <a:lnTo>
                  <a:pt x="14368" y="7468"/>
                </a:lnTo>
                <a:close/>
                <a:moveTo>
                  <a:pt x="20607" y="6995"/>
                </a:moveTo>
                <a:cubicBezTo>
                  <a:pt x="20324" y="6995"/>
                  <a:pt x="19945" y="7279"/>
                  <a:pt x="19945" y="7657"/>
                </a:cubicBezTo>
                <a:cubicBezTo>
                  <a:pt x="19945" y="8035"/>
                  <a:pt x="20135" y="8413"/>
                  <a:pt x="20607" y="8413"/>
                </a:cubicBezTo>
                <a:cubicBezTo>
                  <a:pt x="20985" y="8413"/>
                  <a:pt x="21363" y="8035"/>
                  <a:pt x="21363" y="7657"/>
                </a:cubicBezTo>
                <a:cubicBezTo>
                  <a:pt x="21363" y="7184"/>
                  <a:pt x="21080" y="6995"/>
                  <a:pt x="20607" y="6995"/>
                </a:cubicBezTo>
                <a:close/>
                <a:moveTo>
                  <a:pt x="27602" y="6995"/>
                </a:moveTo>
                <a:cubicBezTo>
                  <a:pt x="27224" y="6995"/>
                  <a:pt x="26846" y="7279"/>
                  <a:pt x="26846" y="7657"/>
                </a:cubicBezTo>
                <a:cubicBezTo>
                  <a:pt x="26846" y="8035"/>
                  <a:pt x="27129" y="8413"/>
                  <a:pt x="27602" y="8413"/>
                </a:cubicBezTo>
                <a:cubicBezTo>
                  <a:pt x="27980" y="8413"/>
                  <a:pt x="28358" y="8035"/>
                  <a:pt x="28358" y="7657"/>
                </a:cubicBezTo>
                <a:cubicBezTo>
                  <a:pt x="28358" y="7184"/>
                  <a:pt x="28075" y="6995"/>
                  <a:pt x="27602" y="6995"/>
                </a:cubicBezTo>
                <a:close/>
                <a:moveTo>
                  <a:pt x="34691" y="6995"/>
                </a:moveTo>
                <a:cubicBezTo>
                  <a:pt x="34313" y="6995"/>
                  <a:pt x="33935" y="7279"/>
                  <a:pt x="33935" y="7657"/>
                </a:cubicBezTo>
                <a:cubicBezTo>
                  <a:pt x="33935" y="8035"/>
                  <a:pt x="34219" y="8413"/>
                  <a:pt x="34691" y="8413"/>
                </a:cubicBezTo>
                <a:cubicBezTo>
                  <a:pt x="35070" y="8413"/>
                  <a:pt x="35448" y="8035"/>
                  <a:pt x="35448" y="7657"/>
                </a:cubicBezTo>
                <a:cubicBezTo>
                  <a:pt x="35259" y="7184"/>
                  <a:pt x="35070" y="6995"/>
                  <a:pt x="34691" y="6995"/>
                </a:cubicBezTo>
                <a:close/>
                <a:moveTo>
                  <a:pt x="41686" y="6995"/>
                </a:moveTo>
                <a:cubicBezTo>
                  <a:pt x="41308" y="6995"/>
                  <a:pt x="40930" y="7279"/>
                  <a:pt x="40930" y="7657"/>
                </a:cubicBezTo>
                <a:cubicBezTo>
                  <a:pt x="40930" y="8035"/>
                  <a:pt x="41214" y="8413"/>
                  <a:pt x="41686" y="8413"/>
                </a:cubicBezTo>
                <a:cubicBezTo>
                  <a:pt x="42064" y="8413"/>
                  <a:pt x="42348" y="8035"/>
                  <a:pt x="42348" y="7657"/>
                </a:cubicBezTo>
                <a:cubicBezTo>
                  <a:pt x="42253" y="7184"/>
                  <a:pt x="42064" y="6995"/>
                  <a:pt x="41686" y="6995"/>
                </a:cubicBezTo>
                <a:close/>
                <a:moveTo>
                  <a:pt x="48681" y="6995"/>
                </a:moveTo>
                <a:cubicBezTo>
                  <a:pt x="48303" y="6995"/>
                  <a:pt x="47925" y="7279"/>
                  <a:pt x="47925" y="7657"/>
                </a:cubicBezTo>
                <a:cubicBezTo>
                  <a:pt x="47925" y="8035"/>
                  <a:pt x="48114" y="8413"/>
                  <a:pt x="48681" y="8413"/>
                </a:cubicBezTo>
                <a:cubicBezTo>
                  <a:pt x="48965" y="8413"/>
                  <a:pt x="49343" y="8035"/>
                  <a:pt x="49343" y="7657"/>
                </a:cubicBezTo>
                <a:cubicBezTo>
                  <a:pt x="49248" y="7184"/>
                  <a:pt x="48965" y="6995"/>
                  <a:pt x="48681" y="6995"/>
                </a:cubicBezTo>
                <a:close/>
                <a:moveTo>
                  <a:pt x="55581" y="6995"/>
                </a:moveTo>
                <a:cubicBezTo>
                  <a:pt x="55298" y="6995"/>
                  <a:pt x="54920" y="7279"/>
                  <a:pt x="54920" y="7657"/>
                </a:cubicBezTo>
                <a:cubicBezTo>
                  <a:pt x="54920" y="8035"/>
                  <a:pt x="55109" y="8413"/>
                  <a:pt x="55581" y="8413"/>
                </a:cubicBezTo>
                <a:cubicBezTo>
                  <a:pt x="55960" y="8413"/>
                  <a:pt x="56338" y="8035"/>
                  <a:pt x="56338" y="7657"/>
                </a:cubicBezTo>
                <a:cubicBezTo>
                  <a:pt x="56243" y="7184"/>
                  <a:pt x="55960" y="6995"/>
                  <a:pt x="55581" y="6995"/>
                </a:cubicBezTo>
                <a:close/>
                <a:moveTo>
                  <a:pt x="17204" y="8602"/>
                </a:moveTo>
                <a:cubicBezTo>
                  <a:pt x="16826" y="8602"/>
                  <a:pt x="16543" y="8980"/>
                  <a:pt x="16543" y="9358"/>
                </a:cubicBezTo>
                <a:cubicBezTo>
                  <a:pt x="16543" y="9642"/>
                  <a:pt x="16732" y="10020"/>
                  <a:pt x="17204" y="10020"/>
                </a:cubicBezTo>
                <a:cubicBezTo>
                  <a:pt x="17582" y="10020"/>
                  <a:pt x="17960" y="9642"/>
                  <a:pt x="17960" y="9358"/>
                </a:cubicBezTo>
                <a:cubicBezTo>
                  <a:pt x="17771" y="8980"/>
                  <a:pt x="17582" y="8602"/>
                  <a:pt x="17204" y="8602"/>
                </a:cubicBezTo>
                <a:close/>
                <a:moveTo>
                  <a:pt x="24199" y="8602"/>
                </a:moveTo>
                <a:cubicBezTo>
                  <a:pt x="23821" y="8602"/>
                  <a:pt x="23443" y="8980"/>
                  <a:pt x="23443" y="9358"/>
                </a:cubicBezTo>
                <a:cubicBezTo>
                  <a:pt x="23443" y="9642"/>
                  <a:pt x="23726" y="10020"/>
                  <a:pt x="24199" y="10020"/>
                </a:cubicBezTo>
                <a:cubicBezTo>
                  <a:pt x="24577" y="10020"/>
                  <a:pt x="24861" y="9642"/>
                  <a:pt x="24861" y="9358"/>
                </a:cubicBezTo>
                <a:cubicBezTo>
                  <a:pt x="24766" y="8980"/>
                  <a:pt x="24577" y="8602"/>
                  <a:pt x="24199" y="8602"/>
                </a:cubicBezTo>
                <a:close/>
                <a:moveTo>
                  <a:pt x="31099" y="8602"/>
                </a:moveTo>
                <a:cubicBezTo>
                  <a:pt x="30816" y="8602"/>
                  <a:pt x="30438" y="8980"/>
                  <a:pt x="30438" y="9358"/>
                </a:cubicBezTo>
                <a:cubicBezTo>
                  <a:pt x="30438" y="9642"/>
                  <a:pt x="30627" y="10020"/>
                  <a:pt x="31099" y="10020"/>
                </a:cubicBezTo>
                <a:cubicBezTo>
                  <a:pt x="31478" y="10020"/>
                  <a:pt x="31856" y="9642"/>
                  <a:pt x="31856" y="9358"/>
                </a:cubicBezTo>
                <a:cubicBezTo>
                  <a:pt x="31761" y="8980"/>
                  <a:pt x="31478" y="8602"/>
                  <a:pt x="31099" y="8602"/>
                </a:cubicBezTo>
                <a:close/>
                <a:moveTo>
                  <a:pt x="38094" y="8602"/>
                </a:moveTo>
                <a:cubicBezTo>
                  <a:pt x="37811" y="8602"/>
                  <a:pt x="37433" y="8980"/>
                  <a:pt x="37433" y="9358"/>
                </a:cubicBezTo>
                <a:cubicBezTo>
                  <a:pt x="37433" y="9642"/>
                  <a:pt x="37622" y="10020"/>
                  <a:pt x="38094" y="10020"/>
                </a:cubicBezTo>
                <a:cubicBezTo>
                  <a:pt x="38472" y="10020"/>
                  <a:pt x="38851" y="9642"/>
                  <a:pt x="38851" y="9358"/>
                </a:cubicBezTo>
                <a:cubicBezTo>
                  <a:pt x="38851" y="8980"/>
                  <a:pt x="38472" y="8602"/>
                  <a:pt x="38094" y="8602"/>
                </a:cubicBezTo>
                <a:close/>
                <a:moveTo>
                  <a:pt x="45089" y="8602"/>
                </a:moveTo>
                <a:cubicBezTo>
                  <a:pt x="44711" y="8602"/>
                  <a:pt x="44333" y="8980"/>
                  <a:pt x="44333" y="9358"/>
                </a:cubicBezTo>
                <a:cubicBezTo>
                  <a:pt x="44333" y="9642"/>
                  <a:pt x="44617" y="10020"/>
                  <a:pt x="45089" y="10020"/>
                </a:cubicBezTo>
                <a:cubicBezTo>
                  <a:pt x="45467" y="10020"/>
                  <a:pt x="45845" y="9642"/>
                  <a:pt x="45845" y="9358"/>
                </a:cubicBezTo>
                <a:cubicBezTo>
                  <a:pt x="45845" y="8980"/>
                  <a:pt x="45467" y="8602"/>
                  <a:pt x="45089" y="8602"/>
                </a:cubicBezTo>
                <a:close/>
                <a:moveTo>
                  <a:pt x="52084" y="8602"/>
                </a:moveTo>
                <a:cubicBezTo>
                  <a:pt x="51706" y="8602"/>
                  <a:pt x="51328" y="8980"/>
                  <a:pt x="51328" y="9358"/>
                </a:cubicBezTo>
                <a:cubicBezTo>
                  <a:pt x="51328" y="9642"/>
                  <a:pt x="51611" y="10020"/>
                  <a:pt x="52084" y="10020"/>
                </a:cubicBezTo>
                <a:cubicBezTo>
                  <a:pt x="52462" y="10020"/>
                  <a:pt x="52746" y="9642"/>
                  <a:pt x="52746" y="9358"/>
                </a:cubicBezTo>
                <a:cubicBezTo>
                  <a:pt x="52746" y="8980"/>
                  <a:pt x="52368" y="8602"/>
                  <a:pt x="52084" y="8602"/>
                </a:cubicBezTo>
                <a:close/>
                <a:moveTo>
                  <a:pt x="59079" y="8602"/>
                </a:moveTo>
                <a:cubicBezTo>
                  <a:pt x="58701" y="8602"/>
                  <a:pt x="58323" y="8980"/>
                  <a:pt x="58323" y="9358"/>
                </a:cubicBezTo>
                <a:cubicBezTo>
                  <a:pt x="58323" y="9642"/>
                  <a:pt x="58512" y="10020"/>
                  <a:pt x="59079" y="10020"/>
                </a:cubicBezTo>
                <a:cubicBezTo>
                  <a:pt x="59363" y="10020"/>
                  <a:pt x="59741" y="9642"/>
                  <a:pt x="59741" y="9358"/>
                </a:cubicBezTo>
                <a:cubicBezTo>
                  <a:pt x="59741" y="8980"/>
                  <a:pt x="59363" y="8602"/>
                  <a:pt x="59079" y="8602"/>
                </a:cubicBezTo>
                <a:close/>
                <a:moveTo>
                  <a:pt x="13707" y="10398"/>
                </a:moveTo>
                <a:cubicBezTo>
                  <a:pt x="13329" y="10398"/>
                  <a:pt x="12951" y="10682"/>
                  <a:pt x="12951" y="11060"/>
                </a:cubicBezTo>
                <a:cubicBezTo>
                  <a:pt x="12951" y="11438"/>
                  <a:pt x="13234" y="11816"/>
                  <a:pt x="13707" y="11816"/>
                </a:cubicBezTo>
                <a:cubicBezTo>
                  <a:pt x="13990" y="11816"/>
                  <a:pt x="14368" y="11438"/>
                  <a:pt x="14368" y="11060"/>
                </a:cubicBezTo>
                <a:cubicBezTo>
                  <a:pt x="14368" y="10682"/>
                  <a:pt x="13990" y="10398"/>
                  <a:pt x="13707" y="10398"/>
                </a:cubicBezTo>
                <a:close/>
                <a:moveTo>
                  <a:pt x="20607" y="10398"/>
                </a:moveTo>
                <a:cubicBezTo>
                  <a:pt x="20324" y="10398"/>
                  <a:pt x="19945" y="10682"/>
                  <a:pt x="19945" y="11060"/>
                </a:cubicBezTo>
                <a:cubicBezTo>
                  <a:pt x="19945" y="11438"/>
                  <a:pt x="20135" y="11816"/>
                  <a:pt x="20607" y="11816"/>
                </a:cubicBezTo>
                <a:cubicBezTo>
                  <a:pt x="20985" y="11816"/>
                  <a:pt x="21363" y="11438"/>
                  <a:pt x="21363" y="11060"/>
                </a:cubicBezTo>
                <a:cubicBezTo>
                  <a:pt x="21363" y="10682"/>
                  <a:pt x="21080" y="10398"/>
                  <a:pt x="20607" y="10398"/>
                </a:cubicBezTo>
                <a:close/>
                <a:moveTo>
                  <a:pt x="27602" y="10398"/>
                </a:moveTo>
                <a:cubicBezTo>
                  <a:pt x="27224" y="10398"/>
                  <a:pt x="26846" y="10682"/>
                  <a:pt x="26846" y="11060"/>
                </a:cubicBezTo>
                <a:cubicBezTo>
                  <a:pt x="26846" y="11438"/>
                  <a:pt x="27129" y="11816"/>
                  <a:pt x="27602" y="11816"/>
                </a:cubicBezTo>
                <a:cubicBezTo>
                  <a:pt x="27980" y="11816"/>
                  <a:pt x="28358" y="11438"/>
                  <a:pt x="28358" y="11060"/>
                </a:cubicBezTo>
                <a:cubicBezTo>
                  <a:pt x="28358" y="10682"/>
                  <a:pt x="28075" y="10398"/>
                  <a:pt x="27602" y="10398"/>
                </a:cubicBezTo>
                <a:close/>
                <a:moveTo>
                  <a:pt x="34691" y="10398"/>
                </a:moveTo>
                <a:cubicBezTo>
                  <a:pt x="34313" y="10398"/>
                  <a:pt x="33935" y="10682"/>
                  <a:pt x="33935" y="11060"/>
                </a:cubicBezTo>
                <a:cubicBezTo>
                  <a:pt x="33935" y="11438"/>
                  <a:pt x="34219" y="11816"/>
                  <a:pt x="34691" y="11816"/>
                </a:cubicBezTo>
                <a:cubicBezTo>
                  <a:pt x="35070" y="11816"/>
                  <a:pt x="35448" y="11438"/>
                  <a:pt x="35448" y="11060"/>
                </a:cubicBezTo>
                <a:cubicBezTo>
                  <a:pt x="35259" y="10682"/>
                  <a:pt x="35070" y="10398"/>
                  <a:pt x="34691" y="10398"/>
                </a:cubicBezTo>
                <a:close/>
                <a:moveTo>
                  <a:pt x="41686" y="10398"/>
                </a:moveTo>
                <a:cubicBezTo>
                  <a:pt x="41308" y="10398"/>
                  <a:pt x="40930" y="10682"/>
                  <a:pt x="40930" y="11060"/>
                </a:cubicBezTo>
                <a:cubicBezTo>
                  <a:pt x="40930" y="11438"/>
                  <a:pt x="41214" y="11816"/>
                  <a:pt x="41686" y="11816"/>
                </a:cubicBezTo>
                <a:cubicBezTo>
                  <a:pt x="42064" y="11816"/>
                  <a:pt x="42348" y="11438"/>
                  <a:pt x="42348" y="11060"/>
                </a:cubicBezTo>
                <a:cubicBezTo>
                  <a:pt x="42253" y="10682"/>
                  <a:pt x="42064" y="10398"/>
                  <a:pt x="41686" y="10398"/>
                </a:cubicBezTo>
                <a:close/>
                <a:moveTo>
                  <a:pt x="48681" y="10398"/>
                </a:moveTo>
                <a:cubicBezTo>
                  <a:pt x="48303" y="10398"/>
                  <a:pt x="47925" y="10682"/>
                  <a:pt x="47925" y="11060"/>
                </a:cubicBezTo>
                <a:cubicBezTo>
                  <a:pt x="47925" y="11438"/>
                  <a:pt x="48114" y="11816"/>
                  <a:pt x="48681" y="11816"/>
                </a:cubicBezTo>
                <a:cubicBezTo>
                  <a:pt x="48965" y="11816"/>
                  <a:pt x="49343" y="11438"/>
                  <a:pt x="49343" y="11060"/>
                </a:cubicBezTo>
                <a:cubicBezTo>
                  <a:pt x="49248" y="10682"/>
                  <a:pt x="48965" y="10398"/>
                  <a:pt x="48681" y="10398"/>
                </a:cubicBezTo>
                <a:close/>
                <a:moveTo>
                  <a:pt x="55581" y="10398"/>
                </a:moveTo>
                <a:cubicBezTo>
                  <a:pt x="55298" y="10398"/>
                  <a:pt x="54920" y="10682"/>
                  <a:pt x="54920" y="11060"/>
                </a:cubicBezTo>
                <a:cubicBezTo>
                  <a:pt x="54920" y="11438"/>
                  <a:pt x="55109" y="11816"/>
                  <a:pt x="55581" y="11816"/>
                </a:cubicBezTo>
                <a:cubicBezTo>
                  <a:pt x="55960" y="11816"/>
                  <a:pt x="56338" y="11438"/>
                  <a:pt x="56338" y="11060"/>
                </a:cubicBezTo>
                <a:cubicBezTo>
                  <a:pt x="56243" y="10682"/>
                  <a:pt x="55960" y="10398"/>
                  <a:pt x="55581" y="10398"/>
                </a:cubicBezTo>
                <a:close/>
                <a:moveTo>
                  <a:pt x="62576" y="10398"/>
                </a:moveTo>
                <a:cubicBezTo>
                  <a:pt x="62198" y="10398"/>
                  <a:pt x="61820" y="10682"/>
                  <a:pt x="61820" y="11060"/>
                </a:cubicBezTo>
                <a:cubicBezTo>
                  <a:pt x="61820" y="11438"/>
                  <a:pt x="62104" y="11816"/>
                  <a:pt x="62576" y="11816"/>
                </a:cubicBezTo>
                <a:cubicBezTo>
                  <a:pt x="62954" y="11816"/>
                  <a:pt x="63333" y="11438"/>
                  <a:pt x="63333" y="11060"/>
                </a:cubicBezTo>
                <a:cubicBezTo>
                  <a:pt x="63144" y="10682"/>
                  <a:pt x="62954" y="10398"/>
                  <a:pt x="62576" y="10398"/>
                </a:cubicBezTo>
                <a:close/>
                <a:moveTo>
                  <a:pt x="65412" y="12478"/>
                </a:moveTo>
                <a:cubicBezTo>
                  <a:pt x="65318" y="12667"/>
                  <a:pt x="65318" y="12761"/>
                  <a:pt x="65318" y="12856"/>
                </a:cubicBezTo>
                <a:cubicBezTo>
                  <a:pt x="65412" y="13045"/>
                  <a:pt x="65696" y="13423"/>
                  <a:pt x="65979" y="13423"/>
                </a:cubicBezTo>
                <a:cubicBezTo>
                  <a:pt x="66168" y="13423"/>
                  <a:pt x="66168" y="13328"/>
                  <a:pt x="66263" y="13328"/>
                </a:cubicBezTo>
                <a:cubicBezTo>
                  <a:pt x="66074" y="13234"/>
                  <a:pt x="66074" y="13045"/>
                  <a:pt x="65979" y="13045"/>
                </a:cubicBezTo>
                <a:cubicBezTo>
                  <a:pt x="65885" y="12856"/>
                  <a:pt x="65601" y="12761"/>
                  <a:pt x="65412" y="12478"/>
                </a:cubicBezTo>
                <a:close/>
                <a:moveTo>
                  <a:pt x="10209" y="12194"/>
                </a:moveTo>
                <a:cubicBezTo>
                  <a:pt x="9831" y="12194"/>
                  <a:pt x="9548" y="12478"/>
                  <a:pt x="9548" y="12856"/>
                </a:cubicBezTo>
                <a:cubicBezTo>
                  <a:pt x="9548" y="13234"/>
                  <a:pt x="9737" y="13612"/>
                  <a:pt x="10209" y="13612"/>
                </a:cubicBezTo>
                <a:cubicBezTo>
                  <a:pt x="10587" y="13612"/>
                  <a:pt x="10966" y="13234"/>
                  <a:pt x="10966" y="12856"/>
                </a:cubicBezTo>
                <a:cubicBezTo>
                  <a:pt x="10871" y="12383"/>
                  <a:pt x="10587" y="12194"/>
                  <a:pt x="10209" y="12194"/>
                </a:cubicBezTo>
                <a:close/>
                <a:moveTo>
                  <a:pt x="17204" y="12194"/>
                </a:moveTo>
                <a:cubicBezTo>
                  <a:pt x="16826" y="12194"/>
                  <a:pt x="16543" y="12478"/>
                  <a:pt x="16543" y="12856"/>
                </a:cubicBezTo>
                <a:cubicBezTo>
                  <a:pt x="16543" y="13234"/>
                  <a:pt x="16732" y="13612"/>
                  <a:pt x="17204" y="13612"/>
                </a:cubicBezTo>
                <a:cubicBezTo>
                  <a:pt x="17582" y="13612"/>
                  <a:pt x="17960" y="13234"/>
                  <a:pt x="17960" y="12856"/>
                </a:cubicBezTo>
                <a:cubicBezTo>
                  <a:pt x="17771" y="12383"/>
                  <a:pt x="17582" y="12194"/>
                  <a:pt x="17204" y="12194"/>
                </a:cubicBezTo>
                <a:close/>
                <a:moveTo>
                  <a:pt x="24199" y="12194"/>
                </a:moveTo>
                <a:cubicBezTo>
                  <a:pt x="23821" y="12194"/>
                  <a:pt x="23443" y="12478"/>
                  <a:pt x="23443" y="12856"/>
                </a:cubicBezTo>
                <a:cubicBezTo>
                  <a:pt x="23443" y="13234"/>
                  <a:pt x="23726" y="13612"/>
                  <a:pt x="24199" y="13612"/>
                </a:cubicBezTo>
                <a:cubicBezTo>
                  <a:pt x="24577" y="13612"/>
                  <a:pt x="24861" y="13234"/>
                  <a:pt x="24861" y="12856"/>
                </a:cubicBezTo>
                <a:cubicBezTo>
                  <a:pt x="24766" y="12383"/>
                  <a:pt x="24577" y="12194"/>
                  <a:pt x="24199" y="12194"/>
                </a:cubicBezTo>
                <a:close/>
                <a:moveTo>
                  <a:pt x="31099" y="12194"/>
                </a:moveTo>
                <a:cubicBezTo>
                  <a:pt x="30816" y="12194"/>
                  <a:pt x="30438" y="12478"/>
                  <a:pt x="30438" y="12856"/>
                </a:cubicBezTo>
                <a:cubicBezTo>
                  <a:pt x="30438" y="13234"/>
                  <a:pt x="30627" y="13612"/>
                  <a:pt x="31099" y="13612"/>
                </a:cubicBezTo>
                <a:cubicBezTo>
                  <a:pt x="31478" y="13612"/>
                  <a:pt x="31856" y="13234"/>
                  <a:pt x="31856" y="12856"/>
                </a:cubicBezTo>
                <a:cubicBezTo>
                  <a:pt x="31761" y="12383"/>
                  <a:pt x="31478" y="12194"/>
                  <a:pt x="31099" y="12194"/>
                </a:cubicBezTo>
                <a:close/>
                <a:moveTo>
                  <a:pt x="38094" y="12194"/>
                </a:moveTo>
                <a:cubicBezTo>
                  <a:pt x="37811" y="12194"/>
                  <a:pt x="37433" y="12478"/>
                  <a:pt x="37433" y="12856"/>
                </a:cubicBezTo>
                <a:cubicBezTo>
                  <a:pt x="37433" y="13234"/>
                  <a:pt x="37622" y="13612"/>
                  <a:pt x="38094" y="13612"/>
                </a:cubicBezTo>
                <a:cubicBezTo>
                  <a:pt x="38472" y="13612"/>
                  <a:pt x="38851" y="13234"/>
                  <a:pt x="38851" y="12856"/>
                </a:cubicBezTo>
                <a:cubicBezTo>
                  <a:pt x="38851" y="12383"/>
                  <a:pt x="38472" y="12194"/>
                  <a:pt x="38094" y="12194"/>
                </a:cubicBezTo>
                <a:close/>
                <a:moveTo>
                  <a:pt x="45089" y="12194"/>
                </a:moveTo>
                <a:cubicBezTo>
                  <a:pt x="44711" y="12194"/>
                  <a:pt x="44333" y="12478"/>
                  <a:pt x="44333" y="12856"/>
                </a:cubicBezTo>
                <a:cubicBezTo>
                  <a:pt x="44333" y="13234"/>
                  <a:pt x="44617" y="13612"/>
                  <a:pt x="45089" y="13612"/>
                </a:cubicBezTo>
                <a:cubicBezTo>
                  <a:pt x="45467" y="13612"/>
                  <a:pt x="45845" y="13234"/>
                  <a:pt x="45845" y="12856"/>
                </a:cubicBezTo>
                <a:cubicBezTo>
                  <a:pt x="45845" y="12383"/>
                  <a:pt x="45467" y="12194"/>
                  <a:pt x="45089" y="12194"/>
                </a:cubicBezTo>
                <a:close/>
                <a:moveTo>
                  <a:pt x="52084" y="12194"/>
                </a:moveTo>
                <a:cubicBezTo>
                  <a:pt x="51706" y="12194"/>
                  <a:pt x="51328" y="12478"/>
                  <a:pt x="51328" y="12856"/>
                </a:cubicBezTo>
                <a:cubicBezTo>
                  <a:pt x="51328" y="13234"/>
                  <a:pt x="51611" y="13612"/>
                  <a:pt x="52084" y="13612"/>
                </a:cubicBezTo>
                <a:cubicBezTo>
                  <a:pt x="52462" y="13612"/>
                  <a:pt x="52746" y="13234"/>
                  <a:pt x="52746" y="12856"/>
                </a:cubicBezTo>
                <a:cubicBezTo>
                  <a:pt x="52746" y="12383"/>
                  <a:pt x="52368" y="12194"/>
                  <a:pt x="52084" y="12194"/>
                </a:cubicBezTo>
                <a:close/>
                <a:moveTo>
                  <a:pt x="59079" y="12194"/>
                </a:moveTo>
                <a:cubicBezTo>
                  <a:pt x="58701" y="12194"/>
                  <a:pt x="58323" y="12478"/>
                  <a:pt x="58323" y="12856"/>
                </a:cubicBezTo>
                <a:cubicBezTo>
                  <a:pt x="58323" y="13234"/>
                  <a:pt x="58512" y="13612"/>
                  <a:pt x="59079" y="13612"/>
                </a:cubicBezTo>
                <a:cubicBezTo>
                  <a:pt x="59363" y="13612"/>
                  <a:pt x="59741" y="13234"/>
                  <a:pt x="59741" y="12856"/>
                </a:cubicBezTo>
                <a:cubicBezTo>
                  <a:pt x="59741" y="12383"/>
                  <a:pt x="59363" y="12194"/>
                  <a:pt x="59079" y="12194"/>
                </a:cubicBezTo>
                <a:close/>
                <a:moveTo>
                  <a:pt x="7374" y="14557"/>
                </a:moveTo>
                <a:lnTo>
                  <a:pt x="7374" y="14557"/>
                </a:lnTo>
                <a:cubicBezTo>
                  <a:pt x="7279" y="14652"/>
                  <a:pt x="7185" y="14841"/>
                  <a:pt x="7090" y="15030"/>
                </a:cubicBezTo>
                <a:cubicBezTo>
                  <a:pt x="7185" y="15030"/>
                  <a:pt x="7374" y="14841"/>
                  <a:pt x="7374" y="14557"/>
                </a:cubicBezTo>
                <a:close/>
                <a:moveTo>
                  <a:pt x="13707" y="13896"/>
                </a:moveTo>
                <a:cubicBezTo>
                  <a:pt x="13329" y="13896"/>
                  <a:pt x="12951" y="14274"/>
                  <a:pt x="12951" y="14652"/>
                </a:cubicBezTo>
                <a:cubicBezTo>
                  <a:pt x="12951" y="15030"/>
                  <a:pt x="13234" y="15313"/>
                  <a:pt x="13707" y="15313"/>
                </a:cubicBezTo>
                <a:cubicBezTo>
                  <a:pt x="13990" y="15313"/>
                  <a:pt x="14368" y="15030"/>
                  <a:pt x="14368" y="14652"/>
                </a:cubicBezTo>
                <a:cubicBezTo>
                  <a:pt x="14368" y="14179"/>
                  <a:pt x="13990" y="13896"/>
                  <a:pt x="13707" y="13896"/>
                </a:cubicBezTo>
                <a:close/>
                <a:moveTo>
                  <a:pt x="20607" y="13896"/>
                </a:moveTo>
                <a:cubicBezTo>
                  <a:pt x="20324" y="13896"/>
                  <a:pt x="19945" y="14274"/>
                  <a:pt x="19945" y="14652"/>
                </a:cubicBezTo>
                <a:cubicBezTo>
                  <a:pt x="19945" y="15030"/>
                  <a:pt x="20135" y="15313"/>
                  <a:pt x="20607" y="15313"/>
                </a:cubicBezTo>
                <a:cubicBezTo>
                  <a:pt x="20985" y="15313"/>
                  <a:pt x="21363" y="15030"/>
                  <a:pt x="21363" y="14652"/>
                </a:cubicBezTo>
                <a:cubicBezTo>
                  <a:pt x="21363" y="14179"/>
                  <a:pt x="21080" y="13896"/>
                  <a:pt x="20607" y="13896"/>
                </a:cubicBezTo>
                <a:close/>
                <a:moveTo>
                  <a:pt x="27602" y="13896"/>
                </a:moveTo>
                <a:cubicBezTo>
                  <a:pt x="27224" y="13896"/>
                  <a:pt x="26846" y="14274"/>
                  <a:pt x="26846" y="14652"/>
                </a:cubicBezTo>
                <a:cubicBezTo>
                  <a:pt x="26846" y="15030"/>
                  <a:pt x="27129" y="15313"/>
                  <a:pt x="27602" y="15313"/>
                </a:cubicBezTo>
                <a:cubicBezTo>
                  <a:pt x="27980" y="15313"/>
                  <a:pt x="28358" y="15030"/>
                  <a:pt x="28358" y="14652"/>
                </a:cubicBezTo>
                <a:cubicBezTo>
                  <a:pt x="28358" y="14179"/>
                  <a:pt x="28075" y="13896"/>
                  <a:pt x="27602" y="13896"/>
                </a:cubicBezTo>
                <a:close/>
                <a:moveTo>
                  <a:pt x="34691" y="13896"/>
                </a:moveTo>
                <a:cubicBezTo>
                  <a:pt x="34313" y="13896"/>
                  <a:pt x="33935" y="14274"/>
                  <a:pt x="33935" y="14652"/>
                </a:cubicBezTo>
                <a:cubicBezTo>
                  <a:pt x="33935" y="15030"/>
                  <a:pt x="34219" y="15313"/>
                  <a:pt x="34691" y="15313"/>
                </a:cubicBezTo>
                <a:cubicBezTo>
                  <a:pt x="35070" y="15313"/>
                  <a:pt x="35448" y="15030"/>
                  <a:pt x="35448" y="14652"/>
                </a:cubicBezTo>
                <a:cubicBezTo>
                  <a:pt x="35259" y="14179"/>
                  <a:pt x="35070" y="13896"/>
                  <a:pt x="34691" y="13896"/>
                </a:cubicBezTo>
                <a:close/>
                <a:moveTo>
                  <a:pt x="41686" y="13896"/>
                </a:moveTo>
                <a:cubicBezTo>
                  <a:pt x="41308" y="13896"/>
                  <a:pt x="40930" y="14274"/>
                  <a:pt x="40930" y="14652"/>
                </a:cubicBezTo>
                <a:cubicBezTo>
                  <a:pt x="40930" y="15030"/>
                  <a:pt x="41214" y="15313"/>
                  <a:pt x="41686" y="15313"/>
                </a:cubicBezTo>
                <a:cubicBezTo>
                  <a:pt x="42064" y="15313"/>
                  <a:pt x="42348" y="15030"/>
                  <a:pt x="42348" y="14652"/>
                </a:cubicBezTo>
                <a:cubicBezTo>
                  <a:pt x="42253" y="14179"/>
                  <a:pt x="42064" y="13896"/>
                  <a:pt x="41686" y="13896"/>
                </a:cubicBezTo>
                <a:close/>
                <a:moveTo>
                  <a:pt x="48681" y="13896"/>
                </a:moveTo>
                <a:cubicBezTo>
                  <a:pt x="48303" y="13896"/>
                  <a:pt x="47925" y="14274"/>
                  <a:pt x="47925" y="14652"/>
                </a:cubicBezTo>
                <a:cubicBezTo>
                  <a:pt x="47925" y="15030"/>
                  <a:pt x="48114" y="15313"/>
                  <a:pt x="48681" y="15313"/>
                </a:cubicBezTo>
                <a:cubicBezTo>
                  <a:pt x="48965" y="15313"/>
                  <a:pt x="49343" y="15030"/>
                  <a:pt x="49343" y="14652"/>
                </a:cubicBezTo>
                <a:cubicBezTo>
                  <a:pt x="49248" y="14179"/>
                  <a:pt x="48965" y="13896"/>
                  <a:pt x="48681" y="13896"/>
                </a:cubicBezTo>
                <a:close/>
                <a:moveTo>
                  <a:pt x="55581" y="13896"/>
                </a:moveTo>
                <a:cubicBezTo>
                  <a:pt x="55298" y="13896"/>
                  <a:pt x="54920" y="14274"/>
                  <a:pt x="54920" y="14652"/>
                </a:cubicBezTo>
                <a:cubicBezTo>
                  <a:pt x="54920" y="15030"/>
                  <a:pt x="55109" y="15313"/>
                  <a:pt x="55581" y="15313"/>
                </a:cubicBezTo>
                <a:cubicBezTo>
                  <a:pt x="55960" y="15313"/>
                  <a:pt x="56338" y="15030"/>
                  <a:pt x="56338" y="14652"/>
                </a:cubicBezTo>
                <a:cubicBezTo>
                  <a:pt x="56243" y="14179"/>
                  <a:pt x="55960" y="13896"/>
                  <a:pt x="55581" y="13896"/>
                </a:cubicBezTo>
                <a:close/>
                <a:moveTo>
                  <a:pt x="62576" y="13896"/>
                </a:moveTo>
                <a:cubicBezTo>
                  <a:pt x="62198" y="13896"/>
                  <a:pt x="61820" y="14274"/>
                  <a:pt x="61820" y="14652"/>
                </a:cubicBezTo>
                <a:cubicBezTo>
                  <a:pt x="61820" y="15030"/>
                  <a:pt x="62104" y="15313"/>
                  <a:pt x="62576" y="15313"/>
                </a:cubicBezTo>
                <a:cubicBezTo>
                  <a:pt x="62954" y="15313"/>
                  <a:pt x="63333" y="15030"/>
                  <a:pt x="63333" y="14652"/>
                </a:cubicBezTo>
                <a:cubicBezTo>
                  <a:pt x="63144" y="14179"/>
                  <a:pt x="62954" y="13896"/>
                  <a:pt x="62576" y="13896"/>
                </a:cubicBezTo>
                <a:close/>
                <a:moveTo>
                  <a:pt x="10209" y="15597"/>
                </a:moveTo>
                <a:cubicBezTo>
                  <a:pt x="9831" y="15597"/>
                  <a:pt x="9548" y="15881"/>
                  <a:pt x="9548" y="16259"/>
                </a:cubicBezTo>
                <a:cubicBezTo>
                  <a:pt x="9548" y="16637"/>
                  <a:pt x="9737" y="17015"/>
                  <a:pt x="10209" y="17015"/>
                </a:cubicBezTo>
                <a:cubicBezTo>
                  <a:pt x="10587" y="17015"/>
                  <a:pt x="10966" y="16637"/>
                  <a:pt x="10966" y="16259"/>
                </a:cubicBezTo>
                <a:cubicBezTo>
                  <a:pt x="10871" y="15975"/>
                  <a:pt x="10587" y="15597"/>
                  <a:pt x="10209" y="15597"/>
                </a:cubicBezTo>
                <a:close/>
                <a:moveTo>
                  <a:pt x="17204" y="15597"/>
                </a:moveTo>
                <a:cubicBezTo>
                  <a:pt x="16826" y="15597"/>
                  <a:pt x="16543" y="15881"/>
                  <a:pt x="16543" y="16259"/>
                </a:cubicBezTo>
                <a:cubicBezTo>
                  <a:pt x="16543" y="16637"/>
                  <a:pt x="16732" y="17015"/>
                  <a:pt x="17204" y="17015"/>
                </a:cubicBezTo>
                <a:cubicBezTo>
                  <a:pt x="17582" y="17015"/>
                  <a:pt x="17960" y="16637"/>
                  <a:pt x="17960" y="16259"/>
                </a:cubicBezTo>
                <a:cubicBezTo>
                  <a:pt x="17771" y="15975"/>
                  <a:pt x="17582" y="15597"/>
                  <a:pt x="17204" y="15597"/>
                </a:cubicBezTo>
                <a:close/>
                <a:moveTo>
                  <a:pt x="24199" y="15597"/>
                </a:moveTo>
                <a:cubicBezTo>
                  <a:pt x="23821" y="15597"/>
                  <a:pt x="23443" y="15881"/>
                  <a:pt x="23443" y="16259"/>
                </a:cubicBezTo>
                <a:cubicBezTo>
                  <a:pt x="23443" y="16637"/>
                  <a:pt x="23726" y="17015"/>
                  <a:pt x="24199" y="17015"/>
                </a:cubicBezTo>
                <a:cubicBezTo>
                  <a:pt x="24577" y="17015"/>
                  <a:pt x="24861" y="16637"/>
                  <a:pt x="24861" y="16259"/>
                </a:cubicBezTo>
                <a:cubicBezTo>
                  <a:pt x="24766" y="15975"/>
                  <a:pt x="24577" y="15597"/>
                  <a:pt x="24199" y="15597"/>
                </a:cubicBezTo>
                <a:close/>
                <a:moveTo>
                  <a:pt x="31099" y="15597"/>
                </a:moveTo>
                <a:cubicBezTo>
                  <a:pt x="30816" y="15597"/>
                  <a:pt x="30438" y="15881"/>
                  <a:pt x="30438" y="16259"/>
                </a:cubicBezTo>
                <a:cubicBezTo>
                  <a:pt x="30438" y="16637"/>
                  <a:pt x="30627" y="17015"/>
                  <a:pt x="31099" y="17015"/>
                </a:cubicBezTo>
                <a:cubicBezTo>
                  <a:pt x="31478" y="17015"/>
                  <a:pt x="31856" y="16637"/>
                  <a:pt x="31856" y="16259"/>
                </a:cubicBezTo>
                <a:cubicBezTo>
                  <a:pt x="31761" y="15975"/>
                  <a:pt x="31478" y="15597"/>
                  <a:pt x="31099" y="15597"/>
                </a:cubicBezTo>
                <a:close/>
                <a:moveTo>
                  <a:pt x="38094" y="15597"/>
                </a:moveTo>
                <a:cubicBezTo>
                  <a:pt x="37811" y="15597"/>
                  <a:pt x="37433" y="15881"/>
                  <a:pt x="37433" y="16259"/>
                </a:cubicBezTo>
                <a:cubicBezTo>
                  <a:pt x="37433" y="16637"/>
                  <a:pt x="37622" y="17015"/>
                  <a:pt x="38094" y="17015"/>
                </a:cubicBezTo>
                <a:cubicBezTo>
                  <a:pt x="38472" y="17015"/>
                  <a:pt x="38851" y="16637"/>
                  <a:pt x="38851" y="16259"/>
                </a:cubicBezTo>
                <a:cubicBezTo>
                  <a:pt x="38851" y="15975"/>
                  <a:pt x="38472" y="15597"/>
                  <a:pt x="38094" y="15597"/>
                </a:cubicBezTo>
                <a:close/>
                <a:moveTo>
                  <a:pt x="45089" y="15597"/>
                </a:moveTo>
                <a:cubicBezTo>
                  <a:pt x="44711" y="15597"/>
                  <a:pt x="44333" y="15881"/>
                  <a:pt x="44333" y="16259"/>
                </a:cubicBezTo>
                <a:cubicBezTo>
                  <a:pt x="44333" y="16637"/>
                  <a:pt x="44617" y="17015"/>
                  <a:pt x="45089" y="17015"/>
                </a:cubicBezTo>
                <a:cubicBezTo>
                  <a:pt x="45467" y="17015"/>
                  <a:pt x="45845" y="16637"/>
                  <a:pt x="45845" y="16259"/>
                </a:cubicBezTo>
                <a:cubicBezTo>
                  <a:pt x="45845" y="15975"/>
                  <a:pt x="45467" y="15597"/>
                  <a:pt x="45089" y="15597"/>
                </a:cubicBezTo>
                <a:close/>
                <a:moveTo>
                  <a:pt x="52084" y="15597"/>
                </a:moveTo>
                <a:cubicBezTo>
                  <a:pt x="51706" y="15597"/>
                  <a:pt x="51328" y="15881"/>
                  <a:pt x="51328" y="16259"/>
                </a:cubicBezTo>
                <a:cubicBezTo>
                  <a:pt x="51328" y="16637"/>
                  <a:pt x="51611" y="17015"/>
                  <a:pt x="52084" y="17015"/>
                </a:cubicBezTo>
                <a:cubicBezTo>
                  <a:pt x="52462" y="17015"/>
                  <a:pt x="52746" y="16637"/>
                  <a:pt x="52746" y="16259"/>
                </a:cubicBezTo>
                <a:cubicBezTo>
                  <a:pt x="52746" y="15975"/>
                  <a:pt x="52368" y="15597"/>
                  <a:pt x="52084" y="15597"/>
                </a:cubicBezTo>
                <a:close/>
                <a:moveTo>
                  <a:pt x="59079" y="15597"/>
                </a:moveTo>
                <a:cubicBezTo>
                  <a:pt x="58701" y="15597"/>
                  <a:pt x="58323" y="15881"/>
                  <a:pt x="58323" y="16259"/>
                </a:cubicBezTo>
                <a:cubicBezTo>
                  <a:pt x="58323" y="16637"/>
                  <a:pt x="58512" y="17015"/>
                  <a:pt x="59079" y="17015"/>
                </a:cubicBezTo>
                <a:cubicBezTo>
                  <a:pt x="59363" y="17015"/>
                  <a:pt x="59741" y="16637"/>
                  <a:pt x="59741" y="16259"/>
                </a:cubicBezTo>
                <a:cubicBezTo>
                  <a:pt x="59741" y="15975"/>
                  <a:pt x="59363" y="15597"/>
                  <a:pt x="59079" y="15597"/>
                </a:cubicBezTo>
                <a:close/>
                <a:moveTo>
                  <a:pt x="65979" y="15597"/>
                </a:moveTo>
                <a:cubicBezTo>
                  <a:pt x="65601" y="15597"/>
                  <a:pt x="65318" y="15881"/>
                  <a:pt x="65318" y="16259"/>
                </a:cubicBezTo>
                <a:cubicBezTo>
                  <a:pt x="65318" y="16637"/>
                  <a:pt x="65507" y="17015"/>
                  <a:pt x="65979" y="17015"/>
                </a:cubicBezTo>
                <a:cubicBezTo>
                  <a:pt x="66357" y="17015"/>
                  <a:pt x="66735" y="16637"/>
                  <a:pt x="66735" y="16259"/>
                </a:cubicBezTo>
                <a:cubicBezTo>
                  <a:pt x="66735" y="15975"/>
                  <a:pt x="66357" y="15597"/>
                  <a:pt x="65979" y="15597"/>
                </a:cubicBezTo>
                <a:close/>
                <a:moveTo>
                  <a:pt x="69099" y="17487"/>
                </a:moveTo>
                <a:cubicBezTo>
                  <a:pt x="68910" y="17582"/>
                  <a:pt x="68721" y="17677"/>
                  <a:pt x="68721" y="17960"/>
                </a:cubicBezTo>
                <a:cubicBezTo>
                  <a:pt x="68815" y="18433"/>
                  <a:pt x="69193" y="18622"/>
                  <a:pt x="69571" y="18622"/>
                </a:cubicBezTo>
                <a:cubicBezTo>
                  <a:pt x="69666" y="18622"/>
                  <a:pt x="69760" y="18527"/>
                  <a:pt x="69760" y="18527"/>
                </a:cubicBezTo>
                <a:cubicBezTo>
                  <a:pt x="69666" y="18244"/>
                  <a:pt x="69571" y="18149"/>
                  <a:pt x="69382" y="17960"/>
                </a:cubicBezTo>
                <a:cubicBezTo>
                  <a:pt x="69288" y="17771"/>
                  <a:pt x="69193" y="17582"/>
                  <a:pt x="69099" y="17487"/>
                </a:cubicBezTo>
                <a:close/>
                <a:moveTo>
                  <a:pt x="6712" y="17393"/>
                </a:moveTo>
                <a:cubicBezTo>
                  <a:pt x="6334" y="17393"/>
                  <a:pt x="5956" y="17677"/>
                  <a:pt x="5956" y="18055"/>
                </a:cubicBezTo>
                <a:cubicBezTo>
                  <a:pt x="5956" y="18433"/>
                  <a:pt x="6239" y="18811"/>
                  <a:pt x="6712" y="18811"/>
                </a:cubicBezTo>
                <a:cubicBezTo>
                  <a:pt x="7090" y="18811"/>
                  <a:pt x="7374" y="18433"/>
                  <a:pt x="7374" y="18055"/>
                </a:cubicBezTo>
                <a:cubicBezTo>
                  <a:pt x="7374" y="17677"/>
                  <a:pt x="7090" y="17393"/>
                  <a:pt x="6712" y="17393"/>
                </a:cubicBezTo>
                <a:close/>
                <a:moveTo>
                  <a:pt x="13707" y="17393"/>
                </a:moveTo>
                <a:cubicBezTo>
                  <a:pt x="13329" y="17393"/>
                  <a:pt x="12951" y="17677"/>
                  <a:pt x="12951" y="18055"/>
                </a:cubicBezTo>
                <a:cubicBezTo>
                  <a:pt x="12951" y="18433"/>
                  <a:pt x="13234" y="18811"/>
                  <a:pt x="13707" y="18811"/>
                </a:cubicBezTo>
                <a:cubicBezTo>
                  <a:pt x="13990" y="18811"/>
                  <a:pt x="14368" y="18433"/>
                  <a:pt x="14368" y="18055"/>
                </a:cubicBezTo>
                <a:cubicBezTo>
                  <a:pt x="14368" y="17677"/>
                  <a:pt x="13990" y="17393"/>
                  <a:pt x="13707" y="17393"/>
                </a:cubicBezTo>
                <a:close/>
                <a:moveTo>
                  <a:pt x="20607" y="17393"/>
                </a:moveTo>
                <a:cubicBezTo>
                  <a:pt x="20324" y="17393"/>
                  <a:pt x="19945" y="17677"/>
                  <a:pt x="19945" y="18055"/>
                </a:cubicBezTo>
                <a:cubicBezTo>
                  <a:pt x="19945" y="18433"/>
                  <a:pt x="20135" y="18811"/>
                  <a:pt x="20607" y="18811"/>
                </a:cubicBezTo>
                <a:cubicBezTo>
                  <a:pt x="20985" y="18811"/>
                  <a:pt x="21363" y="18433"/>
                  <a:pt x="21363" y="18055"/>
                </a:cubicBezTo>
                <a:cubicBezTo>
                  <a:pt x="21363" y="17677"/>
                  <a:pt x="21080" y="17393"/>
                  <a:pt x="20607" y="17393"/>
                </a:cubicBezTo>
                <a:close/>
                <a:moveTo>
                  <a:pt x="27602" y="17393"/>
                </a:moveTo>
                <a:cubicBezTo>
                  <a:pt x="27224" y="17393"/>
                  <a:pt x="26846" y="17677"/>
                  <a:pt x="26846" y="18055"/>
                </a:cubicBezTo>
                <a:cubicBezTo>
                  <a:pt x="26846" y="18433"/>
                  <a:pt x="27129" y="18811"/>
                  <a:pt x="27602" y="18811"/>
                </a:cubicBezTo>
                <a:cubicBezTo>
                  <a:pt x="27980" y="18811"/>
                  <a:pt x="28358" y="18433"/>
                  <a:pt x="28358" y="18055"/>
                </a:cubicBezTo>
                <a:cubicBezTo>
                  <a:pt x="28358" y="17677"/>
                  <a:pt x="28075" y="17393"/>
                  <a:pt x="27602" y="17393"/>
                </a:cubicBezTo>
                <a:close/>
                <a:moveTo>
                  <a:pt x="34691" y="17393"/>
                </a:moveTo>
                <a:cubicBezTo>
                  <a:pt x="34313" y="17393"/>
                  <a:pt x="33935" y="17677"/>
                  <a:pt x="33935" y="18055"/>
                </a:cubicBezTo>
                <a:cubicBezTo>
                  <a:pt x="33935" y="18433"/>
                  <a:pt x="34219" y="18811"/>
                  <a:pt x="34691" y="18811"/>
                </a:cubicBezTo>
                <a:cubicBezTo>
                  <a:pt x="35070" y="18811"/>
                  <a:pt x="35448" y="18433"/>
                  <a:pt x="35448" y="18055"/>
                </a:cubicBezTo>
                <a:cubicBezTo>
                  <a:pt x="35259" y="17677"/>
                  <a:pt x="35070" y="17393"/>
                  <a:pt x="34691" y="17393"/>
                </a:cubicBezTo>
                <a:close/>
                <a:moveTo>
                  <a:pt x="41686" y="17393"/>
                </a:moveTo>
                <a:cubicBezTo>
                  <a:pt x="41308" y="17393"/>
                  <a:pt x="40930" y="17677"/>
                  <a:pt x="40930" y="18055"/>
                </a:cubicBezTo>
                <a:cubicBezTo>
                  <a:pt x="40930" y="18433"/>
                  <a:pt x="41214" y="18811"/>
                  <a:pt x="41686" y="18811"/>
                </a:cubicBezTo>
                <a:cubicBezTo>
                  <a:pt x="42064" y="18811"/>
                  <a:pt x="42348" y="18433"/>
                  <a:pt x="42348" y="18055"/>
                </a:cubicBezTo>
                <a:cubicBezTo>
                  <a:pt x="42253" y="17677"/>
                  <a:pt x="42064" y="17393"/>
                  <a:pt x="41686" y="17393"/>
                </a:cubicBezTo>
                <a:close/>
                <a:moveTo>
                  <a:pt x="48681" y="17393"/>
                </a:moveTo>
                <a:cubicBezTo>
                  <a:pt x="48303" y="17393"/>
                  <a:pt x="47925" y="17677"/>
                  <a:pt x="47925" y="18055"/>
                </a:cubicBezTo>
                <a:cubicBezTo>
                  <a:pt x="47925" y="18433"/>
                  <a:pt x="48114" y="18811"/>
                  <a:pt x="48681" y="18811"/>
                </a:cubicBezTo>
                <a:cubicBezTo>
                  <a:pt x="48965" y="18811"/>
                  <a:pt x="49343" y="18433"/>
                  <a:pt x="49343" y="18055"/>
                </a:cubicBezTo>
                <a:cubicBezTo>
                  <a:pt x="49248" y="17677"/>
                  <a:pt x="48965" y="17393"/>
                  <a:pt x="48681" y="17393"/>
                </a:cubicBezTo>
                <a:close/>
                <a:moveTo>
                  <a:pt x="55581" y="17393"/>
                </a:moveTo>
                <a:cubicBezTo>
                  <a:pt x="55298" y="17393"/>
                  <a:pt x="54920" y="17677"/>
                  <a:pt x="54920" y="18055"/>
                </a:cubicBezTo>
                <a:cubicBezTo>
                  <a:pt x="54920" y="18433"/>
                  <a:pt x="55109" y="18811"/>
                  <a:pt x="55581" y="18811"/>
                </a:cubicBezTo>
                <a:cubicBezTo>
                  <a:pt x="55960" y="18811"/>
                  <a:pt x="56338" y="18433"/>
                  <a:pt x="56338" y="18055"/>
                </a:cubicBezTo>
                <a:cubicBezTo>
                  <a:pt x="56243" y="17677"/>
                  <a:pt x="55960" y="17393"/>
                  <a:pt x="55581" y="17393"/>
                </a:cubicBezTo>
                <a:close/>
                <a:moveTo>
                  <a:pt x="62576" y="17393"/>
                </a:moveTo>
                <a:cubicBezTo>
                  <a:pt x="62198" y="17393"/>
                  <a:pt x="61820" y="17677"/>
                  <a:pt x="61820" y="18055"/>
                </a:cubicBezTo>
                <a:cubicBezTo>
                  <a:pt x="61820" y="18433"/>
                  <a:pt x="62104" y="18811"/>
                  <a:pt x="62576" y="18811"/>
                </a:cubicBezTo>
                <a:cubicBezTo>
                  <a:pt x="62954" y="18811"/>
                  <a:pt x="63333" y="18433"/>
                  <a:pt x="63333" y="18055"/>
                </a:cubicBezTo>
                <a:cubicBezTo>
                  <a:pt x="63144" y="17677"/>
                  <a:pt x="62954" y="17393"/>
                  <a:pt x="62576" y="17393"/>
                </a:cubicBezTo>
                <a:close/>
                <a:moveTo>
                  <a:pt x="10209" y="19094"/>
                </a:moveTo>
                <a:cubicBezTo>
                  <a:pt x="9831" y="19094"/>
                  <a:pt x="9548" y="19473"/>
                  <a:pt x="9548" y="19851"/>
                </a:cubicBezTo>
                <a:cubicBezTo>
                  <a:pt x="9548" y="20134"/>
                  <a:pt x="9737" y="20512"/>
                  <a:pt x="10209" y="20512"/>
                </a:cubicBezTo>
                <a:cubicBezTo>
                  <a:pt x="10587" y="20512"/>
                  <a:pt x="10966" y="20229"/>
                  <a:pt x="10966" y="19851"/>
                </a:cubicBezTo>
                <a:cubicBezTo>
                  <a:pt x="10871" y="19378"/>
                  <a:pt x="10587" y="19094"/>
                  <a:pt x="10209" y="19094"/>
                </a:cubicBezTo>
                <a:close/>
                <a:moveTo>
                  <a:pt x="17204" y="19094"/>
                </a:moveTo>
                <a:cubicBezTo>
                  <a:pt x="16826" y="19094"/>
                  <a:pt x="16543" y="19473"/>
                  <a:pt x="16543" y="19851"/>
                </a:cubicBezTo>
                <a:cubicBezTo>
                  <a:pt x="16543" y="20134"/>
                  <a:pt x="16732" y="20512"/>
                  <a:pt x="17204" y="20512"/>
                </a:cubicBezTo>
                <a:cubicBezTo>
                  <a:pt x="17582" y="20512"/>
                  <a:pt x="17960" y="20229"/>
                  <a:pt x="17960" y="19851"/>
                </a:cubicBezTo>
                <a:cubicBezTo>
                  <a:pt x="17771" y="19378"/>
                  <a:pt x="17582" y="19094"/>
                  <a:pt x="17204" y="19094"/>
                </a:cubicBezTo>
                <a:close/>
                <a:moveTo>
                  <a:pt x="24199" y="19094"/>
                </a:moveTo>
                <a:cubicBezTo>
                  <a:pt x="23821" y="19094"/>
                  <a:pt x="23443" y="19473"/>
                  <a:pt x="23443" y="19851"/>
                </a:cubicBezTo>
                <a:cubicBezTo>
                  <a:pt x="23443" y="20134"/>
                  <a:pt x="23726" y="20512"/>
                  <a:pt x="24199" y="20512"/>
                </a:cubicBezTo>
                <a:cubicBezTo>
                  <a:pt x="24577" y="20512"/>
                  <a:pt x="24861" y="20229"/>
                  <a:pt x="24861" y="19851"/>
                </a:cubicBezTo>
                <a:cubicBezTo>
                  <a:pt x="24766" y="19378"/>
                  <a:pt x="24577" y="19094"/>
                  <a:pt x="24199" y="19094"/>
                </a:cubicBezTo>
                <a:close/>
                <a:moveTo>
                  <a:pt x="31099" y="19094"/>
                </a:moveTo>
                <a:cubicBezTo>
                  <a:pt x="30816" y="19094"/>
                  <a:pt x="30438" y="19473"/>
                  <a:pt x="30438" y="19851"/>
                </a:cubicBezTo>
                <a:cubicBezTo>
                  <a:pt x="30438" y="20134"/>
                  <a:pt x="30627" y="20512"/>
                  <a:pt x="31099" y="20512"/>
                </a:cubicBezTo>
                <a:cubicBezTo>
                  <a:pt x="31478" y="20512"/>
                  <a:pt x="31856" y="20229"/>
                  <a:pt x="31856" y="19851"/>
                </a:cubicBezTo>
                <a:cubicBezTo>
                  <a:pt x="31761" y="19378"/>
                  <a:pt x="31478" y="19094"/>
                  <a:pt x="31099" y="19094"/>
                </a:cubicBezTo>
                <a:close/>
                <a:moveTo>
                  <a:pt x="38094" y="19094"/>
                </a:moveTo>
                <a:cubicBezTo>
                  <a:pt x="37811" y="19094"/>
                  <a:pt x="37433" y="19473"/>
                  <a:pt x="37433" y="19851"/>
                </a:cubicBezTo>
                <a:cubicBezTo>
                  <a:pt x="37433" y="20134"/>
                  <a:pt x="37622" y="20512"/>
                  <a:pt x="38094" y="20512"/>
                </a:cubicBezTo>
                <a:cubicBezTo>
                  <a:pt x="38472" y="20512"/>
                  <a:pt x="38851" y="20229"/>
                  <a:pt x="38851" y="19851"/>
                </a:cubicBezTo>
                <a:cubicBezTo>
                  <a:pt x="38851" y="19378"/>
                  <a:pt x="38472" y="19094"/>
                  <a:pt x="38094" y="19094"/>
                </a:cubicBezTo>
                <a:close/>
                <a:moveTo>
                  <a:pt x="45089" y="19094"/>
                </a:moveTo>
                <a:cubicBezTo>
                  <a:pt x="44711" y="19094"/>
                  <a:pt x="44333" y="19473"/>
                  <a:pt x="44333" y="19851"/>
                </a:cubicBezTo>
                <a:cubicBezTo>
                  <a:pt x="44333" y="20134"/>
                  <a:pt x="44617" y="20512"/>
                  <a:pt x="45089" y="20512"/>
                </a:cubicBezTo>
                <a:cubicBezTo>
                  <a:pt x="45467" y="20512"/>
                  <a:pt x="45845" y="20229"/>
                  <a:pt x="45845" y="19851"/>
                </a:cubicBezTo>
                <a:cubicBezTo>
                  <a:pt x="45845" y="19378"/>
                  <a:pt x="45467" y="19094"/>
                  <a:pt x="45089" y="19094"/>
                </a:cubicBezTo>
                <a:close/>
                <a:moveTo>
                  <a:pt x="52084" y="19094"/>
                </a:moveTo>
                <a:cubicBezTo>
                  <a:pt x="51706" y="19094"/>
                  <a:pt x="51328" y="19473"/>
                  <a:pt x="51328" y="19851"/>
                </a:cubicBezTo>
                <a:cubicBezTo>
                  <a:pt x="51328" y="20134"/>
                  <a:pt x="51611" y="20512"/>
                  <a:pt x="52084" y="20512"/>
                </a:cubicBezTo>
                <a:cubicBezTo>
                  <a:pt x="52462" y="20512"/>
                  <a:pt x="52746" y="20229"/>
                  <a:pt x="52746" y="19851"/>
                </a:cubicBezTo>
                <a:cubicBezTo>
                  <a:pt x="52746" y="19378"/>
                  <a:pt x="52368" y="19094"/>
                  <a:pt x="52084" y="19094"/>
                </a:cubicBezTo>
                <a:close/>
                <a:moveTo>
                  <a:pt x="59079" y="19094"/>
                </a:moveTo>
                <a:cubicBezTo>
                  <a:pt x="58701" y="19094"/>
                  <a:pt x="58323" y="19473"/>
                  <a:pt x="58323" y="19851"/>
                </a:cubicBezTo>
                <a:cubicBezTo>
                  <a:pt x="58323" y="20134"/>
                  <a:pt x="58512" y="20512"/>
                  <a:pt x="59079" y="20512"/>
                </a:cubicBezTo>
                <a:cubicBezTo>
                  <a:pt x="59363" y="20512"/>
                  <a:pt x="59741" y="20229"/>
                  <a:pt x="59741" y="19851"/>
                </a:cubicBezTo>
                <a:cubicBezTo>
                  <a:pt x="59741" y="19378"/>
                  <a:pt x="59363" y="19094"/>
                  <a:pt x="59079" y="19094"/>
                </a:cubicBezTo>
                <a:close/>
                <a:moveTo>
                  <a:pt x="65979" y="19094"/>
                </a:moveTo>
                <a:cubicBezTo>
                  <a:pt x="65601" y="19094"/>
                  <a:pt x="65318" y="19473"/>
                  <a:pt x="65318" y="19851"/>
                </a:cubicBezTo>
                <a:cubicBezTo>
                  <a:pt x="65318" y="20134"/>
                  <a:pt x="65507" y="20512"/>
                  <a:pt x="65979" y="20512"/>
                </a:cubicBezTo>
                <a:cubicBezTo>
                  <a:pt x="66357" y="20512"/>
                  <a:pt x="66735" y="20229"/>
                  <a:pt x="66735" y="19851"/>
                </a:cubicBezTo>
                <a:cubicBezTo>
                  <a:pt x="66735" y="19378"/>
                  <a:pt x="66357" y="19094"/>
                  <a:pt x="65979" y="19094"/>
                </a:cubicBezTo>
                <a:close/>
                <a:moveTo>
                  <a:pt x="6712" y="20890"/>
                </a:moveTo>
                <a:cubicBezTo>
                  <a:pt x="6334" y="20890"/>
                  <a:pt x="5956" y="21268"/>
                  <a:pt x="5956" y="21647"/>
                </a:cubicBezTo>
                <a:cubicBezTo>
                  <a:pt x="5956" y="21930"/>
                  <a:pt x="6239" y="22308"/>
                  <a:pt x="6712" y="22308"/>
                </a:cubicBezTo>
                <a:cubicBezTo>
                  <a:pt x="7090" y="22308"/>
                  <a:pt x="7374" y="21930"/>
                  <a:pt x="7374" y="21647"/>
                </a:cubicBezTo>
                <a:cubicBezTo>
                  <a:pt x="7374" y="21174"/>
                  <a:pt x="7090" y="20890"/>
                  <a:pt x="6712" y="20890"/>
                </a:cubicBezTo>
                <a:close/>
                <a:moveTo>
                  <a:pt x="13707" y="20890"/>
                </a:moveTo>
                <a:cubicBezTo>
                  <a:pt x="13329" y="20890"/>
                  <a:pt x="12951" y="21268"/>
                  <a:pt x="12951" y="21647"/>
                </a:cubicBezTo>
                <a:cubicBezTo>
                  <a:pt x="12951" y="21930"/>
                  <a:pt x="13234" y="22308"/>
                  <a:pt x="13707" y="22308"/>
                </a:cubicBezTo>
                <a:cubicBezTo>
                  <a:pt x="13990" y="22308"/>
                  <a:pt x="14368" y="21930"/>
                  <a:pt x="14368" y="21647"/>
                </a:cubicBezTo>
                <a:cubicBezTo>
                  <a:pt x="14368" y="21174"/>
                  <a:pt x="13990" y="20890"/>
                  <a:pt x="13707" y="20890"/>
                </a:cubicBezTo>
                <a:close/>
                <a:moveTo>
                  <a:pt x="20607" y="20890"/>
                </a:moveTo>
                <a:cubicBezTo>
                  <a:pt x="20324" y="20890"/>
                  <a:pt x="19945" y="21268"/>
                  <a:pt x="19945" y="21647"/>
                </a:cubicBezTo>
                <a:cubicBezTo>
                  <a:pt x="19945" y="21930"/>
                  <a:pt x="20135" y="22308"/>
                  <a:pt x="20607" y="22308"/>
                </a:cubicBezTo>
                <a:cubicBezTo>
                  <a:pt x="20985" y="22308"/>
                  <a:pt x="21363" y="21930"/>
                  <a:pt x="21363" y="21647"/>
                </a:cubicBezTo>
                <a:cubicBezTo>
                  <a:pt x="21363" y="21174"/>
                  <a:pt x="21080" y="20890"/>
                  <a:pt x="20607" y="20890"/>
                </a:cubicBezTo>
                <a:close/>
                <a:moveTo>
                  <a:pt x="27602" y="20890"/>
                </a:moveTo>
                <a:cubicBezTo>
                  <a:pt x="27224" y="20890"/>
                  <a:pt x="26846" y="21268"/>
                  <a:pt x="26846" y="21647"/>
                </a:cubicBezTo>
                <a:cubicBezTo>
                  <a:pt x="26846" y="21930"/>
                  <a:pt x="27129" y="22308"/>
                  <a:pt x="27602" y="22308"/>
                </a:cubicBezTo>
                <a:cubicBezTo>
                  <a:pt x="27980" y="22308"/>
                  <a:pt x="28358" y="21930"/>
                  <a:pt x="28358" y="21647"/>
                </a:cubicBezTo>
                <a:cubicBezTo>
                  <a:pt x="28358" y="21174"/>
                  <a:pt x="28075" y="20890"/>
                  <a:pt x="27602" y="20890"/>
                </a:cubicBezTo>
                <a:close/>
                <a:moveTo>
                  <a:pt x="34691" y="20890"/>
                </a:moveTo>
                <a:cubicBezTo>
                  <a:pt x="34313" y="20890"/>
                  <a:pt x="33935" y="21268"/>
                  <a:pt x="33935" y="21647"/>
                </a:cubicBezTo>
                <a:cubicBezTo>
                  <a:pt x="33935" y="21930"/>
                  <a:pt x="34219" y="22308"/>
                  <a:pt x="34691" y="22308"/>
                </a:cubicBezTo>
                <a:cubicBezTo>
                  <a:pt x="35070" y="22308"/>
                  <a:pt x="35448" y="21930"/>
                  <a:pt x="35448" y="21647"/>
                </a:cubicBezTo>
                <a:cubicBezTo>
                  <a:pt x="35259" y="21174"/>
                  <a:pt x="35070" y="20890"/>
                  <a:pt x="34691" y="20890"/>
                </a:cubicBezTo>
                <a:close/>
                <a:moveTo>
                  <a:pt x="41686" y="20890"/>
                </a:moveTo>
                <a:cubicBezTo>
                  <a:pt x="41308" y="20890"/>
                  <a:pt x="40930" y="21268"/>
                  <a:pt x="40930" y="21647"/>
                </a:cubicBezTo>
                <a:cubicBezTo>
                  <a:pt x="40930" y="21930"/>
                  <a:pt x="41214" y="22308"/>
                  <a:pt x="41686" y="22308"/>
                </a:cubicBezTo>
                <a:cubicBezTo>
                  <a:pt x="42064" y="22308"/>
                  <a:pt x="42348" y="21930"/>
                  <a:pt x="42348" y="21647"/>
                </a:cubicBezTo>
                <a:cubicBezTo>
                  <a:pt x="42253" y="21174"/>
                  <a:pt x="42064" y="20890"/>
                  <a:pt x="41686" y="20890"/>
                </a:cubicBezTo>
                <a:close/>
                <a:moveTo>
                  <a:pt x="48681" y="20890"/>
                </a:moveTo>
                <a:cubicBezTo>
                  <a:pt x="48303" y="20890"/>
                  <a:pt x="47925" y="21268"/>
                  <a:pt x="47925" y="21647"/>
                </a:cubicBezTo>
                <a:cubicBezTo>
                  <a:pt x="47925" y="21930"/>
                  <a:pt x="48114" y="22308"/>
                  <a:pt x="48681" y="22308"/>
                </a:cubicBezTo>
                <a:cubicBezTo>
                  <a:pt x="48965" y="22308"/>
                  <a:pt x="49343" y="21930"/>
                  <a:pt x="49343" y="21647"/>
                </a:cubicBezTo>
                <a:cubicBezTo>
                  <a:pt x="49248" y="21174"/>
                  <a:pt x="48965" y="20890"/>
                  <a:pt x="48681" y="20890"/>
                </a:cubicBezTo>
                <a:close/>
                <a:moveTo>
                  <a:pt x="55581" y="20890"/>
                </a:moveTo>
                <a:cubicBezTo>
                  <a:pt x="55298" y="20890"/>
                  <a:pt x="54920" y="21268"/>
                  <a:pt x="54920" y="21647"/>
                </a:cubicBezTo>
                <a:cubicBezTo>
                  <a:pt x="54920" y="21930"/>
                  <a:pt x="55109" y="22308"/>
                  <a:pt x="55581" y="22308"/>
                </a:cubicBezTo>
                <a:cubicBezTo>
                  <a:pt x="55960" y="22308"/>
                  <a:pt x="56338" y="21930"/>
                  <a:pt x="56338" y="21647"/>
                </a:cubicBezTo>
                <a:cubicBezTo>
                  <a:pt x="56243" y="21174"/>
                  <a:pt x="55960" y="20890"/>
                  <a:pt x="55581" y="20890"/>
                </a:cubicBezTo>
                <a:close/>
                <a:moveTo>
                  <a:pt x="62576" y="20890"/>
                </a:moveTo>
                <a:cubicBezTo>
                  <a:pt x="62198" y="20890"/>
                  <a:pt x="61820" y="21268"/>
                  <a:pt x="61820" y="21647"/>
                </a:cubicBezTo>
                <a:cubicBezTo>
                  <a:pt x="61820" y="21930"/>
                  <a:pt x="62104" y="22308"/>
                  <a:pt x="62576" y="22308"/>
                </a:cubicBezTo>
                <a:cubicBezTo>
                  <a:pt x="62954" y="22308"/>
                  <a:pt x="63333" y="21930"/>
                  <a:pt x="63333" y="21647"/>
                </a:cubicBezTo>
                <a:cubicBezTo>
                  <a:pt x="63144" y="21174"/>
                  <a:pt x="62954" y="20890"/>
                  <a:pt x="62576" y="20890"/>
                </a:cubicBezTo>
                <a:close/>
                <a:moveTo>
                  <a:pt x="69571" y="20890"/>
                </a:moveTo>
                <a:cubicBezTo>
                  <a:pt x="69193" y="20890"/>
                  <a:pt x="68815" y="21268"/>
                  <a:pt x="68815" y="21647"/>
                </a:cubicBezTo>
                <a:cubicBezTo>
                  <a:pt x="68815" y="21930"/>
                  <a:pt x="69099" y="22308"/>
                  <a:pt x="69571" y="22308"/>
                </a:cubicBezTo>
                <a:cubicBezTo>
                  <a:pt x="69949" y="22308"/>
                  <a:pt x="70233" y="21930"/>
                  <a:pt x="70233" y="21647"/>
                </a:cubicBezTo>
                <a:cubicBezTo>
                  <a:pt x="70138" y="21174"/>
                  <a:pt x="69949" y="20890"/>
                  <a:pt x="69571" y="20890"/>
                </a:cubicBezTo>
                <a:close/>
                <a:moveTo>
                  <a:pt x="3309" y="22497"/>
                </a:moveTo>
                <a:cubicBezTo>
                  <a:pt x="2931" y="22497"/>
                  <a:pt x="2553" y="22875"/>
                  <a:pt x="2553" y="23254"/>
                </a:cubicBezTo>
                <a:cubicBezTo>
                  <a:pt x="2553" y="23632"/>
                  <a:pt x="2742" y="24010"/>
                  <a:pt x="3309" y="24010"/>
                </a:cubicBezTo>
                <a:cubicBezTo>
                  <a:pt x="3593" y="24010"/>
                  <a:pt x="3971" y="23632"/>
                  <a:pt x="3971" y="23254"/>
                </a:cubicBezTo>
                <a:cubicBezTo>
                  <a:pt x="3876" y="22875"/>
                  <a:pt x="3593" y="22497"/>
                  <a:pt x="3309" y="22497"/>
                </a:cubicBezTo>
                <a:close/>
                <a:moveTo>
                  <a:pt x="10209" y="22497"/>
                </a:moveTo>
                <a:cubicBezTo>
                  <a:pt x="9831" y="22497"/>
                  <a:pt x="9548" y="22875"/>
                  <a:pt x="9548" y="23254"/>
                </a:cubicBezTo>
                <a:cubicBezTo>
                  <a:pt x="9548" y="23632"/>
                  <a:pt x="9737" y="24010"/>
                  <a:pt x="10209" y="24010"/>
                </a:cubicBezTo>
                <a:cubicBezTo>
                  <a:pt x="10587" y="24010"/>
                  <a:pt x="10966" y="23632"/>
                  <a:pt x="10966" y="23254"/>
                </a:cubicBezTo>
                <a:cubicBezTo>
                  <a:pt x="10871" y="22875"/>
                  <a:pt x="10587" y="22497"/>
                  <a:pt x="10209" y="22497"/>
                </a:cubicBezTo>
                <a:close/>
                <a:moveTo>
                  <a:pt x="17204" y="22497"/>
                </a:moveTo>
                <a:cubicBezTo>
                  <a:pt x="16826" y="22497"/>
                  <a:pt x="16543" y="22875"/>
                  <a:pt x="16543" y="23254"/>
                </a:cubicBezTo>
                <a:cubicBezTo>
                  <a:pt x="16543" y="23632"/>
                  <a:pt x="16732" y="24010"/>
                  <a:pt x="17204" y="24010"/>
                </a:cubicBezTo>
                <a:cubicBezTo>
                  <a:pt x="17582" y="24010"/>
                  <a:pt x="17960" y="23632"/>
                  <a:pt x="17960" y="23254"/>
                </a:cubicBezTo>
                <a:cubicBezTo>
                  <a:pt x="17771" y="22875"/>
                  <a:pt x="17582" y="22497"/>
                  <a:pt x="17204" y="22497"/>
                </a:cubicBezTo>
                <a:close/>
                <a:moveTo>
                  <a:pt x="24199" y="22497"/>
                </a:moveTo>
                <a:cubicBezTo>
                  <a:pt x="23821" y="22497"/>
                  <a:pt x="23443" y="22875"/>
                  <a:pt x="23443" y="23254"/>
                </a:cubicBezTo>
                <a:cubicBezTo>
                  <a:pt x="23443" y="23632"/>
                  <a:pt x="23726" y="24010"/>
                  <a:pt x="24199" y="24010"/>
                </a:cubicBezTo>
                <a:cubicBezTo>
                  <a:pt x="24577" y="24010"/>
                  <a:pt x="24861" y="23632"/>
                  <a:pt x="24861" y="23254"/>
                </a:cubicBezTo>
                <a:cubicBezTo>
                  <a:pt x="24766" y="22875"/>
                  <a:pt x="24577" y="22497"/>
                  <a:pt x="24199" y="22497"/>
                </a:cubicBezTo>
                <a:close/>
                <a:moveTo>
                  <a:pt x="31099" y="22497"/>
                </a:moveTo>
                <a:cubicBezTo>
                  <a:pt x="30816" y="22497"/>
                  <a:pt x="30438" y="22875"/>
                  <a:pt x="30438" y="23254"/>
                </a:cubicBezTo>
                <a:cubicBezTo>
                  <a:pt x="30438" y="23632"/>
                  <a:pt x="30627" y="24010"/>
                  <a:pt x="31099" y="24010"/>
                </a:cubicBezTo>
                <a:cubicBezTo>
                  <a:pt x="31478" y="24010"/>
                  <a:pt x="31856" y="23632"/>
                  <a:pt x="31856" y="23254"/>
                </a:cubicBezTo>
                <a:cubicBezTo>
                  <a:pt x="31761" y="22875"/>
                  <a:pt x="31478" y="22497"/>
                  <a:pt x="31099" y="22497"/>
                </a:cubicBezTo>
                <a:close/>
                <a:moveTo>
                  <a:pt x="38094" y="22497"/>
                </a:moveTo>
                <a:cubicBezTo>
                  <a:pt x="37811" y="22497"/>
                  <a:pt x="37433" y="22875"/>
                  <a:pt x="37433" y="23254"/>
                </a:cubicBezTo>
                <a:cubicBezTo>
                  <a:pt x="37433" y="23632"/>
                  <a:pt x="37622" y="24010"/>
                  <a:pt x="38094" y="24010"/>
                </a:cubicBezTo>
                <a:cubicBezTo>
                  <a:pt x="38472" y="24010"/>
                  <a:pt x="38851" y="23632"/>
                  <a:pt x="38851" y="23254"/>
                </a:cubicBezTo>
                <a:cubicBezTo>
                  <a:pt x="38851" y="22875"/>
                  <a:pt x="38472" y="22497"/>
                  <a:pt x="38094" y="22497"/>
                </a:cubicBezTo>
                <a:close/>
                <a:moveTo>
                  <a:pt x="45089" y="22497"/>
                </a:moveTo>
                <a:cubicBezTo>
                  <a:pt x="44711" y="22497"/>
                  <a:pt x="44333" y="22875"/>
                  <a:pt x="44333" y="23254"/>
                </a:cubicBezTo>
                <a:cubicBezTo>
                  <a:pt x="44333" y="23632"/>
                  <a:pt x="44617" y="24010"/>
                  <a:pt x="45089" y="24010"/>
                </a:cubicBezTo>
                <a:cubicBezTo>
                  <a:pt x="45467" y="24010"/>
                  <a:pt x="45845" y="23632"/>
                  <a:pt x="45845" y="23254"/>
                </a:cubicBezTo>
                <a:cubicBezTo>
                  <a:pt x="45845" y="22875"/>
                  <a:pt x="45467" y="22497"/>
                  <a:pt x="45089" y="22497"/>
                </a:cubicBezTo>
                <a:close/>
                <a:moveTo>
                  <a:pt x="52084" y="22497"/>
                </a:moveTo>
                <a:cubicBezTo>
                  <a:pt x="51706" y="22497"/>
                  <a:pt x="51328" y="22875"/>
                  <a:pt x="51328" y="23254"/>
                </a:cubicBezTo>
                <a:cubicBezTo>
                  <a:pt x="51328" y="23632"/>
                  <a:pt x="51611" y="24010"/>
                  <a:pt x="52084" y="24010"/>
                </a:cubicBezTo>
                <a:cubicBezTo>
                  <a:pt x="52462" y="24010"/>
                  <a:pt x="52746" y="23632"/>
                  <a:pt x="52746" y="23254"/>
                </a:cubicBezTo>
                <a:cubicBezTo>
                  <a:pt x="52746" y="22875"/>
                  <a:pt x="52368" y="22497"/>
                  <a:pt x="52084" y="22497"/>
                </a:cubicBezTo>
                <a:close/>
                <a:moveTo>
                  <a:pt x="59079" y="22497"/>
                </a:moveTo>
                <a:cubicBezTo>
                  <a:pt x="58701" y="22497"/>
                  <a:pt x="58323" y="22875"/>
                  <a:pt x="58323" y="23254"/>
                </a:cubicBezTo>
                <a:cubicBezTo>
                  <a:pt x="58323" y="23632"/>
                  <a:pt x="58512" y="24010"/>
                  <a:pt x="59079" y="24010"/>
                </a:cubicBezTo>
                <a:cubicBezTo>
                  <a:pt x="59363" y="24010"/>
                  <a:pt x="59741" y="23632"/>
                  <a:pt x="59741" y="23254"/>
                </a:cubicBezTo>
                <a:cubicBezTo>
                  <a:pt x="59741" y="22875"/>
                  <a:pt x="59363" y="22497"/>
                  <a:pt x="59079" y="22497"/>
                </a:cubicBezTo>
                <a:close/>
                <a:moveTo>
                  <a:pt x="65979" y="22497"/>
                </a:moveTo>
                <a:cubicBezTo>
                  <a:pt x="65601" y="22497"/>
                  <a:pt x="65318" y="22875"/>
                  <a:pt x="65318" y="23254"/>
                </a:cubicBezTo>
                <a:cubicBezTo>
                  <a:pt x="65318" y="23632"/>
                  <a:pt x="65507" y="24010"/>
                  <a:pt x="65979" y="24010"/>
                </a:cubicBezTo>
                <a:cubicBezTo>
                  <a:pt x="66357" y="24010"/>
                  <a:pt x="66735" y="23632"/>
                  <a:pt x="66735" y="23254"/>
                </a:cubicBezTo>
                <a:cubicBezTo>
                  <a:pt x="66735" y="22875"/>
                  <a:pt x="66357" y="22497"/>
                  <a:pt x="65979" y="22497"/>
                </a:cubicBezTo>
                <a:close/>
                <a:moveTo>
                  <a:pt x="6712" y="24293"/>
                </a:moveTo>
                <a:cubicBezTo>
                  <a:pt x="6334" y="24293"/>
                  <a:pt x="5956" y="24671"/>
                  <a:pt x="5956" y="25049"/>
                </a:cubicBezTo>
                <a:cubicBezTo>
                  <a:pt x="5956" y="25333"/>
                  <a:pt x="6239" y="25711"/>
                  <a:pt x="6712" y="25711"/>
                </a:cubicBezTo>
                <a:cubicBezTo>
                  <a:pt x="7090" y="25711"/>
                  <a:pt x="7374" y="25428"/>
                  <a:pt x="7374" y="25049"/>
                </a:cubicBezTo>
                <a:cubicBezTo>
                  <a:pt x="7374" y="24671"/>
                  <a:pt x="7090" y="24293"/>
                  <a:pt x="6712" y="24293"/>
                </a:cubicBezTo>
                <a:close/>
                <a:moveTo>
                  <a:pt x="13707" y="24293"/>
                </a:moveTo>
                <a:cubicBezTo>
                  <a:pt x="13329" y="24293"/>
                  <a:pt x="12951" y="24671"/>
                  <a:pt x="12951" y="25049"/>
                </a:cubicBezTo>
                <a:cubicBezTo>
                  <a:pt x="12951" y="25333"/>
                  <a:pt x="13234" y="25711"/>
                  <a:pt x="13707" y="25711"/>
                </a:cubicBezTo>
                <a:cubicBezTo>
                  <a:pt x="13990" y="25711"/>
                  <a:pt x="14368" y="25428"/>
                  <a:pt x="14368" y="25049"/>
                </a:cubicBezTo>
                <a:cubicBezTo>
                  <a:pt x="14368" y="24671"/>
                  <a:pt x="13990" y="24293"/>
                  <a:pt x="13707" y="24293"/>
                </a:cubicBezTo>
                <a:close/>
                <a:moveTo>
                  <a:pt x="20607" y="24293"/>
                </a:moveTo>
                <a:cubicBezTo>
                  <a:pt x="20324" y="24293"/>
                  <a:pt x="19945" y="24671"/>
                  <a:pt x="19945" y="25049"/>
                </a:cubicBezTo>
                <a:cubicBezTo>
                  <a:pt x="19945" y="25333"/>
                  <a:pt x="20135" y="25711"/>
                  <a:pt x="20607" y="25711"/>
                </a:cubicBezTo>
                <a:cubicBezTo>
                  <a:pt x="20985" y="25711"/>
                  <a:pt x="21363" y="25428"/>
                  <a:pt x="21363" y="25049"/>
                </a:cubicBezTo>
                <a:cubicBezTo>
                  <a:pt x="21363" y="24671"/>
                  <a:pt x="21080" y="24293"/>
                  <a:pt x="20607" y="24293"/>
                </a:cubicBezTo>
                <a:close/>
                <a:moveTo>
                  <a:pt x="27602" y="24293"/>
                </a:moveTo>
                <a:cubicBezTo>
                  <a:pt x="27224" y="24293"/>
                  <a:pt x="26846" y="24671"/>
                  <a:pt x="26846" y="25049"/>
                </a:cubicBezTo>
                <a:cubicBezTo>
                  <a:pt x="26846" y="25333"/>
                  <a:pt x="27129" y="25711"/>
                  <a:pt x="27602" y="25711"/>
                </a:cubicBezTo>
                <a:cubicBezTo>
                  <a:pt x="27980" y="25711"/>
                  <a:pt x="28358" y="25428"/>
                  <a:pt x="28358" y="25049"/>
                </a:cubicBezTo>
                <a:cubicBezTo>
                  <a:pt x="28358" y="24671"/>
                  <a:pt x="28075" y="24293"/>
                  <a:pt x="27602" y="24293"/>
                </a:cubicBezTo>
                <a:close/>
                <a:moveTo>
                  <a:pt x="34691" y="24293"/>
                </a:moveTo>
                <a:cubicBezTo>
                  <a:pt x="34313" y="24293"/>
                  <a:pt x="33935" y="24671"/>
                  <a:pt x="33935" y="25049"/>
                </a:cubicBezTo>
                <a:cubicBezTo>
                  <a:pt x="33935" y="25333"/>
                  <a:pt x="34219" y="25711"/>
                  <a:pt x="34691" y="25711"/>
                </a:cubicBezTo>
                <a:cubicBezTo>
                  <a:pt x="35070" y="25711"/>
                  <a:pt x="35448" y="25428"/>
                  <a:pt x="35448" y="25049"/>
                </a:cubicBezTo>
                <a:cubicBezTo>
                  <a:pt x="35259" y="24671"/>
                  <a:pt x="35070" y="24293"/>
                  <a:pt x="34691" y="24293"/>
                </a:cubicBezTo>
                <a:close/>
                <a:moveTo>
                  <a:pt x="41686" y="24293"/>
                </a:moveTo>
                <a:cubicBezTo>
                  <a:pt x="41308" y="24293"/>
                  <a:pt x="40930" y="24671"/>
                  <a:pt x="40930" y="25049"/>
                </a:cubicBezTo>
                <a:cubicBezTo>
                  <a:pt x="40930" y="25333"/>
                  <a:pt x="41214" y="25711"/>
                  <a:pt x="41686" y="25711"/>
                </a:cubicBezTo>
                <a:cubicBezTo>
                  <a:pt x="42064" y="25711"/>
                  <a:pt x="42348" y="25428"/>
                  <a:pt x="42348" y="25049"/>
                </a:cubicBezTo>
                <a:cubicBezTo>
                  <a:pt x="42253" y="24671"/>
                  <a:pt x="42064" y="24293"/>
                  <a:pt x="41686" y="24293"/>
                </a:cubicBezTo>
                <a:close/>
                <a:moveTo>
                  <a:pt x="48681" y="24293"/>
                </a:moveTo>
                <a:cubicBezTo>
                  <a:pt x="48303" y="24293"/>
                  <a:pt x="47925" y="24671"/>
                  <a:pt x="47925" y="25049"/>
                </a:cubicBezTo>
                <a:cubicBezTo>
                  <a:pt x="47925" y="25333"/>
                  <a:pt x="48114" y="25711"/>
                  <a:pt x="48681" y="25711"/>
                </a:cubicBezTo>
                <a:cubicBezTo>
                  <a:pt x="48965" y="25711"/>
                  <a:pt x="49343" y="25428"/>
                  <a:pt x="49343" y="25049"/>
                </a:cubicBezTo>
                <a:cubicBezTo>
                  <a:pt x="49248" y="24671"/>
                  <a:pt x="48965" y="24293"/>
                  <a:pt x="48681" y="24293"/>
                </a:cubicBezTo>
                <a:close/>
                <a:moveTo>
                  <a:pt x="55581" y="24293"/>
                </a:moveTo>
                <a:cubicBezTo>
                  <a:pt x="55298" y="24293"/>
                  <a:pt x="54920" y="24671"/>
                  <a:pt x="54920" y="25049"/>
                </a:cubicBezTo>
                <a:cubicBezTo>
                  <a:pt x="54920" y="25333"/>
                  <a:pt x="55109" y="25711"/>
                  <a:pt x="55581" y="25711"/>
                </a:cubicBezTo>
                <a:cubicBezTo>
                  <a:pt x="55960" y="25711"/>
                  <a:pt x="56338" y="25428"/>
                  <a:pt x="56338" y="25049"/>
                </a:cubicBezTo>
                <a:cubicBezTo>
                  <a:pt x="56243" y="24671"/>
                  <a:pt x="55960" y="24293"/>
                  <a:pt x="55581" y="24293"/>
                </a:cubicBezTo>
                <a:close/>
                <a:moveTo>
                  <a:pt x="62576" y="24293"/>
                </a:moveTo>
                <a:cubicBezTo>
                  <a:pt x="62198" y="24293"/>
                  <a:pt x="61820" y="24671"/>
                  <a:pt x="61820" y="25049"/>
                </a:cubicBezTo>
                <a:cubicBezTo>
                  <a:pt x="61820" y="25333"/>
                  <a:pt x="62104" y="25711"/>
                  <a:pt x="62576" y="25711"/>
                </a:cubicBezTo>
                <a:cubicBezTo>
                  <a:pt x="62954" y="25711"/>
                  <a:pt x="63333" y="25428"/>
                  <a:pt x="63333" y="25049"/>
                </a:cubicBezTo>
                <a:cubicBezTo>
                  <a:pt x="63144" y="24671"/>
                  <a:pt x="62954" y="24293"/>
                  <a:pt x="62576" y="24293"/>
                </a:cubicBezTo>
                <a:close/>
                <a:moveTo>
                  <a:pt x="69571" y="24293"/>
                </a:moveTo>
                <a:cubicBezTo>
                  <a:pt x="69193" y="24293"/>
                  <a:pt x="68815" y="24671"/>
                  <a:pt x="68815" y="25049"/>
                </a:cubicBezTo>
                <a:cubicBezTo>
                  <a:pt x="68815" y="25333"/>
                  <a:pt x="69099" y="25711"/>
                  <a:pt x="69571" y="25711"/>
                </a:cubicBezTo>
                <a:cubicBezTo>
                  <a:pt x="69949" y="25711"/>
                  <a:pt x="70233" y="25428"/>
                  <a:pt x="70233" y="25049"/>
                </a:cubicBezTo>
                <a:cubicBezTo>
                  <a:pt x="70138" y="24671"/>
                  <a:pt x="69949" y="24293"/>
                  <a:pt x="69571" y="24293"/>
                </a:cubicBezTo>
                <a:close/>
                <a:moveTo>
                  <a:pt x="72974" y="26089"/>
                </a:moveTo>
                <a:cubicBezTo>
                  <a:pt x="72596" y="26089"/>
                  <a:pt x="72312" y="26467"/>
                  <a:pt x="72312" y="26845"/>
                </a:cubicBezTo>
                <a:cubicBezTo>
                  <a:pt x="72407" y="27129"/>
                  <a:pt x="72596" y="27413"/>
                  <a:pt x="72974" y="27413"/>
                </a:cubicBezTo>
                <a:cubicBezTo>
                  <a:pt x="73069" y="27413"/>
                  <a:pt x="73258" y="27224"/>
                  <a:pt x="73352" y="27224"/>
                </a:cubicBezTo>
                <a:cubicBezTo>
                  <a:pt x="73258" y="26940"/>
                  <a:pt x="73069" y="26467"/>
                  <a:pt x="72974" y="26089"/>
                </a:cubicBezTo>
                <a:close/>
                <a:moveTo>
                  <a:pt x="3309" y="26089"/>
                </a:moveTo>
                <a:cubicBezTo>
                  <a:pt x="2931" y="26089"/>
                  <a:pt x="2553" y="26467"/>
                  <a:pt x="2553" y="26845"/>
                </a:cubicBezTo>
                <a:cubicBezTo>
                  <a:pt x="2553" y="27129"/>
                  <a:pt x="2742" y="27507"/>
                  <a:pt x="3309" y="27507"/>
                </a:cubicBezTo>
                <a:cubicBezTo>
                  <a:pt x="3593" y="27507"/>
                  <a:pt x="3971" y="27129"/>
                  <a:pt x="3971" y="26845"/>
                </a:cubicBezTo>
                <a:cubicBezTo>
                  <a:pt x="3876" y="26373"/>
                  <a:pt x="3593" y="26089"/>
                  <a:pt x="3309" y="26089"/>
                </a:cubicBezTo>
                <a:close/>
                <a:moveTo>
                  <a:pt x="10209" y="26089"/>
                </a:moveTo>
                <a:cubicBezTo>
                  <a:pt x="9831" y="26089"/>
                  <a:pt x="9548" y="26467"/>
                  <a:pt x="9548" y="26845"/>
                </a:cubicBezTo>
                <a:cubicBezTo>
                  <a:pt x="9548" y="27129"/>
                  <a:pt x="9737" y="27507"/>
                  <a:pt x="10209" y="27507"/>
                </a:cubicBezTo>
                <a:cubicBezTo>
                  <a:pt x="10587" y="27507"/>
                  <a:pt x="10966" y="27129"/>
                  <a:pt x="10966" y="26845"/>
                </a:cubicBezTo>
                <a:cubicBezTo>
                  <a:pt x="10871" y="26373"/>
                  <a:pt x="10587" y="26089"/>
                  <a:pt x="10209" y="26089"/>
                </a:cubicBezTo>
                <a:close/>
                <a:moveTo>
                  <a:pt x="17204" y="26089"/>
                </a:moveTo>
                <a:cubicBezTo>
                  <a:pt x="16826" y="26089"/>
                  <a:pt x="16543" y="26467"/>
                  <a:pt x="16543" y="26845"/>
                </a:cubicBezTo>
                <a:cubicBezTo>
                  <a:pt x="16543" y="27129"/>
                  <a:pt x="16732" y="27507"/>
                  <a:pt x="17204" y="27507"/>
                </a:cubicBezTo>
                <a:cubicBezTo>
                  <a:pt x="17582" y="27507"/>
                  <a:pt x="17960" y="27129"/>
                  <a:pt x="17960" y="26845"/>
                </a:cubicBezTo>
                <a:cubicBezTo>
                  <a:pt x="17771" y="26373"/>
                  <a:pt x="17582" y="26089"/>
                  <a:pt x="17204" y="26089"/>
                </a:cubicBezTo>
                <a:close/>
                <a:moveTo>
                  <a:pt x="24199" y="26089"/>
                </a:moveTo>
                <a:cubicBezTo>
                  <a:pt x="23821" y="26089"/>
                  <a:pt x="23443" y="26467"/>
                  <a:pt x="23443" y="26845"/>
                </a:cubicBezTo>
                <a:cubicBezTo>
                  <a:pt x="23443" y="27129"/>
                  <a:pt x="23726" y="27507"/>
                  <a:pt x="24199" y="27507"/>
                </a:cubicBezTo>
                <a:cubicBezTo>
                  <a:pt x="24577" y="27507"/>
                  <a:pt x="24861" y="27129"/>
                  <a:pt x="24861" y="26845"/>
                </a:cubicBezTo>
                <a:cubicBezTo>
                  <a:pt x="24766" y="26373"/>
                  <a:pt x="24577" y="26089"/>
                  <a:pt x="24199" y="26089"/>
                </a:cubicBezTo>
                <a:close/>
                <a:moveTo>
                  <a:pt x="31099" y="26089"/>
                </a:moveTo>
                <a:cubicBezTo>
                  <a:pt x="30816" y="26089"/>
                  <a:pt x="30438" y="26467"/>
                  <a:pt x="30438" y="26845"/>
                </a:cubicBezTo>
                <a:cubicBezTo>
                  <a:pt x="30438" y="27129"/>
                  <a:pt x="30627" y="27507"/>
                  <a:pt x="31099" y="27507"/>
                </a:cubicBezTo>
                <a:cubicBezTo>
                  <a:pt x="31478" y="27507"/>
                  <a:pt x="31856" y="27129"/>
                  <a:pt x="31856" y="26845"/>
                </a:cubicBezTo>
                <a:cubicBezTo>
                  <a:pt x="31761" y="26373"/>
                  <a:pt x="31478" y="26089"/>
                  <a:pt x="31099" y="26089"/>
                </a:cubicBezTo>
                <a:close/>
                <a:moveTo>
                  <a:pt x="38094" y="26089"/>
                </a:moveTo>
                <a:cubicBezTo>
                  <a:pt x="37811" y="26089"/>
                  <a:pt x="37433" y="26467"/>
                  <a:pt x="37433" y="26845"/>
                </a:cubicBezTo>
                <a:cubicBezTo>
                  <a:pt x="37433" y="27129"/>
                  <a:pt x="37622" y="27507"/>
                  <a:pt x="38094" y="27507"/>
                </a:cubicBezTo>
                <a:cubicBezTo>
                  <a:pt x="38472" y="27507"/>
                  <a:pt x="38851" y="27129"/>
                  <a:pt x="38851" y="26845"/>
                </a:cubicBezTo>
                <a:cubicBezTo>
                  <a:pt x="38851" y="26373"/>
                  <a:pt x="38472" y="26089"/>
                  <a:pt x="38094" y="26089"/>
                </a:cubicBezTo>
                <a:close/>
                <a:moveTo>
                  <a:pt x="45089" y="26089"/>
                </a:moveTo>
                <a:cubicBezTo>
                  <a:pt x="44711" y="26089"/>
                  <a:pt x="44333" y="26467"/>
                  <a:pt x="44333" y="26845"/>
                </a:cubicBezTo>
                <a:cubicBezTo>
                  <a:pt x="44333" y="27129"/>
                  <a:pt x="44617" y="27507"/>
                  <a:pt x="45089" y="27507"/>
                </a:cubicBezTo>
                <a:cubicBezTo>
                  <a:pt x="45467" y="27507"/>
                  <a:pt x="45845" y="27129"/>
                  <a:pt x="45845" y="26845"/>
                </a:cubicBezTo>
                <a:cubicBezTo>
                  <a:pt x="45845" y="26373"/>
                  <a:pt x="45467" y="26089"/>
                  <a:pt x="45089" y="26089"/>
                </a:cubicBezTo>
                <a:close/>
                <a:moveTo>
                  <a:pt x="52084" y="26089"/>
                </a:moveTo>
                <a:cubicBezTo>
                  <a:pt x="51706" y="26089"/>
                  <a:pt x="51328" y="26467"/>
                  <a:pt x="51328" y="26845"/>
                </a:cubicBezTo>
                <a:cubicBezTo>
                  <a:pt x="51328" y="27129"/>
                  <a:pt x="51611" y="27507"/>
                  <a:pt x="52084" y="27507"/>
                </a:cubicBezTo>
                <a:cubicBezTo>
                  <a:pt x="52462" y="27507"/>
                  <a:pt x="52746" y="27129"/>
                  <a:pt x="52746" y="26845"/>
                </a:cubicBezTo>
                <a:cubicBezTo>
                  <a:pt x="52746" y="26373"/>
                  <a:pt x="52368" y="26089"/>
                  <a:pt x="52084" y="26089"/>
                </a:cubicBezTo>
                <a:close/>
                <a:moveTo>
                  <a:pt x="59079" y="26089"/>
                </a:moveTo>
                <a:cubicBezTo>
                  <a:pt x="58701" y="26089"/>
                  <a:pt x="58323" y="26467"/>
                  <a:pt x="58323" y="26845"/>
                </a:cubicBezTo>
                <a:cubicBezTo>
                  <a:pt x="58323" y="27129"/>
                  <a:pt x="58512" y="27507"/>
                  <a:pt x="59079" y="27507"/>
                </a:cubicBezTo>
                <a:cubicBezTo>
                  <a:pt x="59363" y="27507"/>
                  <a:pt x="59741" y="27129"/>
                  <a:pt x="59741" y="26845"/>
                </a:cubicBezTo>
                <a:cubicBezTo>
                  <a:pt x="59741" y="26373"/>
                  <a:pt x="59363" y="26089"/>
                  <a:pt x="59079" y="26089"/>
                </a:cubicBezTo>
                <a:close/>
                <a:moveTo>
                  <a:pt x="65979" y="26089"/>
                </a:moveTo>
                <a:cubicBezTo>
                  <a:pt x="65601" y="26089"/>
                  <a:pt x="65318" y="26467"/>
                  <a:pt x="65318" y="26845"/>
                </a:cubicBezTo>
                <a:cubicBezTo>
                  <a:pt x="65318" y="27129"/>
                  <a:pt x="65507" y="27507"/>
                  <a:pt x="65979" y="27507"/>
                </a:cubicBezTo>
                <a:cubicBezTo>
                  <a:pt x="66357" y="27507"/>
                  <a:pt x="66735" y="27129"/>
                  <a:pt x="66735" y="26845"/>
                </a:cubicBezTo>
                <a:cubicBezTo>
                  <a:pt x="66735" y="26373"/>
                  <a:pt x="66357" y="26089"/>
                  <a:pt x="65979" y="26089"/>
                </a:cubicBezTo>
                <a:close/>
                <a:moveTo>
                  <a:pt x="6712" y="27885"/>
                </a:moveTo>
                <a:cubicBezTo>
                  <a:pt x="6334" y="27885"/>
                  <a:pt x="5956" y="28169"/>
                  <a:pt x="5956" y="28547"/>
                </a:cubicBezTo>
                <a:cubicBezTo>
                  <a:pt x="5956" y="28925"/>
                  <a:pt x="6239" y="29303"/>
                  <a:pt x="6712" y="29303"/>
                </a:cubicBezTo>
                <a:cubicBezTo>
                  <a:pt x="7090" y="29303"/>
                  <a:pt x="7374" y="28925"/>
                  <a:pt x="7374" y="28547"/>
                </a:cubicBezTo>
                <a:cubicBezTo>
                  <a:pt x="7374" y="28074"/>
                  <a:pt x="7090" y="27885"/>
                  <a:pt x="6712" y="27885"/>
                </a:cubicBezTo>
                <a:close/>
                <a:moveTo>
                  <a:pt x="13707" y="27885"/>
                </a:moveTo>
                <a:cubicBezTo>
                  <a:pt x="13329" y="27885"/>
                  <a:pt x="12951" y="28169"/>
                  <a:pt x="12951" y="28547"/>
                </a:cubicBezTo>
                <a:cubicBezTo>
                  <a:pt x="12951" y="28925"/>
                  <a:pt x="13234" y="29303"/>
                  <a:pt x="13707" y="29303"/>
                </a:cubicBezTo>
                <a:cubicBezTo>
                  <a:pt x="13990" y="29303"/>
                  <a:pt x="14368" y="28925"/>
                  <a:pt x="14368" y="28547"/>
                </a:cubicBezTo>
                <a:cubicBezTo>
                  <a:pt x="14368" y="28074"/>
                  <a:pt x="13990" y="27885"/>
                  <a:pt x="13707" y="27885"/>
                </a:cubicBezTo>
                <a:close/>
                <a:moveTo>
                  <a:pt x="20607" y="27885"/>
                </a:moveTo>
                <a:cubicBezTo>
                  <a:pt x="20324" y="27885"/>
                  <a:pt x="19945" y="28169"/>
                  <a:pt x="19945" y="28547"/>
                </a:cubicBezTo>
                <a:cubicBezTo>
                  <a:pt x="19945" y="28925"/>
                  <a:pt x="20135" y="29303"/>
                  <a:pt x="20607" y="29303"/>
                </a:cubicBezTo>
                <a:cubicBezTo>
                  <a:pt x="20985" y="29303"/>
                  <a:pt x="21363" y="28925"/>
                  <a:pt x="21363" y="28547"/>
                </a:cubicBezTo>
                <a:cubicBezTo>
                  <a:pt x="21363" y="28074"/>
                  <a:pt x="21080" y="27885"/>
                  <a:pt x="20607" y="27885"/>
                </a:cubicBezTo>
                <a:close/>
                <a:moveTo>
                  <a:pt x="27602" y="27885"/>
                </a:moveTo>
                <a:cubicBezTo>
                  <a:pt x="27224" y="27885"/>
                  <a:pt x="26846" y="28169"/>
                  <a:pt x="26846" y="28547"/>
                </a:cubicBezTo>
                <a:cubicBezTo>
                  <a:pt x="26846" y="28925"/>
                  <a:pt x="27129" y="29303"/>
                  <a:pt x="27602" y="29303"/>
                </a:cubicBezTo>
                <a:cubicBezTo>
                  <a:pt x="27980" y="29303"/>
                  <a:pt x="28358" y="28925"/>
                  <a:pt x="28358" y="28547"/>
                </a:cubicBezTo>
                <a:cubicBezTo>
                  <a:pt x="28358" y="28074"/>
                  <a:pt x="28075" y="27885"/>
                  <a:pt x="27602" y="27885"/>
                </a:cubicBezTo>
                <a:close/>
                <a:moveTo>
                  <a:pt x="34691" y="27885"/>
                </a:moveTo>
                <a:cubicBezTo>
                  <a:pt x="34313" y="27885"/>
                  <a:pt x="33935" y="28169"/>
                  <a:pt x="33935" y="28547"/>
                </a:cubicBezTo>
                <a:cubicBezTo>
                  <a:pt x="33935" y="28925"/>
                  <a:pt x="34219" y="29303"/>
                  <a:pt x="34691" y="29303"/>
                </a:cubicBezTo>
                <a:cubicBezTo>
                  <a:pt x="35070" y="29303"/>
                  <a:pt x="35448" y="28925"/>
                  <a:pt x="35448" y="28547"/>
                </a:cubicBezTo>
                <a:cubicBezTo>
                  <a:pt x="35259" y="28074"/>
                  <a:pt x="35070" y="27885"/>
                  <a:pt x="34691" y="27885"/>
                </a:cubicBezTo>
                <a:close/>
                <a:moveTo>
                  <a:pt x="41686" y="27885"/>
                </a:moveTo>
                <a:cubicBezTo>
                  <a:pt x="41308" y="27885"/>
                  <a:pt x="40930" y="28169"/>
                  <a:pt x="40930" y="28547"/>
                </a:cubicBezTo>
                <a:cubicBezTo>
                  <a:pt x="40930" y="28925"/>
                  <a:pt x="41214" y="29303"/>
                  <a:pt x="41686" y="29303"/>
                </a:cubicBezTo>
                <a:cubicBezTo>
                  <a:pt x="42064" y="29303"/>
                  <a:pt x="42348" y="28925"/>
                  <a:pt x="42348" y="28547"/>
                </a:cubicBezTo>
                <a:cubicBezTo>
                  <a:pt x="42253" y="28074"/>
                  <a:pt x="42064" y="27885"/>
                  <a:pt x="41686" y="27885"/>
                </a:cubicBezTo>
                <a:close/>
                <a:moveTo>
                  <a:pt x="48681" y="27885"/>
                </a:moveTo>
                <a:cubicBezTo>
                  <a:pt x="48303" y="27885"/>
                  <a:pt x="47925" y="28169"/>
                  <a:pt x="47925" y="28547"/>
                </a:cubicBezTo>
                <a:cubicBezTo>
                  <a:pt x="47925" y="28925"/>
                  <a:pt x="48114" y="29303"/>
                  <a:pt x="48681" y="29303"/>
                </a:cubicBezTo>
                <a:cubicBezTo>
                  <a:pt x="48965" y="29303"/>
                  <a:pt x="49343" y="28925"/>
                  <a:pt x="49343" y="28547"/>
                </a:cubicBezTo>
                <a:cubicBezTo>
                  <a:pt x="49248" y="28074"/>
                  <a:pt x="48965" y="27885"/>
                  <a:pt x="48681" y="27885"/>
                </a:cubicBezTo>
                <a:close/>
                <a:moveTo>
                  <a:pt x="55581" y="27885"/>
                </a:moveTo>
                <a:cubicBezTo>
                  <a:pt x="55298" y="27885"/>
                  <a:pt x="54920" y="28169"/>
                  <a:pt x="54920" y="28547"/>
                </a:cubicBezTo>
                <a:cubicBezTo>
                  <a:pt x="54920" y="28925"/>
                  <a:pt x="55109" y="29303"/>
                  <a:pt x="55581" y="29303"/>
                </a:cubicBezTo>
                <a:cubicBezTo>
                  <a:pt x="55960" y="29303"/>
                  <a:pt x="56338" y="28925"/>
                  <a:pt x="56338" y="28547"/>
                </a:cubicBezTo>
                <a:cubicBezTo>
                  <a:pt x="56243" y="28074"/>
                  <a:pt x="55960" y="27885"/>
                  <a:pt x="55581" y="27885"/>
                </a:cubicBezTo>
                <a:close/>
                <a:moveTo>
                  <a:pt x="62576" y="27885"/>
                </a:moveTo>
                <a:cubicBezTo>
                  <a:pt x="62198" y="27885"/>
                  <a:pt x="61820" y="28169"/>
                  <a:pt x="61820" y="28547"/>
                </a:cubicBezTo>
                <a:cubicBezTo>
                  <a:pt x="61820" y="28925"/>
                  <a:pt x="62104" y="29303"/>
                  <a:pt x="62576" y="29303"/>
                </a:cubicBezTo>
                <a:cubicBezTo>
                  <a:pt x="62954" y="29303"/>
                  <a:pt x="63333" y="28925"/>
                  <a:pt x="63333" y="28547"/>
                </a:cubicBezTo>
                <a:cubicBezTo>
                  <a:pt x="63144" y="28074"/>
                  <a:pt x="62954" y="27885"/>
                  <a:pt x="62576" y="27885"/>
                </a:cubicBezTo>
                <a:close/>
                <a:moveTo>
                  <a:pt x="69571" y="27885"/>
                </a:moveTo>
                <a:cubicBezTo>
                  <a:pt x="69193" y="27885"/>
                  <a:pt x="68815" y="28169"/>
                  <a:pt x="68815" y="28547"/>
                </a:cubicBezTo>
                <a:cubicBezTo>
                  <a:pt x="68815" y="28925"/>
                  <a:pt x="69099" y="29303"/>
                  <a:pt x="69571" y="29303"/>
                </a:cubicBezTo>
                <a:cubicBezTo>
                  <a:pt x="69949" y="29303"/>
                  <a:pt x="70233" y="28925"/>
                  <a:pt x="70233" y="28547"/>
                </a:cubicBezTo>
                <a:cubicBezTo>
                  <a:pt x="70138" y="28074"/>
                  <a:pt x="69949" y="27885"/>
                  <a:pt x="69571" y="27885"/>
                </a:cubicBezTo>
                <a:close/>
                <a:moveTo>
                  <a:pt x="3309" y="29492"/>
                </a:moveTo>
                <a:cubicBezTo>
                  <a:pt x="2931" y="29492"/>
                  <a:pt x="2553" y="29870"/>
                  <a:pt x="2553" y="30248"/>
                </a:cubicBezTo>
                <a:cubicBezTo>
                  <a:pt x="2553" y="30626"/>
                  <a:pt x="2742" y="30910"/>
                  <a:pt x="3309" y="30910"/>
                </a:cubicBezTo>
                <a:cubicBezTo>
                  <a:pt x="3593" y="30910"/>
                  <a:pt x="3971" y="30626"/>
                  <a:pt x="3971" y="30248"/>
                </a:cubicBezTo>
                <a:cubicBezTo>
                  <a:pt x="3876" y="29870"/>
                  <a:pt x="3593" y="29492"/>
                  <a:pt x="3309" y="29492"/>
                </a:cubicBezTo>
                <a:close/>
                <a:moveTo>
                  <a:pt x="10209" y="29492"/>
                </a:moveTo>
                <a:cubicBezTo>
                  <a:pt x="9831" y="29492"/>
                  <a:pt x="9548" y="29870"/>
                  <a:pt x="9548" y="30248"/>
                </a:cubicBezTo>
                <a:cubicBezTo>
                  <a:pt x="9548" y="30626"/>
                  <a:pt x="9737" y="30910"/>
                  <a:pt x="10209" y="30910"/>
                </a:cubicBezTo>
                <a:cubicBezTo>
                  <a:pt x="10587" y="30910"/>
                  <a:pt x="10966" y="30626"/>
                  <a:pt x="10966" y="30248"/>
                </a:cubicBezTo>
                <a:cubicBezTo>
                  <a:pt x="10871" y="29870"/>
                  <a:pt x="10587" y="29492"/>
                  <a:pt x="10209" y="29492"/>
                </a:cubicBezTo>
                <a:close/>
                <a:moveTo>
                  <a:pt x="17204" y="29492"/>
                </a:moveTo>
                <a:cubicBezTo>
                  <a:pt x="16826" y="29492"/>
                  <a:pt x="16543" y="29870"/>
                  <a:pt x="16543" y="30248"/>
                </a:cubicBezTo>
                <a:cubicBezTo>
                  <a:pt x="16543" y="30626"/>
                  <a:pt x="16732" y="30910"/>
                  <a:pt x="17204" y="30910"/>
                </a:cubicBezTo>
                <a:cubicBezTo>
                  <a:pt x="17582" y="30910"/>
                  <a:pt x="17960" y="30626"/>
                  <a:pt x="17960" y="30248"/>
                </a:cubicBezTo>
                <a:cubicBezTo>
                  <a:pt x="17771" y="29870"/>
                  <a:pt x="17582" y="29492"/>
                  <a:pt x="17204" y="29492"/>
                </a:cubicBezTo>
                <a:close/>
                <a:moveTo>
                  <a:pt x="24199" y="29492"/>
                </a:moveTo>
                <a:cubicBezTo>
                  <a:pt x="23821" y="29492"/>
                  <a:pt x="23443" y="29870"/>
                  <a:pt x="23443" y="30248"/>
                </a:cubicBezTo>
                <a:cubicBezTo>
                  <a:pt x="23443" y="30626"/>
                  <a:pt x="23726" y="30910"/>
                  <a:pt x="24199" y="30910"/>
                </a:cubicBezTo>
                <a:cubicBezTo>
                  <a:pt x="24577" y="30910"/>
                  <a:pt x="24861" y="30626"/>
                  <a:pt x="24861" y="30248"/>
                </a:cubicBezTo>
                <a:cubicBezTo>
                  <a:pt x="24766" y="29870"/>
                  <a:pt x="24577" y="29492"/>
                  <a:pt x="24199" y="29492"/>
                </a:cubicBezTo>
                <a:close/>
                <a:moveTo>
                  <a:pt x="31099" y="29492"/>
                </a:moveTo>
                <a:cubicBezTo>
                  <a:pt x="30816" y="29492"/>
                  <a:pt x="30438" y="29870"/>
                  <a:pt x="30438" y="30248"/>
                </a:cubicBezTo>
                <a:cubicBezTo>
                  <a:pt x="30438" y="30626"/>
                  <a:pt x="30627" y="30910"/>
                  <a:pt x="31099" y="30910"/>
                </a:cubicBezTo>
                <a:cubicBezTo>
                  <a:pt x="31478" y="30910"/>
                  <a:pt x="31856" y="30626"/>
                  <a:pt x="31856" y="30248"/>
                </a:cubicBezTo>
                <a:cubicBezTo>
                  <a:pt x="31761" y="29870"/>
                  <a:pt x="31478" y="29492"/>
                  <a:pt x="31099" y="29492"/>
                </a:cubicBezTo>
                <a:close/>
                <a:moveTo>
                  <a:pt x="38094" y="29492"/>
                </a:moveTo>
                <a:cubicBezTo>
                  <a:pt x="37811" y="29492"/>
                  <a:pt x="37433" y="29870"/>
                  <a:pt x="37433" y="30248"/>
                </a:cubicBezTo>
                <a:cubicBezTo>
                  <a:pt x="37433" y="30626"/>
                  <a:pt x="37622" y="30910"/>
                  <a:pt x="38094" y="30910"/>
                </a:cubicBezTo>
                <a:cubicBezTo>
                  <a:pt x="38472" y="30910"/>
                  <a:pt x="38851" y="30626"/>
                  <a:pt x="38851" y="30248"/>
                </a:cubicBezTo>
                <a:cubicBezTo>
                  <a:pt x="38851" y="29870"/>
                  <a:pt x="38472" y="29492"/>
                  <a:pt x="38094" y="29492"/>
                </a:cubicBezTo>
                <a:close/>
                <a:moveTo>
                  <a:pt x="45089" y="29492"/>
                </a:moveTo>
                <a:cubicBezTo>
                  <a:pt x="44711" y="29492"/>
                  <a:pt x="44333" y="29870"/>
                  <a:pt x="44333" y="30248"/>
                </a:cubicBezTo>
                <a:cubicBezTo>
                  <a:pt x="44333" y="30626"/>
                  <a:pt x="44617" y="30910"/>
                  <a:pt x="45089" y="30910"/>
                </a:cubicBezTo>
                <a:cubicBezTo>
                  <a:pt x="45467" y="30910"/>
                  <a:pt x="45845" y="30626"/>
                  <a:pt x="45845" y="30248"/>
                </a:cubicBezTo>
                <a:cubicBezTo>
                  <a:pt x="45845" y="29870"/>
                  <a:pt x="45467" y="29492"/>
                  <a:pt x="45089" y="29492"/>
                </a:cubicBezTo>
                <a:close/>
                <a:moveTo>
                  <a:pt x="52084" y="29492"/>
                </a:moveTo>
                <a:cubicBezTo>
                  <a:pt x="51706" y="29492"/>
                  <a:pt x="51328" y="29870"/>
                  <a:pt x="51328" y="30248"/>
                </a:cubicBezTo>
                <a:cubicBezTo>
                  <a:pt x="51328" y="30626"/>
                  <a:pt x="51611" y="30910"/>
                  <a:pt x="52084" y="30910"/>
                </a:cubicBezTo>
                <a:cubicBezTo>
                  <a:pt x="52462" y="30910"/>
                  <a:pt x="52746" y="30626"/>
                  <a:pt x="52746" y="30248"/>
                </a:cubicBezTo>
                <a:cubicBezTo>
                  <a:pt x="52746" y="29870"/>
                  <a:pt x="52368" y="29492"/>
                  <a:pt x="52084" y="29492"/>
                </a:cubicBezTo>
                <a:close/>
                <a:moveTo>
                  <a:pt x="59079" y="29492"/>
                </a:moveTo>
                <a:cubicBezTo>
                  <a:pt x="58701" y="29492"/>
                  <a:pt x="58323" y="29870"/>
                  <a:pt x="58323" y="30248"/>
                </a:cubicBezTo>
                <a:cubicBezTo>
                  <a:pt x="58323" y="30626"/>
                  <a:pt x="58512" y="30910"/>
                  <a:pt x="59079" y="30910"/>
                </a:cubicBezTo>
                <a:cubicBezTo>
                  <a:pt x="59363" y="30910"/>
                  <a:pt x="59741" y="30626"/>
                  <a:pt x="59741" y="30248"/>
                </a:cubicBezTo>
                <a:cubicBezTo>
                  <a:pt x="59741" y="29870"/>
                  <a:pt x="59363" y="29492"/>
                  <a:pt x="59079" y="29492"/>
                </a:cubicBezTo>
                <a:close/>
                <a:moveTo>
                  <a:pt x="65979" y="29492"/>
                </a:moveTo>
                <a:cubicBezTo>
                  <a:pt x="65601" y="29492"/>
                  <a:pt x="65318" y="29870"/>
                  <a:pt x="65318" y="30248"/>
                </a:cubicBezTo>
                <a:cubicBezTo>
                  <a:pt x="65318" y="30626"/>
                  <a:pt x="65507" y="30910"/>
                  <a:pt x="65979" y="30910"/>
                </a:cubicBezTo>
                <a:cubicBezTo>
                  <a:pt x="66357" y="30910"/>
                  <a:pt x="66735" y="30626"/>
                  <a:pt x="66735" y="30248"/>
                </a:cubicBezTo>
                <a:cubicBezTo>
                  <a:pt x="66735" y="29870"/>
                  <a:pt x="66357" y="29492"/>
                  <a:pt x="65979" y="29492"/>
                </a:cubicBezTo>
                <a:close/>
                <a:moveTo>
                  <a:pt x="72974" y="29492"/>
                </a:moveTo>
                <a:cubicBezTo>
                  <a:pt x="72596" y="29492"/>
                  <a:pt x="72312" y="29870"/>
                  <a:pt x="72312" y="30248"/>
                </a:cubicBezTo>
                <a:cubicBezTo>
                  <a:pt x="72407" y="30626"/>
                  <a:pt x="72596" y="30910"/>
                  <a:pt x="72974" y="30910"/>
                </a:cubicBezTo>
                <a:cubicBezTo>
                  <a:pt x="73352" y="30910"/>
                  <a:pt x="73730" y="30626"/>
                  <a:pt x="73730" y="30248"/>
                </a:cubicBezTo>
                <a:cubicBezTo>
                  <a:pt x="73730" y="29870"/>
                  <a:pt x="73447" y="29492"/>
                  <a:pt x="72974" y="29492"/>
                </a:cubicBezTo>
                <a:close/>
                <a:moveTo>
                  <a:pt x="284" y="31761"/>
                </a:moveTo>
                <a:lnTo>
                  <a:pt x="284" y="31950"/>
                </a:lnTo>
                <a:cubicBezTo>
                  <a:pt x="284" y="32139"/>
                  <a:pt x="284" y="32328"/>
                  <a:pt x="190" y="32422"/>
                </a:cubicBezTo>
                <a:cubicBezTo>
                  <a:pt x="284" y="32328"/>
                  <a:pt x="379" y="32233"/>
                  <a:pt x="379" y="31950"/>
                </a:cubicBezTo>
                <a:cubicBezTo>
                  <a:pt x="379" y="31855"/>
                  <a:pt x="284" y="31855"/>
                  <a:pt x="284" y="31761"/>
                </a:cubicBezTo>
                <a:close/>
                <a:moveTo>
                  <a:pt x="6712" y="31288"/>
                </a:moveTo>
                <a:cubicBezTo>
                  <a:pt x="6334" y="31288"/>
                  <a:pt x="5956" y="31666"/>
                  <a:pt x="5956" y="32044"/>
                </a:cubicBezTo>
                <a:cubicBezTo>
                  <a:pt x="5956" y="32328"/>
                  <a:pt x="6239" y="32706"/>
                  <a:pt x="6712" y="32706"/>
                </a:cubicBezTo>
                <a:cubicBezTo>
                  <a:pt x="7090" y="32706"/>
                  <a:pt x="7374" y="32328"/>
                  <a:pt x="7374" y="32044"/>
                </a:cubicBezTo>
                <a:cubicBezTo>
                  <a:pt x="7374" y="31666"/>
                  <a:pt x="7090" y="31288"/>
                  <a:pt x="6712" y="31288"/>
                </a:cubicBezTo>
                <a:close/>
                <a:moveTo>
                  <a:pt x="13707" y="31288"/>
                </a:moveTo>
                <a:cubicBezTo>
                  <a:pt x="13329" y="31288"/>
                  <a:pt x="12951" y="31666"/>
                  <a:pt x="12951" y="32044"/>
                </a:cubicBezTo>
                <a:cubicBezTo>
                  <a:pt x="12951" y="32328"/>
                  <a:pt x="13234" y="32706"/>
                  <a:pt x="13707" y="32706"/>
                </a:cubicBezTo>
                <a:cubicBezTo>
                  <a:pt x="13990" y="32706"/>
                  <a:pt x="14368" y="32328"/>
                  <a:pt x="14368" y="32044"/>
                </a:cubicBezTo>
                <a:cubicBezTo>
                  <a:pt x="14368" y="31666"/>
                  <a:pt x="13990" y="31288"/>
                  <a:pt x="13707" y="31288"/>
                </a:cubicBezTo>
                <a:close/>
                <a:moveTo>
                  <a:pt x="20607" y="31288"/>
                </a:moveTo>
                <a:cubicBezTo>
                  <a:pt x="20324" y="31288"/>
                  <a:pt x="19945" y="31666"/>
                  <a:pt x="19945" y="32044"/>
                </a:cubicBezTo>
                <a:cubicBezTo>
                  <a:pt x="19945" y="32328"/>
                  <a:pt x="20135" y="32706"/>
                  <a:pt x="20607" y="32706"/>
                </a:cubicBezTo>
                <a:cubicBezTo>
                  <a:pt x="20985" y="32706"/>
                  <a:pt x="21363" y="32328"/>
                  <a:pt x="21363" y="32044"/>
                </a:cubicBezTo>
                <a:cubicBezTo>
                  <a:pt x="21363" y="31666"/>
                  <a:pt x="21080" y="31288"/>
                  <a:pt x="20607" y="31288"/>
                </a:cubicBezTo>
                <a:close/>
                <a:moveTo>
                  <a:pt x="27602" y="31288"/>
                </a:moveTo>
                <a:cubicBezTo>
                  <a:pt x="27224" y="31288"/>
                  <a:pt x="26846" y="31666"/>
                  <a:pt x="26846" y="32044"/>
                </a:cubicBezTo>
                <a:cubicBezTo>
                  <a:pt x="26846" y="32328"/>
                  <a:pt x="27129" y="32706"/>
                  <a:pt x="27602" y="32706"/>
                </a:cubicBezTo>
                <a:cubicBezTo>
                  <a:pt x="27980" y="32706"/>
                  <a:pt x="28358" y="32328"/>
                  <a:pt x="28358" y="32044"/>
                </a:cubicBezTo>
                <a:cubicBezTo>
                  <a:pt x="28358" y="31666"/>
                  <a:pt x="28075" y="31288"/>
                  <a:pt x="27602" y="31288"/>
                </a:cubicBezTo>
                <a:close/>
                <a:moveTo>
                  <a:pt x="34691" y="31288"/>
                </a:moveTo>
                <a:cubicBezTo>
                  <a:pt x="34313" y="31288"/>
                  <a:pt x="33935" y="31666"/>
                  <a:pt x="33935" y="32044"/>
                </a:cubicBezTo>
                <a:cubicBezTo>
                  <a:pt x="33935" y="32328"/>
                  <a:pt x="34219" y="32706"/>
                  <a:pt x="34691" y="32706"/>
                </a:cubicBezTo>
                <a:cubicBezTo>
                  <a:pt x="35070" y="32706"/>
                  <a:pt x="35448" y="32328"/>
                  <a:pt x="35448" y="32044"/>
                </a:cubicBezTo>
                <a:cubicBezTo>
                  <a:pt x="35259" y="31666"/>
                  <a:pt x="35070" y="31288"/>
                  <a:pt x="34691" y="31288"/>
                </a:cubicBezTo>
                <a:close/>
                <a:moveTo>
                  <a:pt x="41686" y="31288"/>
                </a:moveTo>
                <a:cubicBezTo>
                  <a:pt x="41308" y="31288"/>
                  <a:pt x="40930" y="31666"/>
                  <a:pt x="40930" y="32044"/>
                </a:cubicBezTo>
                <a:cubicBezTo>
                  <a:pt x="40930" y="32328"/>
                  <a:pt x="41214" y="32706"/>
                  <a:pt x="41686" y="32706"/>
                </a:cubicBezTo>
                <a:cubicBezTo>
                  <a:pt x="42064" y="32706"/>
                  <a:pt x="42348" y="32328"/>
                  <a:pt x="42348" y="32044"/>
                </a:cubicBezTo>
                <a:cubicBezTo>
                  <a:pt x="42253" y="31666"/>
                  <a:pt x="42064" y="31288"/>
                  <a:pt x="41686" y="31288"/>
                </a:cubicBezTo>
                <a:close/>
                <a:moveTo>
                  <a:pt x="48681" y="31288"/>
                </a:moveTo>
                <a:cubicBezTo>
                  <a:pt x="48303" y="31288"/>
                  <a:pt x="47925" y="31666"/>
                  <a:pt x="47925" y="32044"/>
                </a:cubicBezTo>
                <a:cubicBezTo>
                  <a:pt x="47925" y="32328"/>
                  <a:pt x="48114" y="32706"/>
                  <a:pt x="48681" y="32706"/>
                </a:cubicBezTo>
                <a:cubicBezTo>
                  <a:pt x="48965" y="32706"/>
                  <a:pt x="49343" y="32328"/>
                  <a:pt x="49343" y="32044"/>
                </a:cubicBezTo>
                <a:cubicBezTo>
                  <a:pt x="49248" y="31666"/>
                  <a:pt x="48965" y="31288"/>
                  <a:pt x="48681" y="31288"/>
                </a:cubicBezTo>
                <a:close/>
                <a:moveTo>
                  <a:pt x="55581" y="31288"/>
                </a:moveTo>
                <a:cubicBezTo>
                  <a:pt x="55298" y="31288"/>
                  <a:pt x="54920" y="31666"/>
                  <a:pt x="54920" y="32044"/>
                </a:cubicBezTo>
                <a:cubicBezTo>
                  <a:pt x="54920" y="32328"/>
                  <a:pt x="55109" y="32706"/>
                  <a:pt x="55581" y="32706"/>
                </a:cubicBezTo>
                <a:cubicBezTo>
                  <a:pt x="55960" y="32706"/>
                  <a:pt x="56338" y="32328"/>
                  <a:pt x="56338" y="32044"/>
                </a:cubicBezTo>
                <a:cubicBezTo>
                  <a:pt x="56243" y="31666"/>
                  <a:pt x="55960" y="31288"/>
                  <a:pt x="55581" y="31288"/>
                </a:cubicBezTo>
                <a:close/>
                <a:moveTo>
                  <a:pt x="62576" y="31288"/>
                </a:moveTo>
                <a:cubicBezTo>
                  <a:pt x="62198" y="31288"/>
                  <a:pt x="61820" y="31666"/>
                  <a:pt x="61820" y="32044"/>
                </a:cubicBezTo>
                <a:cubicBezTo>
                  <a:pt x="61820" y="32328"/>
                  <a:pt x="62104" y="32706"/>
                  <a:pt x="62576" y="32706"/>
                </a:cubicBezTo>
                <a:cubicBezTo>
                  <a:pt x="62954" y="32706"/>
                  <a:pt x="63333" y="32328"/>
                  <a:pt x="63333" y="32044"/>
                </a:cubicBezTo>
                <a:cubicBezTo>
                  <a:pt x="63144" y="31666"/>
                  <a:pt x="62954" y="31288"/>
                  <a:pt x="62576" y="31288"/>
                </a:cubicBezTo>
                <a:close/>
                <a:moveTo>
                  <a:pt x="69571" y="31288"/>
                </a:moveTo>
                <a:cubicBezTo>
                  <a:pt x="69193" y="31288"/>
                  <a:pt x="68815" y="31666"/>
                  <a:pt x="68815" y="32044"/>
                </a:cubicBezTo>
                <a:cubicBezTo>
                  <a:pt x="68815" y="32328"/>
                  <a:pt x="69099" y="32706"/>
                  <a:pt x="69571" y="32706"/>
                </a:cubicBezTo>
                <a:cubicBezTo>
                  <a:pt x="69949" y="32706"/>
                  <a:pt x="70233" y="32328"/>
                  <a:pt x="70233" y="32044"/>
                </a:cubicBezTo>
                <a:cubicBezTo>
                  <a:pt x="70138" y="31666"/>
                  <a:pt x="69949" y="31288"/>
                  <a:pt x="69571" y="31288"/>
                </a:cubicBezTo>
                <a:close/>
                <a:moveTo>
                  <a:pt x="3309" y="33084"/>
                </a:moveTo>
                <a:cubicBezTo>
                  <a:pt x="2931" y="33084"/>
                  <a:pt x="2553" y="33462"/>
                  <a:pt x="2553" y="33746"/>
                </a:cubicBezTo>
                <a:cubicBezTo>
                  <a:pt x="2553" y="34124"/>
                  <a:pt x="2742" y="34502"/>
                  <a:pt x="3309" y="34502"/>
                </a:cubicBezTo>
                <a:cubicBezTo>
                  <a:pt x="3593" y="34502"/>
                  <a:pt x="3971" y="34124"/>
                  <a:pt x="3971" y="33746"/>
                </a:cubicBezTo>
                <a:cubicBezTo>
                  <a:pt x="3876" y="33273"/>
                  <a:pt x="3593" y="33084"/>
                  <a:pt x="3309" y="33084"/>
                </a:cubicBezTo>
                <a:close/>
                <a:moveTo>
                  <a:pt x="10209" y="33084"/>
                </a:moveTo>
                <a:cubicBezTo>
                  <a:pt x="9831" y="33084"/>
                  <a:pt x="9548" y="33462"/>
                  <a:pt x="9548" y="33746"/>
                </a:cubicBezTo>
                <a:cubicBezTo>
                  <a:pt x="9548" y="34124"/>
                  <a:pt x="9737" y="34502"/>
                  <a:pt x="10209" y="34502"/>
                </a:cubicBezTo>
                <a:cubicBezTo>
                  <a:pt x="10587" y="34502"/>
                  <a:pt x="10966" y="34124"/>
                  <a:pt x="10966" y="33746"/>
                </a:cubicBezTo>
                <a:cubicBezTo>
                  <a:pt x="10871" y="33273"/>
                  <a:pt x="10587" y="33084"/>
                  <a:pt x="10209" y="33084"/>
                </a:cubicBezTo>
                <a:close/>
                <a:moveTo>
                  <a:pt x="17204" y="33084"/>
                </a:moveTo>
                <a:cubicBezTo>
                  <a:pt x="16826" y="33084"/>
                  <a:pt x="16543" y="33462"/>
                  <a:pt x="16543" y="33746"/>
                </a:cubicBezTo>
                <a:cubicBezTo>
                  <a:pt x="16543" y="34124"/>
                  <a:pt x="16732" y="34502"/>
                  <a:pt x="17204" y="34502"/>
                </a:cubicBezTo>
                <a:cubicBezTo>
                  <a:pt x="17582" y="34502"/>
                  <a:pt x="17960" y="34124"/>
                  <a:pt x="17960" y="33746"/>
                </a:cubicBezTo>
                <a:cubicBezTo>
                  <a:pt x="17771" y="33273"/>
                  <a:pt x="17582" y="33084"/>
                  <a:pt x="17204" y="33084"/>
                </a:cubicBezTo>
                <a:close/>
                <a:moveTo>
                  <a:pt x="24199" y="33084"/>
                </a:moveTo>
                <a:cubicBezTo>
                  <a:pt x="23821" y="33084"/>
                  <a:pt x="23443" y="33462"/>
                  <a:pt x="23443" y="33746"/>
                </a:cubicBezTo>
                <a:cubicBezTo>
                  <a:pt x="23443" y="34124"/>
                  <a:pt x="23726" y="34502"/>
                  <a:pt x="24199" y="34502"/>
                </a:cubicBezTo>
                <a:cubicBezTo>
                  <a:pt x="24577" y="34502"/>
                  <a:pt x="24861" y="34124"/>
                  <a:pt x="24861" y="33746"/>
                </a:cubicBezTo>
                <a:cubicBezTo>
                  <a:pt x="24766" y="33273"/>
                  <a:pt x="24577" y="33084"/>
                  <a:pt x="24199" y="33084"/>
                </a:cubicBezTo>
                <a:close/>
                <a:moveTo>
                  <a:pt x="31099" y="33084"/>
                </a:moveTo>
                <a:cubicBezTo>
                  <a:pt x="30816" y="33084"/>
                  <a:pt x="30438" y="33462"/>
                  <a:pt x="30438" y="33746"/>
                </a:cubicBezTo>
                <a:cubicBezTo>
                  <a:pt x="30438" y="34124"/>
                  <a:pt x="30627" y="34502"/>
                  <a:pt x="31099" y="34502"/>
                </a:cubicBezTo>
                <a:cubicBezTo>
                  <a:pt x="31478" y="34502"/>
                  <a:pt x="31856" y="34124"/>
                  <a:pt x="31856" y="33746"/>
                </a:cubicBezTo>
                <a:cubicBezTo>
                  <a:pt x="31761" y="33273"/>
                  <a:pt x="31478" y="33084"/>
                  <a:pt x="31099" y="33084"/>
                </a:cubicBezTo>
                <a:close/>
                <a:moveTo>
                  <a:pt x="38094" y="33084"/>
                </a:moveTo>
                <a:cubicBezTo>
                  <a:pt x="37811" y="33084"/>
                  <a:pt x="37433" y="33462"/>
                  <a:pt x="37433" y="33746"/>
                </a:cubicBezTo>
                <a:cubicBezTo>
                  <a:pt x="37433" y="34124"/>
                  <a:pt x="37622" y="34502"/>
                  <a:pt x="38094" y="34502"/>
                </a:cubicBezTo>
                <a:cubicBezTo>
                  <a:pt x="38472" y="34502"/>
                  <a:pt x="38851" y="34124"/>
                  <a:pt x="38851" y="33746"/>
                </a:cubicBezTo>
                <a:cubicBezTo>
                  <a:pt x="38851" y="33273"/>
                  <a:pt x="38472" y="33084"/>
                  <a:pt x="38094" y="33084"/>
                </a:cubicBezTo>
                <a:close/>
                <a:moveTo>
                  <a:pt x="45089" y="33084"/>
                </a:moveTo>
                <a:cubicBezTo>
                  <a:pt x="44711" y="33084"/>
                  <a:pt x="44333" y="33462"/>
                  <a:pt x="44333" y="33746"/>
                </a:cubicBezTo>
                <a:cubicBezTo>
                  <a:pt x="44333" y="34124"/>
                  <a:pt x="44617" y="34502"/>
                  <a:pt x="45089" y="34502"/>
                </a:cubicBezTo>
                <a:cubicBezTo>
                  <a:pt x="45467" y="34502"/>
                  <a:pt x="45845" y="34124"/>
                  <a:pt x="45845" y="33746"/>
                </a:cubicBezTo>
                <a:cubicBezTo>
                  <a:pt x="45845" y="33273"/>
                  <a:pt x="45467" y="33084"/>
                  <a:pt x="45089" y="33084"/>
                </a:cubicBezTo>
                <a:close/>
                <a:moveTo>
                  <a:pt x="52084" y="33084"/>
                </a:moveTo>
                <a:cubicBezTo>
                  <a:pt x="51706" y="33084"/>
                  <a:pt x="51328" y="33462"/>
                  <a:pt x="51328" y="33746"/>
                </a:cubicBezTo>
                <a:cubicBezTo>
                  <a:pt x="51328" y="34124"/>
                  <a:pt x="51611" y="34502"/>
                  <a:pt x="52084" y="34502"/>
                </a:cubicBezTo>
                <a:cubicBezTo>
                  <a:pt x="52462" y="34502"/>
                  <a:pt x="52746" y="34124"/>
                  <a:pt x="52746" y="33746"/>
                </a:cubicBezTo>
                <a:cubicBezTo>
                  <a:pt x="52746" y="33273"/>
                  <a:pt x="52368" y="33084"/>
                  <a:pt x="52084" y="33084"/>
                </a:cubicBezTo>
                <a:close/>
                <a:moveTo>
                  <a:pt x="59079" y="33084"/>
                </a:moveTo>
                <a:cubicBezTo>
                  <a:pt x="58701" y="33084"/>
                  <a:pt x="58323" y="33462"/>
                  <a:pt x="58323" y="33746"/>
                </a:cubicBezTo>
                <a:cubicBezTo>
                  <a:pt x="58323" y="34124"/>
                  <a:pt x="58512" y="34502"/>
                  <a:pt x="59079" y="34502"/>
                </a:cubicBezTo>
                <a:cubicBezTo>
                  <a:pt x="59363" y="34502"/>
                  <a:pt x="59741" y="34124"/>
                  <a:pt x="59741" y="33746"/>
                </a:cubicBezTo>
                <a:cubicBezTo>
                  <a:pt x="59741" y="33273"/>
                  <a:pt x="59363" y="33084"/>
                  <a:pt x="59079" y="33084"/>
                </a:cubicBezTo>
                <a:close/>
                <a:moveTo>
                  <a:pt x="65979" y="33084"/>
                </a:moveTo>
                <a:cubicBezTo>
                  <a:pt x="65601" y="33084"/>
                  <a:pt x="65318" y="33462"/>
                  <a:pt x="65318" y="33746"/>
                </a:cubicBezTo>
                <a:cubicBezTo>
                  <a:pt x="65318" y="34124"/>
                  <a:pt x="65507" y="34502"/>
                  <a:pt x="65979" y="34502"/>
                </a:cubicBezTo>
                <a:cubicBezTo>
                  <a:pt x="66357" y="34502"/>
                  <a:pt x="66735" y="34124"/>
                  <a:pt x="66735" y="33746"/>
                </a:cubicBezTo>
                <a:cubicBezTo>
                  <a:pt x="66735" y="33273"/>
                  <a:pt x="66357" y="33084"/>
                  <a:pt x="65979" y="33084"/>
                </a:cubicBezTo>
                <a:close/>
                <a:moveTo>
                  <a:pt x="72974" y="33084"/>
                </a:moveTo>
                <a:cubicBezTo>
                  <a:pt x="72596" y="33084"/>
                  <a:pt x="72312" y="33462"/>
                  <a:pt x="72312" y="33746"/>
                </a:cubicBezTo>
                <a:cubicBezTo>
                  <a:pt x="72312" y="34124"/>
                  <a:pt x="72502" y="34502"/>
                  <a:pt x="72974" y="34502"/>
                </a:cubicBezTo>
                <a:cubicBezTo>
                  <a:pt x="73352" y="34502"/>
                  <a:pt x="73730" y="34124"/>
                  <a:pt x="73730" y="33746"/>
                </a:cubicBezTo>
                <a:cubicBezTo>
                  <a:pt x="73730" y="33273"/>
                  <a:pt x="73352" y="33084"/>
                  <a:pt x="72974" y="33084"/>
                </a:cubicBezTo>
                <a:close/>
                <a:moveTo>
                  <a:pt x="1" y="34975"/>
                </a:moveTo>
                <a:lnTo>
                  <a:pt x="1" y="36109"/>
                </a:lnTo>
                <a:cubicBezTo>
                  <a:pt x="190" y="36014"/>
                  <a:pt x="379" y="35825"/>
                  <a:pt x="379" y="35542"/>
                </a:cubicBezTo>
                <a:cubicBezTo>
                  <a:pt x="379" y="35164"/>
                  <a:pt x="190" y="34975"/>
                  <a:pt x="1" y="34975"/>
                </a:cubicBezTo>
                <a:close/>
                <a:moveTo>
                  <a:pt x="6712" y="34880"/>
                </a:moveTo>
                <a:cubicBezTo>
                  <a:pt x="6334" y="34880"/>
                  <a:pt x="5956" y="35164"/>
                  <a:pt x="5956" y="35542"/>
                </a:cubicBezTo>
                <a:cubicBezTo>
                  <a:pt x="5956" y="35920"/>
                  <a:pt x="6239" y="36298"/>
                  <a:pt x="6712" y="36298"/>
                </a:cubicBezTo>
                <a:cubicBezTo>
                  <a:pt x="7090" y="36298"/>
                  <a:pt x="7374" y="35920"/>
                  <a:pt x="7374" y="35542"/>
                </a:cubicBezTo>
                <a:cubicBezTo>
                  <a:pt x="7374" y="35069"/>
                  <a:pt x="7090" y="34880"/>
                  <a:pt x="6712" y="34880"/>
                </a:cubicBezTo>
                <a:close/>
                <a:moveTo>
                  <a:pt x="13707" y="34880"/>
                </a:moveTo>
                <a:cubicBezTo>
                  <a:pt x="13329" y="34880"/>
                  <a:pt x="12951" y="35164"/>
                  <a:pt x="12951" y="35542"/>
                </a:cubicBezTo>
                <a:cubicBezTo>
                  <a:pt x="12951" y="35920"/>
                  <a:pt x="13234" y="36298"/>
                  <a:pt x="13707" y="36298"/>
                </a:cubicBezTo>
                <a:cubicBezTo>
                  <a:pt x="13990" y="36298"/>
                  <a:pt x="14368" y="35920"/>
                  <a:pt x="14368" y="35542"/>
                </a:cubicBezTo>
                <a:cubicBezTo>
                  <a:pt x="14368" y="35069"/>
                  <a:pt x="13990" y="34880"/>
                  <a:pt x="13707" y="34880"/>
                </a:cubicBezTo>
                <a:close/>
                <a:moveTo>
                  <a:pt x="20607" y="34880"/>
                </a:moveTo>
                <a:cubicBezTo>
                  <a:pt x="20324" y="34880"/>
                  <a:pt x="19945" y="35164"/>
                  <a:pt x="19945" y="35542"/>
                </a:cubicBezTo>
                <a:cubicBezTo>
                  <a:pt x="19945" y="35920"/>
                  <a:pt x="20135" y="36298"/>
                  <a:pt x="20607" y="36298"/>
                </a:cubicBezTo>
                <a:cubicBezTo>
                  <a:pt x="20985" y="36298"/>
                  <a:pt x="21363" y="35920"/>
                  <a:pt x="21363" y="35542"/>
                </a:cubicBezTo>
                <a:cubicBezTo>
                  <a:pt x="21363" y="35069"/>
                  <a:pt x="21080" y="34880"/>
                  <a:pt x="20607" y="34880"/>
                </a:cubicBezTo>
                <a:close/>
                <a:moveTo>
                  <a:pt x="27602" y="34880"/>
                </a:moveTo>
                <a:cubicBezTo>
                  <a:pt x="27224" y="34880"/>
                  <a:pt x="26846" y="35164"/>
                  <a:pt x="26846" y="35542"/>
                </a:cubicBezTo>
                <a:cubicBezTo>
                  <a:pt x="26846" y="35920"/>
                  <a:pt x="27129" y="36298"/>
                  <a:pt x="27602" y="36298"/>
                </a:cubicBezTo>
                <a:cubicBezTo>
                  <a:pt x="27980" y="36298"/>
                  <a:pt x="28358" y="35920"/>
                  <a:pt x="28358" y="35542"/>
                </a:cubicBezTo>
                <a:cubicBezTo>
                  <a:pt x="28358" y="35069"/>
                  <a:pt x="28075" y="34880"/>
                  <a:pt x="27602" y="34880"/>
                </a:cubicBezTo>
                <a:close/>
                <a:moveTo>
                  <a:pt x="34691" y="34880"/>
                </a:moveTo>
                <a:cubicBezTo>
                  <a:pt x="34313" y="34880"/>
                  <a:pt x="33935" y="35164"/>
                  <a:pt x="33935" y="35542"/>
                </a:cubicBezTo>
                <a:cubicBezTo>
                  <a:pt x="33935" y="35920"/>
                  <a:pt x="34219" y="36298"/>
                  <a:pt x="34691" y="36298"/>
                </a:cubicBezTo>
                <a:cubicBezTo>
                  <a:pt x="35070" y="36298"/>
                  <a:pt x="35448" y="35920"/>
                  <a:pt x="35448" y="35542"/>
                </a:cubicBezTo>
                <a:cubicBezTo>
                  <a:pt x="35259" y="35069"/>
                  <a:pt x="35070" y="34880"/>
                  <a:pt x="34691" y="34880"/>
                </a:cubicBezTo>
                <a:close/>
                <a:moveTo>
                  <a:pt x="41686" y="34880"/>
                </a:moveTo>
                <a:cubicBezTo>
                  <a:pt x="41308" y="34880"/>
                  <a:pt x="40930" y="35164"/>
                  <a:pt x="40930" y="35542"/>
                </a:cubicBezTo>
                <a:cubicBezTo>
                  <a:pt x="40930" y="35920"/>
                  <a:pt x="41214" y="36298"/>
                  <a:pt x="41686" y="36298"/>
                </a:cubicBezTo>
                <a:cubicBezTo>
                  <a:pt x="42064" y="36298"/>
                  <a:pt x="42348" y="35920"/>
                  <a:pt x="42348" y="35542"/>
                </a:cubicBezTo>
                <a:cubicBezTo>
                  <a:pt x="42253" y="35069"/>
                  <a:pt x="42064" y="34880"/>
                  <a:pt x="41686" y="34880"/>
                </a:cubicBezTo>
                <a:close/>
                <a:moveTo>
                  <a:pt x="48681" y="34880"/>
                </a:moveTo>
                <a:cubicBezTo>
                  <a:pt x="48303" y="34880"/>
                  <a:pt x="47925" y="35164"/>
                  <a:pt x="47925" y="35542"/>
                </a:cubicBezTo>
                <a:cubicBezTo>
                  <a:pt x="47925" y="35920"/>
                  <a:pt x="48114" y="36298"/>
                  <a:pt x="48681" y="36298"/>
                </a:cubicBezTo>
                <a:cubicBezTo>
                  <a:pt x="48965" y="36298"/>
                  <a:pt x="49343" y="35920"/>
                  <a:pt x="49343" y="35542"/>
                </a:cubicBezTo>
                <a:cubicBezTo>
                  <a:pt x="49248" y="35069"/>
                  <a:pt x="48965" y="34880"/>
                  <a:pt x="48681" y="34880"/>
                </a:cubicBezTo>
                <a:close/>
                <a:moveTo>
                  <a:pt x="55581" y="34880"/>
                </a:moveTo>
                <a:cubicBezTo>
                  <a:pt x="55298" y="34880"/>
                  <a:pt x="54920" y="35164"/>
                  <a:pt x="54920" y="35542"/>
                </a:cubicBezTo>
                <a:cubicBezTo>
                  <a:pt x="54920" y="35920"/>
                  <a:pt x="55109" y="36298"/>
                  <a:pt x="55581" y="36298"/>
                </a:cubicBezTo>
                <a:cubicBezTo>
                  <a:pt x="55960" y="36298"/>
                  <a:pt x="56338" y="35920"/>
                  <a:pt x="56338" y="35542"/>
                </a:cubicBezTo>
                <a:cubicBezTo>
                  <a:pt x="56243" y="35069"/>
                  <a:pt x="55960" y="34880"/>
                  <a:pt x="55581" y="34880"/>
                </a:cubicBezTo>
                <a:close/>
                <a:moveTo>
                  <a:pt x="62576" y="34880"/>
                </a:moveTo>
                <a:cubicBezTo>
                  <a:pt x="62198" y="34880"/>
                  <a:pt x="61820" y="35164"/>
                  <a:pt x="61820" y="35542"/>
                </a:cubicBezTo>
                <a:cubicBezTo>
                  <a:pt x="61820" y="35920"/>
                  <a:pt x="62104" y="36298"/>
                  <a:pt x="62576" y="36298"/>
                </a:cubicBezTo>
                <a:cubicBezTo>
                  <a:pt x="62954" y="36298"/>
                  <a:pt x="63333" y="35920"/>
                  <a:pt x="63333" y="35542"/>
                </a:cubicBezTo>
                <a:cubicBezTo>
                  <a:pt x="63144" y="35069"/>
                  <a:pt x="62954" y="34880"/>
                  <a:pt x="62576" y="34880"/>
                </a:cubicBezTo>
                <a:close/>
                <a:moveTo>
                  <a:pt x="69571" y="34880"/>
                </a:moveTo>
                <a:cubicBezTo>
                  <a:pt x="69193" y="34880"/>
                  <a:pt x="68815" y="35164"/>
                  <a:pt x="68815" y="35542"/>
                </a:cubicBezTo>
                <a:cubicBezTo>
                  <a:pt x="68815" y="35920"/>
                  <a:pt x="69099" y="36298"/>
                  <a:pt x="69571" y="36298"/>
                </a:cubicBezTo>
                <a:cubicBezTo>
                  <a:pt x="69949" y="36298"/>
                  <a:pt x="70233" y="35920"/>
                  <a:pt x="70233" y="35542"/>
                </a:cubicBezTo>
                <a:cubicBezTo>
                  <a:pt x="70138" y="35069"/>
                  <a:pt x="69949" y="34880"/>
                  <a:pt x="69571" y="34880"/>
                </a:cubicBezTo>
                <a:close/>
                <a:moveTo>
                  <a:pt x="3309" y="36487"/>
                </a:moveTo>
                <a:cubicBezTo>
                  <a:pt x="2931" y="36487"/>
                  <a:pt x="2553" y="36865"/>
                  <a:pt x="2553" y="37243"/>
                </a:cubicBezTo>
                <a:cubicBezTo>
                  <a:pt x="2553" y="37527"/>
                  <a:pt x="2742" y="37905"/>
                  <a:pt x="3309" y="37905"/>
                </a:cubicBezTo>
                <a:cubicBezTo>
                  <a:pt x="3593" y="37905"/>
                  <a:pt x="3971" y="37527"/>
                  <a:pt x="3971" y="37243"/>
                </a:cubicBezTo>
                <a:cubicBezTo>
                  <a:pt x="3876" y="36865"/>
                  <a:pt x="3593" y="36487"/>
                  <a:pt x="3309" y="36487"/>
                </a:cubicBezTo>
                <a:close/>
                <a:moveTo>
                  <a:pt x="10209" y="36487"/>
                </a:moveTo>
                <a:cubicBezTo>
                  <a:pt x="9831" y="36487"/>
                  <a:pt x="9548" y="36865"/>
                  <a:pt x="9548" y="37243"/>
                </a:cubicBezTo>
                <a:cubicBezTo>
                  <a:pt x="9548" y="37527"/>
                  <a:pt x="9737" y="37905"/>
                  <a:pt x="10209" y="37905"/>
                </a:cubicBezTo>
                <a:cubicBezTo>
                  <a:pt x="10587" y="37905"/>
                  <a:pt x="10966" y="37527"/>
                  <a:pt x="10966" y="37243"/>
                </a:cubicBezTo>
                <a:cubicBezTo>
                  <a:pt x="10871" y="36865"/>
                  <a:pt x="10587" y="36487"/>
                  <a:pt x="10209" y="36487"/>
                </a:cubicBezTo>
                <a:close/>
                <a:moveTo>
                  <a:pt x="17204" y="36487"/>
                </a:moveTo>
                <a:cubicBezTo>
                  <a:pt x="16826" y="36487"/>
                  <a:pt x="16543" y="36865"/>
                  <a:pt x="16543" y="37243"/>
                </a:cubicBezTo>
                <a:cubicBezTo>
                  <a:pt x="16543" y="37527"/>
                  <a:pt x="16732" y="37905"/>
                  <a:pt x="17204" y="37905"/>
                </a:cubicBezTo>
                <a:cubicBezTo>
                  <a:pt x="17582" y="37905"/>
                  <a:pt x="17960" y="37527"/>
                  <a:pt x="17960" y="37243"/>
                </a:cubicBezTo>
                <a:cubicBezTo>
                  <a:pt x="17771" y="36865"/>
                  <a:pt x="17582" y="36487"/>
                  <a:pt x="17204" y="36487"/>
                </a:cubicBezTo>
                <a:close/>
                <a:moveTo>
                  <a:pt x="24199" y="36487"/>
                </a:moveTo>
                <a:cubicBezTo>
                  <a:pt x="23821" y="36487"/>
                  <a:pt x="23443" y="36865"/>
                  <a:pt x="23443" y="37243"/>
                </a:cubicBezTo>
                <a:cubicBezTo>
                  <a:pt x="23443" y="37527"/>
                  <a:pt x="23726" y="37905"/>
                  <a:pt x="24199" y="37905"/>
                </a:cubicBezTo>
                <a:cubicBezTo>
                  <a:pt x="24577" y="37905"/>
                  <a:pt x="24861" y="37527"/>
                  <a:pt x="24861" y="37243"/>
                </a:cubicBezTo>
                <a:cubicBezTo>
                  <a:pt x="24766" y="36865"/>
                  <a:pt x="24577" y="36487"/>
                  <a:pt x="24199" y="36487"/>
                </a:cubicBezTo>
                <a:close/>
                <a:moveTo>
                  <a:pt x="31099" y="36487"/>
                </a:moveTo>
                <a:cubicBezTo>
                  <a:pt x="30816" y="36487"/>
                  <a:pt x="30438" y="36865"/>
                  <a:pt x="30438" y="37243"/>
                </a:cubicBezTo>
                <a:cubicBezTo>
                  <a:pt x="30438" y="37527"/>
                  <a:pt x="30627" y="37905"/>
                  <a:pt x="31099" y="37905"/>
                </a:cubicBezTo>
                <a:cubicBezTo>
                  <a:pt x="31478" y="37905"/>
                  <a:pt x="31856" y="37527"/>
                  <a:pt x="31856" y="37243"/>
                </a:cubicBezTo>
                <a:cubicBezTo>
                  <a:pt x="31761" y="36865"/>
                  <a:pt x="31478" y="36487"/>
                  <a:pt x="31099" y="36487"/>
                </a:cubicBezTo>
                <a:close/>
                <a:moveTo>
                  <a:pt x="38094" y="36487"/>
                </a:moveTo>
                <a:cubicBezTo>
                  <a:pt x="37811" y="36487"/>
                  <a:pt x="37433" y="36865"/>
                  <a:pt x="37433" y="37243"/>
                </a:cubicBezTo>
                <a:cubicBezTo>
                  <a:pt x="37433" y="37527"/>
                  <a:pt x="37622" y="37905"/>
                  <a:pt x="38094" y="37905"/>
                </a:cubicBezTo>
                <a:cubicBezTo>
                  <a:pt x="38472" y="37905"/>
                  <a:pt x="38851" y="37527"/>
                  <a:pt x="38851" y="37243"/>
                </a:cubicBezTo>
                <a:cubicBezTo>
                  <a:pt x="38851" y="36865"/>
                  <a:pt x="38472" y="36487"/>
                  <a:pt x="38094" y="36487"/>
                </a:cubicBezTo>
                <a:close/>
                <a:moveTo>
                  <a:pt x="45089" y="36487"/>
                </a:moveTo>
                <a:cubicBezTo>
                  <a:pt x="44711" y="36487"/>
                  <a:pt x="44333" y="36865"/>
                  <a:pt x="44333" y="37243"/>
                </a:cubicBezTo>
                <a:cubicBezTo>
                  <a:pt x="44333" y="37527"/>
                  <a:pt x="44617" y="37905"/>
                  <a:pt x="45089" y="37905"/>
                </a:cubicBezTo>
                <a:cubicBezTo>
                  <a:pt x="45467" y="37905"/>
                  <a:pt x="45845" y="37527"/>
                  <a:pt x="45845" y="37243"/>
                </a:cubicBezTo>
                <a:cubicBezTo>
                  <a:pt x="45845" y="36865"/>
                  <a:pt x="45467" y="36487"/>
                  <a:pt x="45089" y="36487"/>
                </a:cubicBezTo>
                <a:close/>
                <a:moveTo>
                  <a:pt x="52084" y="36487"/>
                </a:moveTo>
                <a:cubicBezTo>
                  <a:pt x="51706" y="36487"/>
                  <a:pt x="51328" y="36865"/>
                  <a:pt x="51328" y="37243"/>
                </a:cubicBezTo>
                <a:cubicBezTo>
                  <a:pt x="51328" y="37527"/>
                  <a:pt x="51611" y="37905"/>
                  <a:pt x="52084" y="37905"/>
                </a:cubicBezTo>
                <a:cubicBezTo>
                  <a:pt x="52462" y="37905"/>
                  <a:pt x="52746" y="37527"/>
                  <a:pt x="52746" y="37243"/>
                </a:cubicBezTo>
                <a:cubicBezTo>
                  <a:pt x="52746" y="36865"/>
                  <a:pt x="52368" y="36487"/>
                  <a:pt x="52084" y="36487"/>
                </a:cubicBezTo>
                <a:close/>
                <a:moveTo>
                  <a:pt x="59079" y="36487"/>
                </a:moveTo>
                <a:cubicBezTo>
                  <a:pt x="58701" y="36487"/>
                  <a:pt x="58323" y="36865"/>
                  <a:pt x="58323" y="37243"/>
                </a:cubicBezTo>
                <a:cubicBezTo>
                  <a:pt x="58323" y="37527"/>
                  <a:pt x="58512" y="37905"/>
                  <a:pt x="59079" y="37905"/>
                </a:cubicBezTo>
                <a:cubicBezTo>
                  <a:pt x="59363" y="37905"/>
                  <a:pt x="59741" y="37527"/>
                  <a:pt x="59741" y="37243"/>
                </a:cubicBezTo>
                <a:cubicBezTo>
                  <a:pt x="59741" y="36865"/>
                  <a:pt x="59363" y="36487"/>
                  <a:pt x="59079" y="36487"/>
                </a:cubicBezTo>
                <a:close/>
                <a:moveTo>
                  <a:pt x="65979" y="36487"/>
                </a:moveTo>
                <a:cubicBezTo>
                  <a:pt x="65601" y="36487"/>
                  <a:pt x="65318" y="36865"/>
                  <a:pt x="65318" y="37243"/>
                </a:cubicBezTo>
                <a:cubicBezTo>
                  <a:pt x="65318" y="37527"/>
                  <a:pt x="65507" y="37905"/>
                  <a:pt x="65979" y="37905"/>
                </a:cubicBezTo>
                <a:cubicBezTo>
                  <a:pt x="66357" y="37905"/>
                  <a:pt x="66735" y="37527"/>
                  <a:pt x="66735" y="37243"/>
                </a:cubicBezTo>
                <a:cubicBezTo>
                  <a:pt x="66735" y="36865"/>
                  <a:pt x="66357" y="36487"/>
                  <a:pt x="65979" y="36487"/>
                </a:cubicBezTo>
                <a:close/>
                <a:moveTo>
                  <a:pt x="72974" y="36487"/>
                </a:moveTo>
                <a:cubicBezTo>
                  <a:pt x="72596" y="36487"/>
                  <a:pt x="72218" y="36865"/>
                  <a:pt x="72218" y="37243"/>
                </a:cubicBezTo>
                <a:cubicBezTo>
                  <a:pt x="72407" y="37527"/>
                  <a:pt x="72596" y="37905"/>
                  <a:pt x="72974" y="37905"/>
                </a:cubicBezTo>
                <a:cubicBezTo>
                  <a:pt x="73352" y="37905"/>
                  <a:pt x="73730" y="37527"/>
                  <a:pt x="73730" y="37243"/>
                </a:cubicBezTo>
                <a:cubicBezTo>
                  <a:pt x="73730" y="36865"/>
                  <a:pt x="73352" y="36487"/>
                  <a:pt x="72974" y="36487"/>
                </a:cubicBezTo>
                <a:close/>
                <a:moveTo>
                  <a:pt x="1" y="38378"/>
                </a:moveTo>
                <a:lnTo>
                  <a:pt x="1" y="38945"/>
                </a:lnTo>
                <a:lnTo>
                  <a:pt x="1" y="39606"/>
                </a:lnTo>
                <a:cubicBezTo>
                  <a:pt x="190" y="39417"/>
                  <a:pt x="284" y="39323"/>
                  <a:pt x="284" y="38945"/>
                </a:cubicBezTo>
                <a:cubicBezTo>
                  <a:pt x="379" y="38661"/>
                  <a:pt x="190" y="38472"/>
                  <a:pt x="1" y="38378"/>
                </a:cubicBezTo>
                <a:close/>
                <a:moveTo>
                  <a:pt x="6712" y="38283"/>
                </a:moveTo>
                <a:cubicBezTo>
                  <a:pt x="6334" y="38283"/>
                  <a:pt x="5956" y="38661"/>
                  <a:pt x="5956" y="38945"/>
                </a:cubicBezTo>
                <a:cubicBezTo>
                  <a:pt x="5956" y="39323"/>
                  <a:pt x="6239" y="39701"/>
                  <a:pt x="6712" y="39701"/>
                </a:cubicBezTo>
                <a:cubicBezTo>
                  <a:pt x="7090" y="39701"/>
                  <a:pt x="7374" y="39323"/>
                  <a:pt x="7374" y="38945"/>
                </a:cubicBezTo>
                <a:cubicBezTo>
                  <a:pt x="7374" y="38661"/>
                  <a:pt x="7090" y="38283"/>
                  <a:pt x="6712" y="38283"/>
                </a:cubicBezTo>
                <a:close/>
                <a:moveTo>
                  <a:pt x="13707" y="38283"/>
                </a:moveTo>
                <a:cubicBezTo>
                  <a:pt x="13329" y="38283"/>
                  <a:pt x="12951" y="38661"/>
                  <a:pt x="12951" y="38945"/>
                </a:cubicBezTo>
                <a:cubicBezTo>
                  <a:pt x="12951" y="39323"/>
                  <a:pt x="13234" y="39701"/>
                  <a:pt x="13707" y="39701"/>
                </a:cubicBezTo>
                <a:cubicBezTo>
                  <a:pt x="13990" y="39701"/>
                  <a:pt x="14368" y="39323"/>
                  <a:pt x="14368" y="38945"/>
                </a:cubicBezTo>
                <a:cubicBezTo>
                  <a:pt x="14368" y="38661"/>
                  <a:pt x="13990" y="38283"/>
                  <a:pt x="13707" y="38283"/>
                </a:cubicBezTo>
                <a:close/>
                <a:moveTo>
                  <a:pt x="20607" y="38283"/>
                </a:moveTo>
                <a:cubicBezTo>
                  <a:pt x="20324" y="38283"/>
                  <a:pt x="19945" y="38661"/>
                  <a:pt x="19945" y="38945"/>
                </a:cubicBezTo>
                <a:cubicBezTo>
                  <a:pt x="19945" y="39323"/>
                  <a:pt x="20135" y="39701"/>
                  <a:pt x="20607" y="39701"/>
                </a:cubicBezTo>
                <a:cubicBezTo>
                  <a:pt x="20985" y="39701"/>
                  <a:pt x="21363" y="39323"/>
                  <a:pt x="21363" y="38945"/>
                </a:cubicBezTo>
                <a:cubicBezTo>
                  <a:pt x="21363" y="38661"/>
                  <a:pt x="21080" y="38283"/>
                  <a:pt x="20607" y="38283"/>
                </a:cubicBezTo>
                <a:close/>
                <a:moveTo>
                  <a:pt x="27602" y="38283"/>
                </a:moveTo>
                <a:cubicBezTo>
                  <a:pt x="27224" y="38283"/>
                  <a:pt x="26846" y="38661"/>
                  <a:pt x="26846" y="38945"/>
                </a:cubicBezTo>
                <a:cubicBezTo>
                  <a:pt x="26846" y="39323"/>
                  <a:pt x="27129" y="39701"/>
                  <a:pt x="27602" y="39701"/>
                </a:cubicBezTo>
                <a:cubicBezTo>
                  <a:pt x="27980" y="39701"/>
                  <a:pt x="28358" y="39323"/>
                  <a:pt x="28358" y="38945"/>
                </a:cubicBezTo>
                <a:cubicBezTo>
                  <a:pt x="28358" y="38661"/>
                  <a:pt x="28075" y="38283"/>
                  <a:pt x="27602" y="38283"/>
                </a:cubicBezTo>
                <a:close/>
                <a:moveTo>
                  <a:pt x="34691" y="38283"/>
                </a:moveTo>
                <a:cubicBezTo>
                  <a:pt x="34313" y="38283"/>
                  <a:pt x="33935" y="38661"/>
                  <a:pt x="33935" y="38945"/>
                </a:cubicBezTo>
                <a:cubicBezTo>
                  <a:pt x="33935" y="39323"/>
                  <a:pt x="34219" y="39701"/>
                  <a:pt x="34691" y="39701"/>
                </a:cubicBezTo>
                <a:cubicBezTo>
                  <a:pt x="35070" y="39701"/>
                  <a:pt x="35448" y="39323"/>
                  <a:pt x="35448" y="38945"/>
                </a:cubicBezTo>
                <a:cubicBezTo>
                  <a:pt x="35259" y="38661"/>
                  <a:pt x="35070" y="38283"/>
                  <a:pt x="34691" y="38283"/>
                </a:cubicBezTo>
                <a:close/>
                <a:moveTo>
                  <a:pt x="41686" y="38283"/>
                </a:moveTo>
                <a:cubicBezTo>
                  <a:pt x="41308" y="38283"/>
                  <a:pt x="40930" y="38661"/>
                  <a:pt x="40930" y="38945"/>
                </a:cubicBezTo>
                <a:cubicBezTo>
                  <a:pt x="40930" y="39323"/>
                  <a:pt x="41214" y="39701"/>
                  <a:pt x="41686" y="39701"/>
                </a:cubicBezTo>
                <a:cubicBezTo>
                  <a:pt x="42064" y="39701"/>
                  <a:pt x="42348" y="39323"/>
                  <a:pt x="42348" y="38945"/>
                </a:cubicBezTo>
                <a:cubicBezTo>
                  <a:pt x="42253" y="38661"/>
                  <a:pt x="42064" y="38283"/>
                  <a:pt x="41686" y="38283"/>
                </a:cubicBezTo>
                <a:close/>
                <a:moveTo>
                  <a:pt x="48681" y="38283"/>
                </a:moveTo>
                <a:cubicBezTo>
                  <a:pt x="48303" y="38283"/>
                  <a:pt x="47925" y="38661"/>
                  <a:pt x="47925" y="38945"/>
                </a:cubicBezTo>
                <a:cubicBezTo>
                  <a:pt x="47925" y="39323"/>
                  <a:pt x="48114" y="39701"/>
                  <a:pt x="48681" y="39701"/>
                </a:cubicBezTo>
                <a:cubicBezTo>
                  <a:pt x="48965" y="39701"/>
                  <a:pt x="49343" y="39323"/>
                  <a:pt x="49343" y="38945"/>
                </a:cubicBezTo>
                <a:cubicBezTo>
                  <a:pt x="49248" y="38661"/>
                  <a:pt x="48965" y="38283"/>
                  <a:pt x="48681" y="38283"/>
                </a:cubicBezTo>
                <a:close/>
                <a:moveTo>
                  <a:pt x="55581" y="38283"/>
                </a:moveTo>
                <a:cubicBezTo>
                  <a:pt x="55298" y="38283"/>
                  <a:pt x="54920" y="38661"/>
                  <a:pt x="54920" y="38945"/>
                </a:cubicBezTo>
                <a:cubicBezTo>
                  <a:pt x="54920" y="39323"/>
                  <a:pt x="55109" y="39701"/>
                  <a:pt x="55581" y="39701"/>
                </a:cubicBezTo>
                <a:cubicBezTo>
                  <a:pt x="55960" y="39701"/>
                  <a:pt x="56338" y="39323"/>
                  <a:pt x="56338" y="38945"/>
                </a:cubicBezTo>
                <a:cubicBezTo>
                  <a:pt x="56243" y="38661"/>
                  <a:pt x="55960" y="38283"/>
                  <a:pt x="55581" y="38283"/>
                </a:cubicBezTo>
                <a:close/>
                <a:moveTo>
                  <a:pt x="62576" y="38283"/>
                </a:moveTo>
                <a:cubicBezTo>
                  <a:pt x="62198" y="38283"/>
                  <a:pt x="61820" y="38661"/>
                  <a:pt x="61820" y="38945"/>
                </a:cubicBezTo>
                <a:cubicBezTo>
                  <a:pt x="61820" y="39323"/>
                  <a:pt x="62104" y="39701"/>
                  <a:pt x="62576" y="39701"/>
                </a:cubicBezTo>
                <a:cubicBezTo>
                  <a:pt x="62954" y="39701"/>
                  <a:pt x="63333" y="39323"/>
                  <a:pt x="63333" y="38945"/>
                </a:cubicBezTo>
                <a:cubicBezTo>
                  <a:pt x="63144" y="38661"/>
                  <a:pt x="62954" y="38283"/>
                  <a:pt x="62576" y="38283"/>
                </a:cubicBezTo>
                <a:close/>
                <a:moveTo>
                  <a:pt x="69571" y="38283"/>
                </a:moveTo>
                <a:cubicBezTo>
                  <a:pt x="69193" y="38283"/>
                  <a:pt x="68815" y="38661"/>
                  <a:pt x="68815" y="38945"/>
                </a:cubicBezTo>
                <a:cubicBezTo>
                  <a:pt x="68815" y="39323"/>
                  <a:pt x="69099" y="39701"/>
                  <a:pt x="69571" y="39701"/>
                </a:cubicBezTo>
                <a:cubicBezTo>
                  <a:pt x="69949" y="39701"/>
                  <a:pt x="70233" y="39323"/>
                  <a:pt x="70233" y="38945"/>
                </a:cubicBezTo>
                <a:cubicBezTo>
                  <a:pt x="70138" y="38661"/>
                  <a:pt x="69949" y="38283"/>
                  <a:pt x="69571" y="38283"/>
                </a:cubicBezTo>
                <a:close/>
                <a:moveTo>
                  <a:pt x="3309" y="40079"/>
                </a:moveTo>
                <a:cubicBezTo>
                  <a:pt x="2931" y="40079"/>
                  <a:pt x="2553" y="40363"/>
                  <a:pt x="2553" y="40741"/>
                </a:cubicBezTo>
                <a:cubicBezTo>
                  <a:pt x="2553" y="41119"/>
                  <a:pt x="2742" y="41497"/>
                  <a:pt x="3309" y="41497"/>
                </a:cubicBezTo>
                <a:cubicBezTo>
                  <a:pt x="3593" y="41497"/>
                  <a:pt x="3971" y="41119"/>
                  <a:pt x="3971" y="40741"/>
                </a:cubicBezTo>
                <a:cubicBezTo>
                  <a:pt x="3876" y="40268"/>
                  <a:pt x="3593" y="40079"/>
                  <a:pt x="3309" y="40079"/>
                </a:cubicBezTo>
                <a:close/>
                <a:moveTo>
                  <a:pt x="10209" y="40079"/>
                </a:moveTo>
                <a:cubicBezTo>
                  <a:pt x="9831" y="40079"/>
                  <a:pt x="9548" y="40363"/>
                  <a:pt x="9548" y="40741"/>
                </a:cubicBezTo>
                <a:cubicBezTo>
                  <a:pt x="9548" y="41119"/>
                  <a:pt x="9737" y="41497"/>
                  <a:pt x="10209" y="41497"/>
                </a:cubicBezTo>
                <a:cubicBezTo>
                  <a:pt x="10587" y="41497"/>
                  <a:pt x="10966" y="41119"/>
                  <a:pt x="10966" y="40741"/>
                </a:cubicBezTo>
                <a:cubicBezTo>
                  <a:pt x="10871" y="40268"/>
                  <a:pt x="10587" y="40079"/>
                  <a:pt x="10209" y="40079"/>
                </a:cubicBezTo>
                <a:close/>
                <a:moveTo>
                  <a:pt x="17204" y="40079"/>
                </a:moveTo>
                <a:cubicBezTo>
                  <a:pt x="16826" y="40079"/>
                  <a:pt x="16543" y="40363"/>
                  <a:pt x="16543" y="40741"/>
                </a:cubicBezTo>
                <a:cubicBezTo>
                  <a:pt x="16543" y="41119"/>
                  <a:pt x="16732" y="41497"/>
                  <a:pt x="17204" y="41497"/>
                </a:cubicBezTo>
                <a:cubicBezTo>
                  <a:pt x="17582" y="41497"/>
                  <a:pt x="17960" y="41119"/>
                  <a:pt x="17960" y="40741"/>
                </a:cubicBezTo>
                <a:cubicBezTo>
                  <a:pt x="17771" y="40268"/>
                  <a:pt x="17582" y="40079"/>
                  <a:pt x="17204" y="40079"/>
                </a:cubicBezTo>
                <a:close/>
                <a:moveTo>
                  <a:pt x="24199" y="40079"/>
                </a:moveTo>
                <a:cubicBezTo>
                  <a:pt x="23821" y="40079"/>
                  <a:pt x="23443" y="40363"/>
                  <a:pt x="23443" y="40741"/>
                </a:cubicBezTo>
                <a:cubicBezTo>
                  <a:pt x="23443" y="41119"/>
                  <a:pt x="23726" y="41497"/>
                  <a:pt x="24199" y="41497"/>
                </a:cubicBezTo>
                <a:cubicBezTo>
                  <a:pt x="24577" y="41497"/>
                  <a:pt x="24861" y="41119"/>
                  <a:pt x="24861" y="40741"/>
                </a:cubicBezTo>
                <a:cubicBezTo>
                  <a:pt x="24766" y="40268"/>
                  <a:pt x="24577" y="40079"/>
                  <a:pt x="24199" y="40079"/>
                </a:cubicBezTo>
                <a:close/>
                <a:moveTo>
                  <a:pt x="31099" y="40079"/>
                </a:moveTo>
                <a:cubicBezTo>
                  <a:pt x="30816" y="40079"/>
                  <a:pt x="30438" y="40363"/>
                  <a:pt x="30438" y="40741"/>
                </a:cubicBezTo>
                <a:cubicBezTo>
                  <a:pt x="30438" y="41119"/>
                  <a:pt x="30627" y="41497"/>
                  <a:pt x="31099" y="41497"/>
                </a:cubicBezTo>
                <a:cubicBezTo>
                  <a:pt x="31478" y="41497"/>
                  <a:pt x="31856" y="41119"/>
                  <a:pt x="31856" y="40741"/>
                </a:cubicBezTo>
                <a:cubicBezTo>
                  <a:pt x="31761" y="40268"/>
                  <a:pt x="31478" y="40079"/>
                  <a:pt x="31099" y="40079"/>
                </a:cubicBezTo>
                <a:close/>
                <a:moveTo>
                  <a:pt x="38094" y="40079"/>
                </a:moveTo>
                <a:cubicBezTo>
                  <a:pt x="37811" y="40079"/>
                  <a:pt x="37433" y="40363"/>
                  <a:pt x="37433" y="40741"/>
                </a:cubicBezTo>
                <a:cubicBezTo>
                  <a:pt x="37433" y="41119"/>
                  <a:pt x="37622" y="41497"/>
                  <a:pt x="38094" y="41497"/>
                </a:cubicBezTo>
                <a:cubicBezTo>
                  <a:pt x="38472" y="41497"/>
                  <a:pt x="38851" y="41119"/>
                  <a:pt x="38851" y="40741"/>
                </a:cubicBezTo>
                <a:cubicBezTo>
                  <a:pt x="38851" y="40268"/>
                  <a:pt x="38472" y="40079"/>
                  <a:pt x="38094" y="40079"/>
                </a:cubicBezTo>
                <a:close/>
                <a:moveTo>
                  <a:pt x="45089" y="40079"/>
                </a:moveTo>
                <a:cubicBezTo>
                  <a:pt x="44711" y="40079"/>
                  <a:pt x="44333" y="40363"/>
                  <a:pt x="44333" y="40741"/>
                </a:cubicBezTo>
                <a:cubicBezTo>
                  <a:pt x="44333" y="41119"/>
                  <a:pt x="44617" y="41497"/>
                  <a:pt x="45089" y="41497"/>
                </a:cubicBezTo>
                <a:cubicBezTo>
                  <a:pt x="45467" y="41497"/>
                  <a:pt x="45845" y="41119"/>
                  <a:pt x="45845" y="40741"/>
                </a:cubicBezTo>
                <a:cubicBezTo>
                  <a:pt x="45845" y="40268"/>
                  <a:pt x="45467" y="40079"/>
                  <a:pt x="45089" y="40079"/>
                </a:cubicBezTo>
                <a:close/>
                <a:moveTo>
                  <a:pt x="52084" y="40079"/>
                </a:moveTo>
                <a:cubicBezTo>
                  <a:pt x="51706" y="40079"/>
                  <a:pt x="51328" y="40363"/>
                  <a:pt x="51328" y="40741"/>
                </a:cubicBezTo>
                <a:cubicBezTo>
                  <a:pt x="51328" y="41119"/>
                  <a:pt x="51611" y="41497"/>
                  <a:pt x="52084" y="41497"/>
                </a:cubicBezTo>
                <a:cubicBezTo>
                  <a:pt x="52462" y="41497"/>
                  <a:pt x="52746" y="41119"/>
                  <a:pt x="52746" y="40741"/>
                </a:cubicBezTo>
                <a:cubicBezTo>
                  <a:pt x="52746" y="40268"/>
                  <a:pt x="52368" y="40079"/>
                  <a:pt x="52084" y="40079"/>
                </a:cubicBezTo>
                <a:close/>
                <a:moveTo>
                  <a:pt x="59079" y="40079"/>
                </a:moveTo>
                <a:cubicBezTo>
                  <a:pt x="58701" y="40079"/>
                  <a:pt x="58323" y="40363"/>
                  <a:pt x="58323" y="40741"/>
                </a:cubicBezTo>
                <a:cubicBezTo>
                  <a:pt x="58323" y="41119"/>
                  <a:pt x="58512" y="41497"/>
                  <a:pt x="59079" y="41497"/>
                </a:cubicBezTo>
                <a:cubicBezTo>
                  <a:pt x="59363" y="41497"/>
                  <a:pt x="59741" y="41119"/>
                  <a:pt x="59741" y="40741"/>
                </a:cubicBezTo>
                <a:cubicBezTo>
                  <a:pt x="59741" y="40268"/>
                  <a:pt x="59363" y="40079"/>
                  <a:pt x="59079" y="40079"/>
                </a:cubicBezTo>
                <a:close/>
                <a:moveTo>
                  <a:pt x="65979" y="40079"/>
                </a:moveTo>
                <a:cubicBezTo>
                  <a:pt x="65601" y="40079"/>
                  <a:pt x="65318" y="40363"/>
                  <a:pt x="65318" y="40741"/>
                </a:cubicBezTo>
                <a:cubicBezTo>
                  <a:pt x="65318" y="41119"/>
                  <a:pt x="65507" y="41497"/>
                  <a:pt x="65979" y="41497"/>
                </a:cubicBezTo>
                <a:cubicBezTo>
                  <a:pt x="66357" y="41497"/>
                  <a:pt x="66735" y="41119"/>
                  <a:pt x="66735" y="40741"/>
                </a:cubicBezTo>
                <a:cubicBezTo>
                  <a:pt x="66735" y="40268"/>
                  <a:pt x="66357" y="40079"/>
                  <a:pt x="65979" y="40079"/>
                </a:cubicBezTo>
                <a:close/>
                <a:moveTo>
                  <a:pt x="72974" y="40079"/>
                </a:moveTo>
                <a:cubicBezTo>
                  <a:pt x="72596" y="40079"/>
                  <a:pt x="72312" y="40363"/>
                  <a:pt x="72312" y="40741"/>
                </a:cubicBezTo>
                <a:cubicBezTo>
                  <a:pt x="72312" y="41119"/>
                  <a:pt x="72502" y="41497"/>
                  <a:pt x="72974" y="41497"/>
                </a:cubicBezTo>
                <a:cubicBezTo>
                  <a:pt x="73352" y="41497"/>
                  <a:pt x="73730" y="41119"/>
                  <a:pt x="73730" y="40741"/>
                </a:cubicBezTo>
                <a:cubicBezTo>
                  <a:pt x="73730" y="40268"/>
                  <a:pt x="73352" y="40079"/>
                  <a:pt x="72974" y="40079"/>
                </a:cubicBezTo>
                <a:close/>
                <a:moveTo>
                  <a:pt x="6712" y="41780"/>
                </a:moveTo>
                <a:cubicBezTo>
                  <a:pt x="6334" y="41780"/>
                  <a:pt x="5956" y="42159"/>
                  <a:pt x="5956" y="42537"/>
                </a:cubicBezTo>
                <a:cubicBezTo>
                  <a:pt x="5956" y="42915"/>
                  <a:pt x="6239" y="43198"/>
                  <a:pt x="6712" y="43198"/>
                </a:cubicBezTo>
                <a:cubicBezTo>
                  <a:pt x="7090" y="43198"/>
                  <a:pt x="7374" y="42915"/>
                  <a:pt x="7374" y="42537"/>
                </a:cubicBezTo>
                <a:cubicBezTo>
                  <a:pt x="7374" y="42064"/>
                  <a:pt x="7090" y="41780"/>
                  <a:pt x="6712" y="41780"/>
                </a:cubicBezTo>
                <a:close/>
                <a:moveTo>
                  <a:pt x="13707" y="41780"/>
                </a:moveTo>
                <a:cubicBezTo>
                  <a:pt x="13329" y="41780"/>
                  <a:pt x="12951" y="42159"/>
                  <a:pt x="12951" y="42537"/>
                </a:cubicBezTo>
                <a:cubicBezTo>
                  <a:pt x="12951" y="42915"/>
                  <a:pt x="13234" y="43198"/>
                  <a:pt x="13707" y="43198"/>
                </a:cubicBezTo>
                <a:cubicBezTo>
                  <a:pt x="13990" y="43198"/>
                  <a:pt x="14368" y="42915"/>
                  <a:pt x="14368" y="42537"/>
                </a:cubicBezTo>
                <a:cubicBezTo>
                  <a:pt x="14368" y="42064"/>
                  <a:pt x="13990" y="41780"/>
                  <a:pt x="13707" y="41780"/>
                </a:cubicBezTo>
                <a:close/>
                <a:moveTo>
                  <a:pt x="20607" y="41780"/>
                </a:moveTo>
                <a:cubicBezTo>
                  <a:pt x="20324" y="41780"/>
                  <a:pt x="19945" y="42159"/>
                  <a:pt x="19945" y="42537"/>
                </a:cubicBezTo>
                <a:cubicBezTo>
                  <a:pt x="19945" y="42915"/>
                  <a:pt x="20135" y="43198"/>
                  <a:pt x="20607" y="43198"/>
                </a:cubicBezTo>
                <a:cubicBezTo>
                  <a:pt x="20985" y="43198"/>
                  <a:pt x="21363" y="42915"/>
                  <a:pt x="21363" y="42537"/>
                </a:cubicBezTo>
                <a:cubicBezTo>
                  <a:pt x="21363" y="42064"/>
                  <a:pt x="21080" y="41780"/>
                  <a:pt x="20607" y="41780"/>
                </a:cubicBezTo>
                <a:close/>
                <a:moveTo>
                  <a:pt x="27602" y="41780"/>
                </a:moveTo>
                <a:cubicBezTo>
                  <a:pt x="27224" y="41780"/>
                  <a:pt x="26846" y="42159"/>
                  <a:pt x="26846" y="42537"/>
                </a:cubicBezTo>
                <a:cubicBezTo>
                  <a:pt x="26846" y="42915"/>
                  <a:pt x="27129" y="43198"/>
                  <a:pt x="27602" y="43198"/>
                </a:cubicBezTo>
                <a:cubicBezTo>
                  <a:pt x="27980" y="43198"/>
                  <a:pt x="28358" y="42915"/>
                  <a:pt x="28358" y="42537"/>
                </a:cubicBezTo>
                <a:cubicBezTo>
                  <a:pt x="28358" y="42064"/>
                  <a:pt x="28075" y="41780"/>
                  <a:pt x="27602" y="41780"/>
                </a:cubicBezTo>
                <a:close/>
                <a:moveTo>
                  <a:pt x="34691" y="41780"/>
                </a:moveTo>
                <a:cubicBezTo>
                  <a:pt x="34313" y="41780"/>
                  <a:pt x="33935" y="42159"/>
                  <a:pt x="33935" y="42537"/>
                </a:cubicBezTo>
                <a:cubicBezTo>
                  <a:pt x="33935" y="42915"/>
                  <a:pt x="34219" y="43198"/>
                  <a:pt x="34691" y="43198"/>
                </a:cubicBezTo>
                <a:cubicBezTo>
                  <a:pt x="35070" y="43198"/>
                  <a:pt x="35448" y="42915"/>
                  <a:pt x="35448" y="42537"/>
                </a:cubicBezTo>
                <a:cubicBezTo>
                  <a:pt x="35259" y="42064"/>
                  <a:pt x="35070" y="41780"/>
                  <a:pt x="34691" y="41780"/>
                </a:cubicBezTo>
                <a:close/>
                <a:moveTo>
                  <a:pt x="41686" y="41780"/>
                </a:moveTo>
                <a:cubicBezTo>
                  <a:pt x="41308" y="41780"/>
                  <a:pt x="40930" y="42159"/>
                  <a:pt x="40930" y="42537"/>
                </a:cubicBezTo>
                <a:cubicBezTo>
                  <a:pt x="40930" y="42915"/>
                  <a:pt x="41214" y="43198"/>
                  <a:pt x="41686" y="43198"/>
                </a:cubicBezTo>
                <a:cubicBezTo>
                  <a:pt x="42064" y="43198"/>
                  <a:pt x="42348" y="42915"/>
                  <a:pt x="42348" y="42537"/>
                </a:cubicBezTo>
                <a:cubicBezTo>
                  <a:pt x="42253" y="42064"/>
                  <a:pt x="42064" y="41780"/>
                  <a:pt x="41686" y="41780"/>
                </a:cubicBezTo>
                <a:close/>
                <a:moveTo>
                  <a:pt x="48681" y="41780"/>
                </a:moveTo>
                <a:cubicBezTo>
                  <a:pt x="48303" y="41780"/>
                  <a:pt x="47925" y="42159"/>
                  <a:pt x="47925" y="42537"/>
                </a:cubicBezTo>
                <a:cubicBezTo>
                  <a:pt x="47925" y="42915"/>
                  <a:pt x="48114" y="43198"/>
                  <a:pt x="48681" y="43198"/>
                </a:cubicBezTo>
                <a:cubicBezTo>
                  <a:pt x="48965" y="43198"/>
                  <a:pt x="49343" y="42915"/>
                  <a:pt x="49343" y="42537"/>
                </a:cubicBezTo>
                <a:cubicBezTo>
                  <a:pt x="49248" y="42064"/>
                  <a:pt x="48965" y="41780"/>
                  <a:pt x="48681" y="41780"/>
                </a:cubicBezTo>
                <a:close/>
                <a:moveTo>
                  <a:pt x="55581" y="41780"/>
                </a:moveTo>
                <a:cubicBezTo>
                  <a:pt x="55298" y="41780"/>
                  <a:pt x="54920" y="42159"/>
                  <a:pt x="54920" y="42537"/>
                </a:cubicBezTo>
                <a:cubicBezTo>
                  <a:pt x="54920" y="42915"/>
                  <a:pt x="55109" y="43198"/>
                  <a:pt x="55581" y="43198"/>
                </a:cubicBezTo>
                <a:cubicBezTo>
                  <a:pt x="55960" y="43198"/>
                  <a:pt x="56338" y="42915"/>
                  <a:pt x="56338" y="42537"/>
                </a:cubicBezTo>
                <a:cubicBezTo>
                  <a:pt x="56243" y="42064"/>
                  <a:pt x="55960" y="41780"/>
                  <a:pt x="55581" y="41780"/>
                </a:cubicBezTo>
                <a:close/>
                <a:moveTo>
                  <a:pt x="62576" y="41780"/>
                </a:moveTo>
                <a:cubicBezTo>
                  <a:pt x="62198" y="41780"/>
                  <a:pt x="61820" y="42159"/>
                  <a:pt x="61820" y="42537"/>
                </a:cubicBezTo>
                <a:cubicBezTo>
                  <a:pt x="61820" y="42915"/>
                  <a:pt x="62104" y="43198"/>
                  <a:pt x="62576" y="43198"/>
                </a:cubicBezTo>
                <a:cubicBezTo>
                  <a:pt x="62954" y="43198"/>
                  <a:pt x="63333" y="42915"/>
                  <a:pt x="63333" y="42537"/>
                </a:cubicBezTo>
                <a:cubicBezTo>
                  <a:pt x="63144" y="42064"/>
                  <a:pt x="62954" y="41780"/>
                  <a:pt x="62576" y="41780"/>
                </a:cubicBezTo>
                <a:close/>
                <a:moveTo>
                  <a:pt x="69571" y="41780"/>
                </a:moveTo>
                <a:cubicBezTo>
                  <a:pt x="69193" y="41780"/>
                  <a:pt x="68815" y="42159"/>
                  <a:pt x="68815" y="42537"/>
                </a:cubicBezTo>
                <a:cubicBezTo>
                  <a:pt x="68815" y="42915"/>
                  <a:pt x="69099" y="43198"/>
                  <a:pt x="69571" y="43198"/>
                </a:cubicBezTo>
                <a:cubicBezTo>
                  <a:pt x="69949" y="43198"/>
                  <a:pt x="70233" y="42915"/>
                  <a:pt x="70233" y="42537"/>
                </a:cubicBezTo>
                <a:cubicBezTo>
                  <a:pt x="70138" y="42064"/>
                  <a:pt x="69949" y="41780"/>
                  <a:pt x="69571" y="41780"/>
                </a:cubicBezTo>
                <a:close/>
                <a:moveTo>
                  <a:pt x="3309" y="43482"/>
                </a:moveTo>
                <a:cubicBezTo>
                  <a:pt x="2931" y="43482"/>
                  <a:pt x="2553" y="43765"/>
                  <a:pt x="2553" y="44144"/>
                </a:cubicBezTo>
                <a:cubicBezTo>
                  <a:pt x="2553" y="44522"/>
                  <a:pt x="2742" y="44900"/>
                  <a:pt x="3309" y="44900"/>
                </a:cubicBezTo>
                <a:cubicBezTo>
                  <a:pt x="3593" y="44900"/>
                  <a:pt x="3971" y="44522"/>
                  <a:pt x="3971" y="44144"/>
                </a:cubicBezTo>
                <a:cubicBezTo>
                  <a:pt x="3876" y="43765"/>
                  <a:pt x="3593" y="43482"/>
                  <a:pt x="3309" y="43482"/>
                </a:cubicBezTo>
                <a:close/>
                <a:moveTo>
                  <a:pt x="10209" y="43482"/>
                </a:moveTo>
                <a:cubicBezTo>
                  <a:pt x="9831" y="43482"/>
                  <a:pt x="9548" y="43765"/>
                  <a:pt x="9548" y="44144"/>
                </a:cubicBezTo>
                <a:cubicBezTo>
                  <a:pt x="9548" y="44522"/>
                  <a:pt x="9737" y="44900"/>
                  <a:pt x="10209" y="44900"/>
                </a:cubicBezTo>
                <a:cubicBezTo>
                  <a:pt x="10587" y="44900"/>
                  <a:pt x="10966" y="44522"/>
                  <a:pt x="10966" y="44144"/>
                </a:cubicBezTo>
                <a:cubicBezTo>
                  <a:pt x="10871" y="43765"/>
                  <a:pt x="10587" y="43482"/>
                  <a:pt x="10209" y="43482"/>
                </a:cubicBezTo>
                <a:close/>
                <a:moveTo>
                  <a:pt x="17204" y="43482"/>
                </a:moveTo>
                <a:cubicBezTo>
                  <a:pt x="16826" y="43482"/>
                  <a:pt x="16543" y="43765"/>
                  <a:pt x="16543" y="44144"/>
                </a:cubicBezTo>
                <a:cubicBezTo>
                  <a:pt x="16543" y="44522"/>
                  <a:pt x="16732" y="44900"/>
                  <a:pt x="17204" y="44900"/>
                </a:cubicBezTo>
                <a:cubicBezTo>
                  <a:pt x="17582" y="44900"/>
                  <a:pt x="17960" y="44522"/>
                  <a:pt x="17960" y="44144"/>
                </a:cubicBezTo>
                <a:cubicBezTo>
                  <a:pt x="17771" y="43765"/>
                  <a:pt x="17582" y="43482"/>
                  <a:pt x="17204" y="43482"/>
                </a:cubicBezTo>
                <a:close/>
                <a:moveTo>
                  <a:pt x="24199" y="43482"/>
                </a:moveTo>
                <a:cubicBezTo>
                  <a:pt x="23821" y="43482"/>
                  <a:pt x="23443" y="43765"/>
                  <a:pt x="23443" y="44144"/>
                </a:cubicBezTo>
                <a:cubicBezTo>
                  <a:pt x="23443" y="44522"/>
                  <a:pt x="23726" y="44900"/>
                  <a:pt x="24199" y="44900"/>
                </a:cubicBezTo>
                <a:cubicBezTo>
                  <a:pt x="24577" y="44900"/>
                  <a:pt x="24861" y="44522"/>
                  <a:pt x="24861" y="44144"/>
                </a:cubicBezTo>
                <a:cubicBezTo>
                  <a:pt x="24766" y="43765"/>
                  <a:pt x="24577" y="43482"/>
                  <a:pt x="24199" y="43482"/>
                </a:cubicBezTo>
                <a:close/>
                <a:moveTo>
                  <a:pt x="31099" y="43482"/>
                </a:moveTo>
                <a:cubicBezTo>
                  <a:pt x="30816" y="43482"/>
                  <a:pt x="30438" y="43765"/>
                  <a:pt x="30438" y="44144"/>
                </a:cubicBezTo>
                <a:cubicBezTo>
                  <a:pt x="30438" y="44522"/>
                  <a:pt x="30627" y="44900"/>
                  <a:pt x="31099" y="44900"/>
                </a:cubicBezTo>
                <a:cubicBezTo>
                  <a:pt x="31478" y="44900"/>
                  <a:pt x="31856" y="44522"/>
                  <a:pt x="31856" y="44144"/>
                </a:cubicBezTo>
                <a:cubicBezTo>
                  <a:pt x="31761" y="43765"/>
                  <a:pt x="31478" y="43482"/>
                  <a:pt x="31099" y="43482"/>
                </a:cubicBezTo>
                <a:close/>
                <a:moveTo>
                  <a:pt x="38094" y="43482"/>
                </a:moveTo>
                <a:cubicBezTo>
                  <a:pt x="37811" y="43482"/>
                  <a:pt x="37433" y="43765"/>
                  <a:pt x="37433" y="44144"/>
                </a:cubicBezTo>
                <a:cubicBezTo>
                  <a:pt x="37433" y="44522"/>
                  <a:pt x="37622" y="44900"/>
                  <a:pt x="38094" y="44900"/>
                </a:cubicBezTo>
                <a:cubicBezTo>
                  <a:pt x="38472" y="44900"/>
                  <a:pt x="38851" y="44522"/>
                  <a:pt x="38851" y="44144"/>
                </a:cubicBezTo>
                <a:cubicBezTo>
                  <a:pt x="38851" y="43765"/>
                  <a:pt x="38472" y="43482"/>
                  <a:pt x="38094" y="43482"/>
                </a:cubicBezTo>
                <a:close/>
                <a:moveTo>
                  <a:pt x="45089" y="43482"/>
                </a:moveTo>
                <a:cubicBezTo>
                  <a:pt x="44711" y="43482"/>
                  <a:pt x="44333" y="43765"/>
                  <a:pt x="44333" y="44144"/>
                </a:cubicBezTo>
                <a:cubicBezTo>
                  <a:pt x="44333" y="44522"/>
                  <a:pt x="44617" y="44900"/>
                  <a:pt x="45089" y="44900"/>
                </a:cubicBezTo>
                <a:cubicBezTo>
                  <a:pt x="45467" y="44900"/>
                  <a:pt x="45845" y="44522"/>
                  <a:pt x="45845" y="44144"/>
                </a:cubicBezTo>
                <a:cubicBezTo>
                  <a:pt x="45845" y="43765"/>
                  <a:pt x="45467" y="43482"/>
                  <a:pt x="45089" y="43482"/>
                </a:cubicBezTo>
                <a:close/>
                <a:moveTo>
                  <a:pt x="52084" y="43482"/>
                </a:moveTo>
                <a:cubicBezTo>
                  <a:pt x="51706" y="43482"/>
                  <a:pt x="51328" y="43765"/>
                  <a:pt x="51328" y="44144"/>
                </a:cubicBezTo>
                <a:cubicBezTo>
                  <a:pt x="51328" y="44522"/>
                  <a:pt x="51611" y="44900"/>
                  <a:pt x="52084" y="44900"/>
                </a:cubicBezTo>
                <a:cubicBezTo>
                  <a:pt x="52462" y="44900"/>
                  <a:pt x="52746" y="44522"/>
                  <a:pt x="52746" y="44144"/>
                </a:cubicBezTo>
                <a:cubicBezTo>
                  <a:pt x="52746" y="43765"/>
                  <a:pt x="52368" y="43482"/>
                  <a:pt x="52084" y="43482"/>
                </a:cubicBezTo>
                <a:close/>
                <a:moveTo>
                  <a:pt x="59079" y="43482"/>
                </a:moveTo>
                <a:cubicBezTo>
                  <a:pt x="58701" y="43482"/>
                  <a:pt x="58323" y="43765"/>
                  <a:pt x="58323" y="44144"/>
                </a:cubicBezTo>
                <a:cubicBezTo>
                  <a:pt x="58323" y="44522"/>
                  <a:pt x="58512" y="44900"/>
                  <a:pt x="59079" y="44900"/>
                </a:cubicBezTo>
                <a:cubicBezTo>
                  <a:pt x="59363" y="44900"/>
                  <a:pt x="59741" y="44522"/>
                  <a:pt x="59741" y="44144"/>
                </a:cubicBezTo>
                <a:cubicBezTo>
                  <a:pt x="59741" y="43765"/>
                  <a:pt x="59363" y="43482"/>
                  <a:pt x="59079" y="43482"/>
                </a:cubicBezTo>
                <a:close/>
                <a:moveTo>
                  <a:pt x="65979" y="43482"/>
                </a:moveTo>
                <a:cubicBezTo>
                  <a:pt x="65601" y="43482"/>
                  <a:pt x="65318" y="43765"/>
                  <a:pt x="65318" y="44144"/>
                </a:cubicBezTo>
                <a:cubicBezTo>
                  <a:pt x="65318" y="44522"/>
                  <a:pt x="65507" y="44900"/>
                  <a:pt x="65979" y="44900"/>
                </a:cubicBezTo>
                <a:cubicBezTo>
                  <a:pt x="66357" y="44900"/>
                  <a:pt x="66735" y="44522"/>
                  <a:pt x="66735" y="44144"/>
                </a:cubicBezTo>
                <a:cubicBezTo>
                  <a:pt x="66735" y="43765"/>
                  <a:pt x="66357" y="43482"/>
                  <a:pt x="65979" y="43482"/>
                </a:cubicBezTo>
                <a:close/>
                <a:moveTo>
                  <a:pt x="72974" y="43482"/>
                </a:moveTo>
                <a:cubicBezTo>
                  <a:pt x="72596" y="43482"/>
                  <a:pt x="72312" y="43765"/>
                  <a:pt x="72312" y="44144"/>
                </a:cubicBezTo>
                <a:cubicBezTo>
                  <a:pt x="72312" y="44522"/>
                  <a:pt x="72502" y="44900"/>
                  <a:pt x="72974" y="44900"/>
                </a:cubicBezTo>
                <a:cubicBezTo>
                  <a:pt x="73352" y="44900"/>
                  <a:pt x="73730" y="44522"/>
                  <a:pt x="73730" y="44144"/>
                </a:cubicBezTo>
                <a:cubicBezTo>
                  <a:pt x="73730" y="43765"/>
                  <a:pt x="73352" y="43482"/>
                  <a:pt x="72974" y="43482"/>
                </a:cubicBezTo>
                <a:close/>
                <a:moveTo>
                  <a:pt x="6712" y="45278"/>
                </a:moveTo>
                <a:cubicBezTo>
                  <a:pt x="6334" y="45278"/>
                  <a:pt x="5956" y="45561"/>
                  <a:pt x="5956" y="45939"/>
                </a:cubicBezTo>
                <a:cubicBezTo>
                  <a:pt x="5956" y="46318"/>
                  <a:pt x="6239" y="46696"/>
                  <a:pt x="6712" y="46696"/>
                </a:cubicBezTo>
                <a:cubicBezTo>
                  <a:pt x="7090" y="46696"/>
                  <a:pt x="7374" y="46318"/>
                  <a:pt x="7374" y="45939"/>
                </a:cubicBezTo>
                <a:cubicBezTo>
                  <a:pt x="7374" y="45561"/>
                  <a:pt x="7090" y="45278"/>
                  <a:pt x="6712" y="45278"/>
                </a:cubicBezTo>
                <a:close/>
                <a:moveTo>
                  <a:pt x="13707" y="45278"/>
                </a:moveTo>
                <a:cubicBezTo>
                  <a:pt x="13329" y="45278"/>
                  <a:pt x="12951" y="45561"/>
                  <a:pt x="12951" y="45939"/>
                </a:cubicBezTo>
                <a:cubicBezTo>
                  <a:pt x="12951" y="46318"/>
                  <a:pt x="13234" y="46696"/>
                  <a:pt x="13707" y="46696"/>
                </a:cubicBezTo>
                <a:cubicBezTo>
                  <a:pt x="13990" y="46696"/>
                  <a:pt x="14368" y="46318"/>
                  <a:pt x="14368" y="45939"/>
                </a:cubicBezTo>
                <a:cubicBezTo>
                  <a:pt x="14368" y="45561"/>
                  <a:pt x="13990" y="45278"/>
                  <a:pt x="13707" y="45278"/>
                </a:cubicBezTo>
                <a:close/>
                <a:moveTo>
                  <a:pt x="20607" y="45278"/>
                </a:moveTo>
                <a:cubicBezTo>
                  <a:pt x="20324" y="45278"/>
                  <a:pt x="19945" y="45561"/>
                  <a:pt x="19945" y="45939"/>
                </a:cubicBezTo>
                <a:cubicBezTo>
                  <a:pt x="19945" y="46318"/>
                  <a:pt x="20135" y="46696"/>
                  <a:pt x="20607" y="46696"/>
                </a:cubicBezTo>
                <a:cubicBezTo>
                  <a:pt x="20985" y="46696"/>
                  <a:pt x="21363" y="46318"/>
                  <a:pt x="21363" y="45939"/>
                </a:cubicBezTo>
                <a:cubicBezTo>
                  <a:pt x="21363" y="45561"/>
                  <a:pt x="21080" y="45278"/>
                  <a:pt x="20607" y="45278"/>
                </a:cubicBezTo>
                <a:close/>
                <a:moveTo>
                  <a:pt x="27602" y="45278"/>
                </a:moveTo>
                <a:cubicBezTo>
                  <a:pt x="27224" y="45278"/>
                  <a:pt x="26846" y="45561"/>
                  <a:pt x="26846" y="45939"/>
                </a:cubicBezTo>
                <a:cubicBezTo>
                  <a:pt x="26846" y="46318"/>
                  <a:pt x="27129" y="46696"/>
                  <a:pt x="27602" y="46696"/>
                </a:cubicBezTo>
                <a:cubicBezTo>
                  <a:pt x="27980" y="46696"/>
                  <a:pt x="28358" y="46318"/>
                  <a:pt x="28358" y="45939"/>
                </a:cubicBezTo>
                <a:cubicBezTo>
                  <a:pt x="28358" y="45561"/>
                  <a:pt x="28075" y="45278"/>
                  <a:pt x="27602" y="45278"/>
                </a:cubicBezTo>
                <a:close/>
                <a:moveTo>
                  <a:pt x="34691" y="45278"/>
                </a:moveTo>
                <a:cubicBezTo>
                  <a:pt x="34313" y="45278"/>
                  <a:pt x="33935" y="45561"/>
                  <a:pt x="33935" y="45939"/>
                </a:cubicBezTo>
                <a:cubicBezTo>
                  <a:pt x="33935" y="46318"/>
                  <a:pt x="34219" y="46696"/>
                  <a:pt x="34691" y="46696"/>
                </a:cubicBezTo>
                <a:cubicBezTo>
                  <a:pt x="35070" y="46696"/>
                  <a:pt x="35448" y="46318"/>
                  <a:pt x="35448" y="45939"/>
                </a:cubicBezTo>
                <a:cubicBezTo>
                  <a:pt x="35259" y="45561"/>
                  <a:pt x="35070" y="45278"/>
                  <a:pt x="34691" y="45278"/>
                </a:cubicBezTo>
                <a:close/>
                <a:moveTo>
                  <a:pt x="41686" y="45278"/>
                </a:moveTo>
                <a:cubicBezTo>
                  <a:pt x="41308" y="45278"/>
                  <a:pt x="40930" y="45561"/>
                  <a:pt x="40930" y="45939"/>
                </a:cubicBezTo>
                <a:cubicBezTo>
                  <a:pt x="40930" y="46318"/>
                  <a:pt x="41214" y="46696"/>
                  <a:pt x="41686" y="46696"/>
                </a:cubicBezTo>
                <a:cubicBezTo>
                  <a:pt x="42064" y="46696"/>
                  <a:pt x="42348" y="46318"/>
                  <a:pt x="42348" y="45939"/>
                </a:cubicBezTo>
                <a:cubicBezTo>
                  <a:pt x="42253" y="45561"/>
                  <a:pt x="42064" y="45278"/>
                  <a:pt x="41686" y="45278"/>
                </a:cubicBezTo>
                <a:close/>
                <a:moveTo>
                  <a:pt x="48681" y="45278"/>
                </a:moveTo>
                <a:cubicBezTo>
                  <a:pt x="48303" y="45278"/>
                  <a:pt x="47925" y="45561"/>
                  <a:pt x="47925" y="45939"/>
                </a:cubicBezTo>
                <a:cubicBezTo>
                  <a:pt x="47925" y="46318"/>
                  <a:pt x="48114" y="46696"/>
                  <a:pt x="48681" y="46696"/>
                </a:cubicBezTo>
                <a:cubicBezTo>
                  <a:pt x="48965" y="46696"/>
                  <a:pt x="49343" y="46318"/>
                  <a:pt x="49343" y="45939"/>
                </a:cubicBezTo>
                <a:cubicBezTo>
                  <a:pt x="49248" y="45561"/>
                  <a:pt x="48965" y="45278"/>
                  <a:pt x="48681" y="45278"/>
                </a:cubicBezTo>
                <a:close/>
                <a:moveTo>
                  <a:pt x="55581" y="45278"/>
                </a:moveTo>
                <a:cubicBezTo>
                  <a:pt x="55298" y="45278"/>
                  <a:pt x="54920" y="45561"/>
                  <a:pt x="54920" y="45939"/>
                </a:cubicBezTo>
                <a:cubicBezTo>
                  <a:pt x="54920" y="46318"/>
                  <a:pt x="55109" y="46696"/>
                  <a:pt x="55581" y="46696"/>
                </a:cubicBezTo>
                <a:cubicBezTo>
                  <a:pt x="55960" y="46696"/>
                  <a:pt x="56338" y="46318"/>
                  <a:pt x="56338" y="45939"/>
                </a:cubicBezTo>
                <a:cubicBezTo>
                  <a:pt x="56243" y="45561"/>
                  <a:pt x="55960" y="45278"/>
                  <a:pt x="55581" y="45278"/>
                </a:cubicBezTo>
                <a:close/>
                <a:moveTo>
                  <a:pt x="62576" y="45278"/>
                </a:moveTo>
                <a:cubicBezTo>
                  <a:pt x="62198" y="45278"/>
                  <a:pt x="61820" y="45561"/>
                  <a:pt x="61820" y="45939"/>
                </a:cubicBezTo>
                <a:cubicBezTo>
                  <a:pt x="61820" y="46318"/>
                  <a:pt x="62104" y="46696"/>
                  <a:pt x="62576" y="46696"/>
                </a:cubicBezTo>
                <a:cubicBezTo>
                  <a:pt x="62954" y="46696"/>
                  <a:pt x="63333" y="46318"/>
                  <a:pt x="63333" y="45939"/>
                </a:cubicBezTo>
                <a:cubicBezTo>
                  <a:pt x="63144" y="45561"/>
                  <a:pt x="62954" y="45278"/>
                  <a:pt x="62576" y="45278"/>
                </a:cubicBezTo>
                <a:close/>
                <a:moveTo>
                  <a:pt x="69571" y="45278"/>
                </a:moveTo>
                <a:cubicBezTo>
                  <a:pt x="69193" y="45278"/>
                  <a:pt x="68815" y="45561"/>
                  <a:pt x="68815" y="45939"/>
                </a:cubicBezTo>
                <a:cubicBezTo>
                  <a:pt x="68815" y="46318"/>
                  <a:pt x="69099" y="46696"/>
                  <a:pt x="69571" y="46696"/>
                </a:cubicBezTo>
                <a:cubicBezTo>
                  <a:pt x="69949" y="46696"/>
                  <a:pt x="70233" y="46318"/>
                  <a:pt x="70233" y="45939"/>
                </a:cubicBezTo>
                <a:cubicBezTo>
                  <a:pt x="70138" y="45561"/>
                  <a:pt x="69949" y="45278"/>
                  <a:pt x="69571" y="45278"/>
                </a:cubicBezTo>
                <a:close/>
                <a:moveTo>
                  <a:pt x="72974" y="46979"/>
                </a:moveTo>
                <a:cubicBezTo>
                  <a:pt x="72596" y="46979"/>
                  <a:pt x="72407" y="47263"/>
                  <a:pt x="72407" y="47735"/>
                </a:cubicBezTo>
                <a:cubicBezTo>
                  <a:pt x="72407" y="48114"/>
                  <a:pt x="72596" y="48208"/>
                  <a:pt x="72880" y="48303"/>
                </a:cubicBezTo>
                <a:cubicBezTo>
                  <a:pt x="72880" y="48208"/>
                  <a:pt x="72974" y="47925"/>
                  <a:pt x="72974" y="47830"/>
                </a:cubicBezTo>
                <a:cubicBezTo>
                  <a:pt x="73069" y="47641"/>
                  <a:pt x="73069" y="47357"/>
                  <a:pt x="73258" y="47168"/>
                </a:cubicBezTo>
                <a:cubicBezTo>
                  <a:pt x="73069" y="47168"/>
                  <a:pt x="73069" y="46979"/>
                  <a:pt x="72974" y="46979"/>
                </a:cubicBezTo>
                <a:close/>
                <a:moveTo>
                  <a:pt x="3309" y="46979"/>
                </a:moveTo>
                <a:cubicBezTo>
                  <a:pt x="2931" y="46979"/>
                  <a:pt x="2553" y="47357"/>
                  <a:pt x="2553" y="47735"/>
                </a:cubicBezTo>
                <a:cubicBezTo>
                  <a:pt x="2553" y="48114"/>
                  <a:pt x="2742" y="48397"/>
                  <a:pt x="3309" y="48397"/>
                </a:cubicBezTo>
                <a:cubicBezTo>
                  <a:pt x="3593" y="48397"/>
                  <a:pt x="3971" y="48114"/>
                  <a:pt x="3971" y="47735"/>
                </a:cubicBezTo>
                <a:cubicBezTo>
                  <a:pt x="3876" y="47263"/>
                  <a:pt x="3593" y="46979"/>
                  <a:pt x="3309" y="46979"/>
                </a:cubicBezTo>
                <a:close/>
                <a:moveTo>
                  <a:pt x="10209" y="46979"/>
                </a:moveTo>
                <a:cubicBezTo>
                  <a:pt x="9831" y="46979"/>
                  <a:pt x="9548" y="47357"/>
                  <a:pt x="9548" y="47735"/>
                </a:cubicBezTo>
                <a:cubicBezTo>
                  <a:pt x="9548" y="48114"/>
                  <a:pt x="9737" y="48397"/>
                  <a:pt x="10209" y="48397"/>
                </a:cubicBezTo>
                <a:cubicBezTo>
                  <a:pt x="10587" y="48397"/>
                  <a:pt x="10966" y="48114"/>
                  <a:pt x="10966" y="47735"/>
                </a:cubicBezTo>
                <a:cubicBezTo>
                  <a:pt x="10871" y="47263"/>
                  <a:pt x="10587" y="46979"/>
                  <a:pt x="10209" y="46979"/>
                </a:cubicBezTo>
                <a:close/>
                <a:moveTo>
                  <a:pt x="17204" y="46979"/>
                </a:moveTo>
                <a:cubicBezTo>
                  <a:pt x="16826" y="46979"/>
                  <a:pt x="16543" y="47357"/>
                  <a:pt x="16543" y="47735"/>
                </a:cubicBezTo>
                <a:cubicBezTo>
                  <a:pt x="16543" y="48114"/>
                  <a:pt x="16732" y="48397"/>
                  <a:pt x="17204" y="48397"/>
                </a:cubicBezTo>
                <a:cubicBezTo>
                  <a:pt x="17582" y="48397"/>
                  <a:pt x="17960" y="48114"/>
                  <a:pt x="17960" y="47735"/>
                </a:cubicBezTo>
                <a:cubicBezTo>
                  <a:pt x="17771" y="47263"/>
                  <a:pt x="17582" y="46979"/>
                  <a:pt x="17204" y="46979"/>
                </a:cubicBezTo>
                <a:close/>
                <a:moveTo>
                  <a:pt x="24199" y="46979"/>
                </a:moveTo>
                <a:cubicBezTo>
                  <a:pt x="23821" y="46979"/>
                  <a:pt x="23443" y="47357"/>
                  <a:pt x="23443" y="47735"/>
                </a:cubicBezTo>
                <a:cubicBezTo>
                  <a:pt x="23443" y="48114"/>
                  <a:pt x="23726" y="48397"/>
                  <a:pt x="24199" y="48397"/>
                </a:cubicBezTo>
                <a:cubicBezTo>
                  <a:pt x="24577" y="48397"/>
                  <a:pt x="24861" y="48114"/>
                  <a:pt x="24861" y="47735"/>
                </a:cubicBezTo>
                <a:cubicBezTo>
                  <a:pt x="24766" y="47263"/>
                  <a:pt x="24577" y="46979"/>
                  <a:pt x="24199" y="46979"/>
                </a:cubicBezTo>
                <a:close/>
                <a:moveTo>
                  <a:pt x="31099" y="46979"/>
                </a:moveTo>
                <a:cubicBezTo>
                  <a:pt x="30816" y="46979"/>
                  <a:pt x="30438" y="47357"/>
                  <a:pt x="30438" y="47735"/>
                </a:cubicBezTo>
                <a:cubicBezTo>
                  <a:pt x="30438" y="48114"/>
                  <a:pt x="30627" y="48397"/>
                  <a:pt x="31099" y="48397"/>
                </a:cubicBezTo>
                <a:cubicBezTo>
                  <a:pt x="31478" y="48397"/>
                  <a:pt x="31856" y="48114"/>
                  <a:pt x="31856" y="47735"/>
                </a:cubicBezTo>
                <a:cubicBezTo>
                  <a:pt x="31761" y="47263"/>
                  <a:pt x="31478" y="46979"/>
                  <a:pt x="31099" y="46979"/>
                </a:cubicBezTo>
                <a:close/>
                <a:moveTo>
                  <a:pt x="38094" y="46979"/>
                </a:moveTo>
                <a:cubicBezTo>
                  <a:pt x="37811" y="46979"/>
                  <a:pt x="37433" y="47357"/>
                  <a:pt x="37433" y="47735"/>
                </a:cubicBezTo>
                <a:cubicBezTo>
                  <a:pt x="37433" y="48114"/>
                  <a:pt x="37622" y="48397"/>
                  <a:pt x="38094" y="48397"/>
                </a:cubicBezTo>
                <a:cubicBezTo>
                  <a:pt x="38472" y="48397"/>
                  <a:pt x="38851" y="48114"/>
                  <a:pt x="38851" y="47735"/>
                </a:cubicBezTo>
                <a:cubicBezTo>
                  <a:pt x="38851" y="47263"/>
                  <a:pt x="38472" y="46979"/>
                  <a:pt x="38094" y="46979"/>
                </a:cubicBezTo>
                <a:close/>
                <a:moveTo>
                  <a:pt x="45089" y="46979"/>
                </a:moveTo>
                <a:cubicBezTo>
                  <a:pt x="44711" y="46979"/>
                  <a:pt x="44333" y="47357"/>
                  <a:pt x="44333" y="47735"/>
                </a:cubicBezTo>
                <a:cubicBezTo>
                  <a:pt x="44333" y="48114"/>
                  <a:pt x="44617" y="48397"/>
                  <a:pt x="45089" y="48397"/>
                </a:cubicBezTo>
                <a:cubicBezTo>
                  <a:pt x="45467" y="48397"/>
                  <a:pt x="45845" y="48114"/>
                  <a:pt x="45845" y="47735"/>
                </a:cubicBezTo>
                <a:cubicBezTo>
                  <a:pt x="45845" y="47263"/>
                  <a:pt x="45467" y="46979"/>
                  <a:pt x="45089" y="46979"/>
                </a:cubicBezTo>
                <a:close/>
                <a:moveTo>
                  <a:pt x="52084" y="46979"/>
                </a:moveTo>
                <a:cubicBezTo>
                  <a:pt x="51706" y="46979"/>
                  <a:pt x="51328" y="47357"/>
                  <a:pt x="51328" y="47735"/>
                </a:cubicBezTo>
                <a:cubicBezTo>
                  <a:pt x="51328" y="48114"/>
                  <a:pt x="51611" y="48397"/>
                  <a:pt x="52084" y="48397"/>
                </a:cubicBezTo>
                <a:cubicBezTo>
                  <a:pt x="52462" y="48397"/>
                  <a:pt x="52746" y="48114"/>
                  <a:pt x="52746" y="47735"/>
                </a:cubicBezTo>
                <a:cubicBezTo>
                  <a:pt x="52746" y="47263"/>
                  <a:pt x="52368" y="46979"/>
                  <a:pt x="52084" y="46979"/>
                </a:cubicBezTo>
                <a:close/>
                <a:moveTo>
                  <a:pt x="59079" y="46979"/>
                </a:moveTo>
                <a:cubicBezTo>
                  <a:pt x="58701" y="46979"/>
                  <a:pt x="58323" y="47357"/>
                  <a:pt x="58323" y="47735"/>
                </a:cubicBezTo>
                <a:cubicBezTo>
                  <a:pt x="58323" y="48114"/>
                  <a:pt x="58512" y="48397"/>
                  <a:pt x="59079" y="48397"/>
                </a:cubicBezTo>
                <a:cubicBezTo>
                  <a:pt x="59363" y="48397"/>
                  <a:pt x="59741" y="48114"/>
                  <a:pt x="59741" y="47735"/>
                </a:cubicBezTo>
                <a:cubicBezTo>
                  <a:pt x="59741" y="47263"/>
                  <a:pt x="59363" y="46979"/>
                  <a:pt x="59079" y="46979"/>
                </a:cubicBezTo>
                <a:close/>
                <a:moveTo>
                  <a:pt x="65979" y="46979"/>
                </a:moveTo>
                <a:cubicBezTo>
                  <a:pt x="65601" y="46979"/>
                  <a:pt x="65318" y="47357"/>
                  <a:pt x="65318" y="47735"/>
                </a:cubicBezTo>
                <a:cubicBezTo>
                  <a:pt x="65318" y="48114"/>
                  <a:pt x="65507" y="48397"/>
                  <a:pt x="65979" y="48397"/>
                </a:cubicBezTo>
                <a:cubicBezTo>
                  <a:pt x="66357" y="48397"/>
                  <a:pt x="66735" y="48114"/>
                  <a:pt x="66735" y="47735"/>
                </a:cubicBezTo>
                <a:cubicBezTo>
                  <a:pt x="66735" y="47263"/>
                  <a:pt x="66357" y="46979"/>
                  <a:pt x="65979" y="46979"/>
                </a:cubicBezTo>
                <a:close/>
                <a:moveTo>
                  <a:pt x="6712" y="48775"/>
                </a:moveTo>
                <a:cubicBezTo>
                  <a:pt x="6334" y="48775"/>
                  <a:pt x="5956" y="49153"/>
                  <a:pt x="5956" y="49531"/>
                </a:cubicBezTo>
                <a:cubicBezTo>
                  <a:pt x="5956" y="49815"/>
                  <a:pt x="6239" y="50193"/>
                  <a:pt x="6712" y="50193"/>
                </a:cubicBezTo>
                <a:cubicBezTo>
                  <a:pt x="7090" y="50193"/>
                  <a:pt x="7374" y="49815"/>
                  <a:pt x="7374" y="49531"/>
                </a:cubicBezTo>
                <a:cubicBezTo>
                  <a:pt x="7374" y="49059"/>
                  <a:pt x="7090" y="48775"/>
                  <a:pt x="6712" y="48775"/>
                </a:cubicBezTo>
                <a:close/>
                <a:moveTo>
                  <a:pt x="13707" y="48775"/>
                </a:moveTo>
                <a:cubicBezTo>
                  <a:pt x="13329" y="48775"/>
                  <a:pt x="12951" y="49153"/>
                  <a:pt x="12951" y="49531"/>
                </a:cubicBezTo>
                <a:cubicBezTo>
                  <a:pt x="12951" y="49815"/>
                  <a:pt x="13234" y="50193"/>
                  <a:pt x="13707" y="50193"/>
                </a:cubicBezTo>
                <a:cubicBezTo>
                  <a:pt x="13990" y="50193"/>
                  <a:pt x="14368" y="49815"/>
                  <a:pt x="14368" y="49531"/>
                </a:cubicBezTo>
                <a:cubicBezTo>
                  <a:pt x="14368" y="49059"/>
                  <a:pt x="13990" y="48775"/>
                  <a:pt x="13707" y="48775"/>
                </a:cubicBezTo>
                <a:close/>
                <a:moveTo>
                  <a:pt x="20607" y="48775"/>
                </a:moveTo>
                <a:cubicBezTo>
                  <a:pt x="20324" y="48775"/>
                  <a:pt x="19945" y="49153"/>
                  <a:pt x="19945" y="49531"/>
                </a:cubicBezTo>
                <a:cubicBezTo>
                  <a:pt x="19945" y="49815"/>
                  <a:pt x="20135" y="50193"/>
                  <a:pt x="20607" y="50193"/>
                </a:cubicBezTo>
                <a:cubicBezTo>
                  <a:pt x="20985" y="50193"/>
                  <a:pt x="21363" y="49815"/>
                  <a:pt x="21363" y="49531"/>
                </a:cubicBezTo>
                <a:cubicBezTo>
                  <a:pt x="21363" y="49059"/>
                  <a:pt x="21080" y="48775"/>
                  <a:pt x="20607" y="48775"/>
                </a:cubicBezTo>
                <a:close/>
                <a:moveTo>
                  <a:pt x="27602" y="48775"/>
                </a:moveTo>
                <a:cubicBezTo>
                  <a:pt x="27224" y="48775"/>
                  <a:pt x="26846" y="49153"/>
                  <a:pt x="26846" y="49531"/>
                </a:cubicBezTo>
                <a:cubicBezTo>
                  <a:pt x="26846" y="49815"/>
                  <a:pt x="27129" y="50193"/>
                  <a:pt x="27602" y="50193"/>
                </a:cubicBezTo>
                <a:cubicBezTo>
                  <a:pt x="27980" y="50193"/>
                  <a:pt x="28358" y="49815"/>
                  <a:pt x="28358" y="49531"/>
                </a:cubicBezTo>
                <a:cubicBezTo>
                  <a:pt x="28358" y="49059"/>
                  <a:pt x="28075" y="48775"/>
                  <a:pt x="27602" y="48775"/>
                </a:cubicBezTo>
                <a:close/>
                <a:moveTo>
                  <a:pt x="34691" y="48775"/>
                </a:moveTo>
                <a:cubicBezTo>
                  <a:pt x="34313" y="48775"/>
                  <a:pt x="33935" y="49153"/>
                  <a:pt x="33935" y="49531"/>
                </a:cubicBezTo>
                <a:cubicBezTo>
                  <a:pt x="33935" y="49815"/>
                  <a:pt x="34219" y="50193"/>
                  <a:pt x="34691" y="50193"/>
                </a:cubicBezTo>
                <a:cubicBezTo>
                  <a:pt x="35070" y="50193"/>
                  <a:pt x="35448" y="49815"/>
                  <a:pt x="35448" y="49531"/>
                </a:cubicBezTo>
                <a:cubicBezTo>
                  <a:pt x="35259" y="49059"/>
                  <a:pt x="35070" y="48775"/>
                  <a:pt x="34691" y="48775"/>
                </a:cubicBezTo>
                <a:close/>
                <a:moveTo>
                  <a:pt x="41686" y="48775"/>
                </a:moveTo>
                <a:cubicBezTo>
                  <a:pt x="41308" y="48775"/>
                  <a:pt x="40930" y="49153"/>
                  <a:pt x="40930" y="49531"/>
                </a:cubicBezTo>
                <a:cubicBezTo>
                  <a:pt x="40930" y="49815"/>
                  <a:pt x="41214" y="50193"/>
                  <a:pt x="41686" y="50193"/>
                </a:cubicBezTo>
                <a:cubicBezTo>
                  <a:pt x="42064" y="50193"/>
                  <a:pt x="42348" y="49815"/>
                  <a:pt x="42348" y="49531"/>
                </a:cubicBezTo>
                <a:cubicBezTo>
                  <a:pt x="42253" y="49059"/>
                  <a:pt x="42064" y="48775"/>
                  <a:pt x="41686" y="48775"/>
                </a:cubicBezTo>
                <a:close/>
                <a:moveTo>
                  <a:pt x="48681" y="48775"/>
                </a:moveTo>
                <a:cubicBezTo>
                  <a:pt x="48303" y="48775"/>
                  <a:pt x="47925" y="49153"/>
                  <a:pt x="47925" y="49531"/>
                </a:cubicBezTo>
                <a:cubicBezTo>
                  <a:pt x="47925" y="49815"/>
                  <a:pt x="48114" y="50193"/>
                  <a:pt x="48681" y="50193"/>
                </a:cubicBezTo>
                <a:cubicBezTo>
                  <a:pt x="48965" y="50193"/>
                  <a:pt x="49343" y="49815"/>
                  <a:pt x="49343" y="49531"/>
                </a:cubicBezTo>
                <a:cubicBezTo>
                  <a:pt x="49248" y="49059"/>
                  <a:pt x="48965" y="48775"/>
                  <a:pt x="48681" y="48775"/>
                </a:cubicBezTo>
                <a:close/>
                <a:moveTo>
                  <a:pt x="55581" y="48775"/>
                </a:moveTo>
                <a:cubicBezTo>
                  <a:pt x="55298" y="48775"/>
                  <a:pt x="54920" y="49153"/>
                  <a:pt x="54920" y="49531"/>
                </a:cubicBezTo>
                <a:cubicBezTo>
                  <a:pt x="54920" y="49815"/>
                  <a:pt x="55109" y="50193"/>
                  <a:pt x="55581" y="50193"/>
                </a:cubicBezTo>
                <a:cubicBezTo>
                  <a:pt x="55960" y="50193"/>
                  <a:pt x="56338" y="49815"/>
                  <a:pt x="56338" y="49531"/>
                </a:cubicBezTo>
                <a:cubicBezTo>
                  <a:pt x="56243" y="49059"/>
                  <a:pt x="55960" y="48775"/>
                  <a:pt x="55581" y="48775"/>
                </a:cubicBezTo>
                <a:close/>
                <a:moveTo>
                  <a:pt x="62576" y="48775"/>
                </a:moveTo>
                <a:cubicBezTo>
                  <a:pt x="62198" y="48775"/>
                  <a:pt x="61820" y="49153"/>
                  <a:pt x="61820" y="49531"/>
                </a:cubicBezTo>
                <a:cubicBezTo>
                  <a:pt x="61820" y="49815"/>
                  <a:pt x="62104" y="50193"/>
                  <a:pt x="62576" y="50193"/>
                </a:cubicBezTo>
                <a:cubicBezTo>
                  <a:pt x="62954" y="50193"/>
                  <a:pt x="63333" y="49815"/>
                  <a:pt x="63333" y="49531"/>
                </a:cubicBezTo>
                <a:cubicBezTo>
                  <a:pt x="63144" y="49059"/>
                  <a:pt x="62954" y="48775"/>
                  <a:pt x="62576" y="48775"/>
                </a:cubicBezTo>
                <a:close/>
                <a:moveTo>
                  <a:pt x="69571" y="48775"/>
                </a:moveTo>
                <a:cubicBezTo>
                  <a:pt x="69193" y="48775"/>
                  <a:pt x="68815" y="49153"/>
                  <a:pt x="68815" y="49531"/>
                </a:cubicBezTo>
                <a:cubicBezTo>
                  <a:pt x="68815" y="49815"/>
                  <a:pt x="69099" y="50193"/>
                  <a:pt x="69571" y="50193"/>
                </a:cubicBezTo>
                <a:cubicBezTo>
                  <a:pt x="69949" y="50193"/>
                  <a:pt x="70233" y="49815"/>
                  <a:pt x="70233" y="49531"/>
                </a:cubicBezTo>
                <a:cubicBezTo>
                  <a:pt x="70138" y="49059"/>
                  <a:pt x="69949" y="48775"/>
                  <a:pt x="69571" y="48775"/>
                </a:cubicBezTo>
                <a:close/>
                <a:moveTo>
                  <a:pt x="3309" y="50477"/>
                </a:moveTo>
                <a:cubicBezTo>
                  <a:pt x="3025" y="50477"/>
                  <a:pt x="2836" y="50666"/>
                  <a:pt x="2647" y="50855"/>
                </a:cubicBezTo>
                <a:lnTo>
                  <a:pt x="3025" y="51611"/>
                </a:lnTo>
                <a:cubicBezTo>
                  <a:pt x="3120" y="51611"/>
                  <a:pt x="3120" y="51706"/>
                  <a:pt x="3309" y="51706"/>
                </a:cubicBezTo>
                <a:cubicBezTo>
                  <a:pt x="3593" y="51706"/>
                  <a:pt x="3971" y="51422"/>
                  <a:pt x="3971" y="51044"/>
                </a:cubicBezTo>
                <a:cubicBezTo>
                  <a:pt x="3876" y="50760"/>
                  <a:pt x="3593" y="50477"/>
                  <a:pt x="3309" y="50477"/>
                </a:cubicBezTo>
                <a:close/>
                <a:moveTo>
                  <a:pt x="10209" y="50477"/>
                </a:moveTo>
                <a:cubicBezTo>
                  <a:pt x="9831" y="50477"/>
                  <a:pt x="9548" y="50760"/>
                  <a:pt x="9548" y="51138"/>
                </a:cubicBezTo>
                <a:cubicBezTo>
                  <a:pt x="9548" y="51516"/>
                  <a:pt x="9737" y="51895"/>
                  <a:pt x="10209" y="51895"/>
                </a:cubicBezTo>
                <a:cubicBezTo>
                  <a:pt x="10587" y="51895"/>
                  <a:pt x="10966" y="51516"/>
                  <a:pt x="10966" y="51138"/>
                </a:cubicBezTo>
                <a:cubicBezTo>
                  <a:pt x="10871" y="50760"/>
                  <a:pt x="10587" y="50477"/>
                  <a:pt x="10209" y="50477"/>
                </a:cubicBezTo>
                <a:close/>
                <a:moveTo>
                  <a:pt x="17204" y="50477"/>
                </a:moveTo>
                <a:cubicBezTo>
                  <a:pt x="16826" y="50477"/>
                  <a:pt x="16543" y="50760"/>
                  <a:pt x="16543" y="51138"/>
                </a:cubicBezTo>
                <a:cubicBezTo>
                  <a:pt x="16543" y="51516"/>
                  <a:pt x="16732" y="51895"/>
                  <a:pt x="17204" y="51895"/>
                </a:cubicBezTo>
                <a:cubicBezTo>
                  <a:pt x="17582" y="51895"/>
                  <a:pt x="17960" y="51516"/>
                  <a:pt x="17960" y="51138"/>
                </a:cubicBezTo>
                <a:cubicBezTo>
                  <a:pt x="17771" y="50760"/>
                  <a:pt x="17582" y="50477"/>
                  <a:pt x="17204" y="50477"/>
                </a:cubicBezTo>
                <a:close/>
                <a:moveTo>
                  <a:pt x="24199" y="50477"/>
                </a:moveTo>
                <a:cubicBezTo>
                  <a:pt x="23821" y="50477"/>
                  <a:pt x="23443" y="50760"/>
                  <a:pt x="23443" y="51138"/>
                </a:cubicBezTo>
                <a:cubicBezTo>
                  <a:pt x="23443" y="51516"/>
                  <a:pt x="23726" y="51895"/>
                  <a:pt x="24199" y="51895"/>
                </a:cubicBezTo>
                <a:cubicBezTo>
                  <a:pt x="24577" y="51895"/>
                  <a:pt x="24861" y="51516"/>
                  <a:pt x="24861" y="51138"/>
                </a:cubicBezTo>
                <a:cubicBezTo>
                  <a:pt x="24766" y="50760"/>
                  <a:pt x="24577" y="50477"/>
                  <a:pt x="24199" y="50477"/>
                </a:cubicBezTo>
                <a:close/>
                <a:moveTo>
                  <a:pt x="31099" y="50477"/>
                </a:moveTo>
                <a:cubicBezTo>
                  <a:pt x="30816" y="50477"/>
                  <a:pt x="30438" y="50760"/>
                  <a:pt x="30438" y="51138"/>
                </a:cubicBezTo>
                <a:cubicBezTo>
                  <a:pt x="30438" y="51516"/>
                  <a:pt x="30627" y="51895"/>
                  <a:pt x="31099" y="51895"/>
                </a:cubicBezTo>
                <a:cubicBezTo>
                  <a:pt x="31478" y="51895"/>
                  <a:pt x="31856" y="51516"/>
                  <a:pt x="31856" y="51138"/>
                </a:cubicBezTo>
                <a:cubicBezTo>
                  <a:pt x="31761" y="50760"/>
                  <a:pt x="31478" y="50477"/>
                  <a:pt x="31099" y="50477"/>
                </a:cubicBezTo>
                <a:close/>
                <a:moveTo>
                  <a:pt x="38094" y="50477"/>
                </a:moveTo>
                <a:cubicBezTo>
                  <a:pt x="37811" y="50477"/>
                  <a:pt x="37433" y="50760"/>
                  <a:pt x="37433" y="51138"/>
                </a:cubicBezTo>
                <a:cubicBezTo>
                  <a:pt x="37433" y="51516"/>
                  <a:pt x="37622" y="51895"/>
                  <a:pt x="38094" y="51895"/>
                </a:cubicBezTo>
                <a:cubicBezTo>
                  <a:pt x="38472" y="51895"/>
                  <a:pt x="38851" y="51516"/>
                  <a:pt x="38851" y="51138"/>
                </a:cubicBezTo>
                <a:cubicBezTo>
                  <a:pt x="38851" y="50760"/>
                  <a:pt x="38472" y="50477"/>
                  <a:pt x="38094" y="50477"/>
                </a:cubicBezTo>
                <a:close/>
                <a:moveTo>
                  <a:pt x="45089" y="50477"/>
                </a:moveTo>
                <a:cubicBezTo>
                  <a:pt x="44711" y="50477"/>
                  <a:pt x="44333" y="50760"/>
                  <a:pt x="44333" y="51138"/>
                </a:cubicBezTo>
                <a:cubicBezTo>
                  <a:pt x="44333" y="51516"/>
                  <a:pt x="44617" y="51895"/>
                  <a:pt x="45089" y="51895"/>
                </a:cubicBezTo>
                <a:cubicBezTo>
                  <a:pt x="45467" y="51895"/>
                  <a:pt x="45845" y="51516"/>
                  <a:pt x="45845" y="51138"/>
                </a:cubicBezTo>
                <a:cubicBezTo>
                  <a:pt x="45845" y="50760"/>
                  <a:pt x="45467" y="50477"/>
                  <a:pt x="45089" y="50477"/>
                </a:cubicBezTo>
                <a:close/>
                <a:moveTo>
                  <a:pt x="52084" y="50477"/>
                </a:moveTo>
                <a:cubicBezTo>
                  <a:pt x="51706" y="50477"/>
                  <a:pt x="51328" y="50760"/>
                  <a:pt x="51328" y="51138"/>
                </a:cubicBezTo>
                <a:cubicBezTo>
                  <a:pt x="51328" y="51516"/>
                  <a:pt x="51611" y="51895"/>
                  <a:pt x="52084" y="51895"/>
                </a:cubicBezTo>
                <a:cubicBezTo>
                  <a:pt x="52462" y="51895"/>
                  <a:pt x="52746" y="51516"/>
                  <a:pt x="52746" y="51138"/>
                </a:cubicBezTo>
                <a:cubicBezTo>
                  <a:pt x="52746" y="50760"/>
                  <a:pt x="52368" y="50477"/>
                  <a:pt x="52084" y="50477"/>
                </a:cubicBezTo>
                <a:close/>
                <a:moveTo>
                  <a:pt x="59079" y="50477"/>
                </a:moveTo>
                <a:cubicBezTo>
                  <a:pt x="58701" y="50477"/>
                  <a:pt x="58323" y="50760"/>
                  <a:pt x="58323" y="51138"/>
                </a:cubicBezTo>
                <a:cubicBezTo>
                  <a:pt x="58323" y="51516"/>
                  <a:pt x="58512" y="51895"/>
                  <a:pt x="59079" y="51895"/>
                </a:cubicBezTo>
                <a:cubicBezTo>
                  <a:pt x="59363" y="51895"/>
                  <a:pt x="59741" y="51516"/>
                  <a:pt x="59741" y="51138"/>
                </a:cubicBezTo>
                <a:cubicBezTo>
                  <a:pt x="59741" y="50760"/>
                  <a:pt x="59363" y="50477"/>
                  <a:pt x="59079" y="50477"/>
                </a:cubicBezTo>
                <a:close/>
                <a:moveTo>
                  <a:pt x="65979" y="50477"/>
                </a:moveTo>
                <a:cubicBezTo>
                  <a:pt x="65601" y="50477"/>
                  <a:pt x="65318" y="50760"/>
                  <a:pt x="65318" y="51138"/>
                </a:cubicBezTo>
                <a:cubicBezTo>
                  <a:pt x="65318" y="51516"/>
                  <a:pt x="65507" y="51895"/>
                  <a:pt x="65979" y="51895"/>
                </a:cubicBezTo>
                <a:cubicBezTo>
                  <a:pt x="66357" y="51895"/>
                  <a:pt x="66735" y="51516"/>
                  <a:pt x="66735" y="51138"/>
                </a:cubicBezTo>
                <a:cubicBezTo>
                  <a:pt x="66735" y="50760"/>
                  <a:pt x="66357" y="50477"/>
                  <a:pt x="65979" y="50477"/>
                </a:cubicBezTo>
                <a:close/>
                <a:moveTo>
                  <a:pt x="6712" y="52178"/>
                </a:moveTo>
                <a:cubicBezTo>
                  <a:pt x="6334" y="52178"/>
                  <a:pt x="5956" y="52556"/>
                  <a:pt x="5956" y="52934"/>
                </a:cubicBezTo>
                <a:cubicBezTo>
                  <a:pt x="5956" y="53218"/>
                  <a:pt x="6239" y="53596"/>
                  <a:pt x="6712" y="53596"/>
                </a:cubicBezTo>
                <a:cubicBezTo>
                  <a:pt x="7090" y="53596"/>
                  <a:pt x="7374" y="53312"/>
                  <a:pt x="7374" y="52934"/>
                </a:cubicBezTo>
                <a:cubicBezTo>
                  <a:pt x="7374" y="52556"/>
                  <a:pt x="7090" y="52178"/>
                  <a:pt x="6712" y="52178"/>
                </a:cubicBezTo>
                <a:close/>
                <a:moveTo>
                  <a:pt x="13707" y="52178"/>
                </a:moveTo>
                <a:cubicBezTo>
                  <a:pt x="13329" y="52178"/>
                  <a:pt x="12951" y="52556"/>
                  <a:pt x="12951" y="52934"/>
                </a:cubicBezTo>
                <a:cubicBezTo>
                  <a:pt x="12951" y="53218"/>
                  <a:pt x="13234" y="53596"/>
                  <a:pt x="13707" y="53596"/>
                </a:cubicBezTo>
                <a:cubicBezTo>
                  <a:pt x="13990" y="53596"/>
                  <a:pt x="14368" y="53312"/>
                  <a:pt x="14368" y="52934"/>
                </a:cubicBezTo>
                <a:cubicBezTo>
                  <a:pt x="14368" y="52556"/>
                  <a:pt x="13990" y="52178"/>
                  <a:pt x="13707" y="52178"/>
                </a:cubicBezTo>
                <a:close/>
                <a:moveTo>
                  <a:pt x="20607" y="52178"/>
                </a:moveTo>
                <a:cubicBezTo>
                  <a:pt x="20324" y="52178"/>
                  <a:pt x="19945" y="52556"/>
                  <a:pt x="19945" y="52934"/>
                </a:cubicBezTo>
                <a:cubicBezTo>
                  <a:pt x="19945" y="53218"/>
                  <a:pt x="20135" y="53596"/>
                  <a:pt x="20607" y="53596"/>
                </a:cubicBezTo>
                <a:cubicBezTo>
                  <a:pt x="20985" y="53596"/>
                  <a:pt x="21363" y="53312"/>
                  <a:pt x="21363" y="52934"/>
                </a:cubicBezTo>
                <a:cubicBezTo>
                  <a:pt x="21363" y="52556"/>
                  <a:pt x="21080" y="52178"/>
                  <a:pt x="20607" y="52178"/>
                </a:cubicBezTo>
                <a:close/>
                <a:moveTo>
                  <a:pt x="27602" y="52178"/>
                </a:moveTo>
                <a:cubicBezTo>
                  <a:pt x="27224" y="52178"/>
                  <a:pt x="26846" y="52556"/>
                  <a:pt x="26846" y="52934"/>
                </a:cubicBezTo>
                <a:cubicBezTo>
                  <a:pt x="26846" y="53218"/>
                  <a:pt x="27129" y="53596"/>
                  <a:pt x="27602" y="53596"/>
                </a:cubicBezTo>
                <a:cubicBezTo>
                  <a:pt x="27980" y="53596"/>
                  <a:pt x="28358" y="53312"/>
                  <a:pt x="28358" y="52934"/>
                </a:cubicBezTo>
                <a:cubicBezTo>
                  <a:pt x="28358" y="52556"/>
                  <a:pt x="28075" y="52178"/>
                  <a:pt x="27602" y="52178"/>
                </a:cubicBezTo>
                <a:close/>
                <a:moveTo>
                  <a:pt x="34691" y="52178"/>
                </a:moveTo>
                <a:cubicBezTo>
                  <a:pt x="34313" y="52178"/>
                  <a:pt x="33935" y="52556"/>
                  <a:pt x="33935" y="52934"/>
                </a:cubicBezTo>
                <a:cubicBezTo>
                  <a:pt x="33935" y="53218"/>
                  <a:pt x="34219" y="53596"/>
                  <a:pt x="34691" y="53596"/>
                </a:cubicBezTo>
                <a:cubicBezTo>
                  <a:pt x="35070" y="53596"/>
                  <a:pt x="35448" y="53312"/>
                  <a:pt x="35448" y="52934"/>
                </a:cubicBezTo>
                <a:cubicBezTo>
                  <a:pt x="35259" y="52556"/>
                  <a:pt x="35070" y="52178"/>
                  <a:pt x="34691" y="52178"/>
                </a:cubicBezTo>
                <a:close/>
                <a:moveTo>
                  <a:pt x="41686" y="52178"/>
                </a:moveTo>
                <a:cubicBezTo>
                  <a:pt x="41308" y="52178"/>
                  <a:pt x="40930" y="52556"/>
                  <a:pt x="40930" y="52934"/>
                </a:cubicBezTo>
                <a:cubicBezTo>
                  <a:pt x="40930" y="53218"/>
                  <a:pt x="41214" y="53596"/>
                  <a:pt x="41686" y="53596"/>
                </a:cubicBezTo>
                <a:cubicBezTo>
                  <a:pt x="42064" y="53596"/>
                  <a:pt x="42348" y="53312"/>
                  <a:pt x="42348" y="52934"/>
                </a:cubicBezTo>
                <a:cubicBezTo>
                  <a:pt x="42253" y="52556"/>
                  <a:pt x="42064" y="52178"/>
                  <a:pt x="41686" y="52178"/>
                </a:cubicBezTo>
                <a:close/>
                <a:moveTo>
                  <a:pt x="48681" y="52178"/>
                </a:moveTo>
                <a:cubicBezTo>
                  <a:pt x="48303" y="52178"/>
                  <a:pt x="47925" y="52556"/>
                  <a:pt x="47925" y="52934"/>
                </a:cubicBezTo>
                <a:cubicBezTo>
                  <a:pt x="47925" y="53218"/>
                  <a:pt x="48114" y="53596"/>
                  <a:pt x="48681" y="53596"/>
                </a:cubicBezTo>
                <a:cubicBezTo>
                  <a:pt x="48965" y="53596"/>
                  <a:pt x="49343" y="53312"/>
                  <a:pt x="49343" y="52934"/>
                </a:cubicBezTo>
                <a:cubicBezTo>
                  <a:pt x="49248" y="52556"/>
                  <a:pt x="48965" y="52178"/>
                  <a:pt x="48681" y="52178"/>
                </a:cubicBezTo>
                <a:close/>
                <a:moveTo>
                  <a:pt x="55581" y="52178"/>
                </a:moveTo>
                <a:cubicBezTo>
                  <a:pt x="55298" y="52178"/>
                  <a:pt x="54920" y="52556"/>
                  <a:pt x="54920" y="52934"/>
                </a:cubicBezTo>
                <a:cubicBezTo>
                  <a:pt x="54920" y="53218"/>
                  <a:pt x="55109" y="53596"/>
                  <a:pt x="55581" y="53596"/>
                </a:cubicBezTo>
                <a:cubicBezTo>
                  <a:pt x="55960" y="53596"/>
                  <a:pt x="56338" y="53312"/>
                  <a:pt x="56338" y="52934"/>
                </a:cubicBezTo>
                <a:cubicBezTo>
                  <a:pt x="56243" y="52556"/>
                  <a:pt x="55960" y="52178"/>
                  <a:pt x="55581" y="52178"/>
                </a:cubicBezTo>
                <a:close/>
                <a:moveTo>
                  <a:pt x="62576" y="52178"/>
                </a:moveTo>
                <a:cubicBezTo>
                  <a:pt x="62198" y="52178"/>
                  <a:pt x="61820" y="52556"/>
                  <a:pt x="61820" y="52934"/>
                </a:cubicBezTo>
                <a:cubicBezTo>
                  <a:pt x="61820" y="53218"/>
                  <a:pt x="62104" y="53596"/>
                  <a:pt x="62576" y="53596"/>
                </a:cubicBezTo>
                <a:cubicBezTo>
                  <a:pt x="62954" y="53596"/>
                  <a:pt x="63333" y="53312"/>
                  <a:pt x="63333" y="52934"/>
                </a:cubicBezTo>
                <a:cubicBezTo>
                  <a:pt x="63144" y="52556"/>
                  <a:pt x="62954" y="52178"/>
                  <a:pt x="62576" y="52178"/>
                </a:cubicBezTo>
                <a:close/>
                <a:moveTo>
                  <a:pt x="69571" y="52178"/>
                </a:moveTo>
                <a:cubicBezTo>
                  <a:pt x="69193" y="52178"/>
                  <a:pt x="68815" y="52556"/>
                  <a:pt x="68815" y="52934"/>
                </a:cubicBezTo>
                <a:cubicBezTo>
                  <a:pt x="68815" y="53218"/>
                  <a:pt x="69099" y="53596"/>
                  <a:pt x="69571" y="53596"/>
                </a:cubicBezTo>
                <a:cubicBezTo>
                  <a:pt x="69949" y="53596"/>
                  <a:pt x="70233" y="53312"/>
                  <a:pt x="70233" y="52934"/>
                </a:cubicBezTo>
                <a:cubicBezTo>
                  <a:pt x="70138" y="52556"/>
                  <a:pt x="69949" y="52178"/>
                  <a:pt x="69571" y="52178"/>
                </a:cubicBezTo>
                <a:close/>
                <a:moveTo>
                  <a:pt x="10209" y="53974"/>
                </a:moveTo>
                <a:cubicBezTo>
                  <a:pt x="9831" y="53974"/>
                  <a:pt x="9548" y="54352"/>
                  <a:pt x="9548" y="54730"/>
                </a:cubicBezTo>
                <a:cubicBezTo>
                  <a:pt x="9548" y="55014"/>
                  <a:pt x="9737" y="55392"/>
                  <a:pt x="10209" y="55392"/>
                </a:cubicBezTo>
                <a:cubicBezTo>
                  <a:pt x="10587" y="55392"/>
                  <a:pt x="10966" y="55014"/>
                  <a:pt x="10966" y="54730"/>
                </a:cubicBezTo>
                <a:cubicBezTo>
                  <a:pt x="10871" y="54258"/>
                  <a:pt x="10587" y="53974"/>
                  <a:pt x="10209" y="53974"/>
                </a:cubicBezTo>
                <a:close/>
                <a:moveTo>
                  <a:pt x="17204" y="53974"/>
                </a:moveTo>
                <a:cubicBezTo>
                  <a:pt x="16826" y="53974"/>
                  <a:pt x="16543" y="54352"/>
                  <a:pt x="16543" y="54730"/>
                </a:cubicBezTo>
                <a:cubicBezTo>
                  <a:pt x="16543" y="55014"/>
                  <a:pt x="16732" y="55392"/>
                  <a:pt x="17204" y="55392"/>
                </a:cubicBezTo>
                <a:cubicBezTo>
                  <a:pt x="17582" y="55392"/>
                  <a:pt x="17960" y="55014"/>
                  <a:pt x="17960" y="54730"/>
                </a:cubicBezTo>
                <a:cubicBezTo>
                  <a:pt x="17771" y="54258"/>
                  <a:pt x="17582" y="53974"/>
                  <a:pt x="17204" y="53974"/>
                </a:cubicBezTo>
                <a:close/>
                <a:moveTo>
                  <a:pt x="24199" y="53974"/>
                </a:moveTo>
                <a:cubicBezTo>
                  <a:pt x="23821" y="53974"/>
                  <a:pt x="23443" y="54352"/>
                  <a:pt x="23443" y="54730"/>
                </a:cubicBezTo>
                <a:cubicBezTo>
                  <a:pt x="23443" y="55014"/>
                  <a:pt x="23726" y="55392"/>
                  <a:pt x="24199" y="55392"/>
                </a:cubicBezTo>
                <a:cubicBezTo>
                  <a:pt x="24577" y="55392"/>
                  <a:pt x="24861" y="55014"/>
                  <a:pt x="24861" y="54730"/>
                </a:cubicBezTo>
                <a:cubicBezTo>
                  <a:pt x="24766" y="54258"/>
                  <a:pt x="24577" y="53974"/>
                  <a:pt x="24199" y="53974"/>
                </a:cubicBezTo>
                <a:close/>
                <a:moveTo>
                  <a:pt x="31099" y="53974"/>
                </a:moveTo>
                <a:cubicBezTo>
                  <a:pt x="30816" y="53974"/>
                  <a:pt x="30438" y="54352"/>
                  <a:pt x="30438" y="54730"/>
                </a:cubicBezTo>
                <a:cubicBezTo>
                  <a:pt x="30438" y="55014"/>
                  <a:pt x="30627" y="55392"/>
                  <a:pt x="31099" y="55392"/>
                </a:cubicBezTo>
                <a:cubicBezTo>
                  <a:pt x="31478" y="55392"/>
                  <a:pt x="31856" y="55014"/>
                  <a:pt x="31856" y="54730"/>
                </a:cubicBezTo>
                <a:cubicBezTo>
                  <a:pt x="31761" y="54258"/>
                  <a:pt x="31478" y="53974"/>
                  <a:pt x="31099" y="53974"/>
                </a:cubicBezTo>
                <a:close/>
                <a:moveTo>
                  <a:pt x="38094" y="53974"/>
                </a:moveTo>
                <a:cubicBezTo>
                  <a:pt x="37811" y="53974"/>
                  <a:pt x="37433" y="54352"/>
                  <a:pt x="37433" y="54730"/>
                </a:cubicBezTo>
                <a:cubicBezTo>
                  <a:pt x="37433" y="55014"/>
                  <a:pt x="37622" y="55392"/>
                  <a:pt x="38094" y="55392"/>
                </a:cubicBezTo>
                <a:cubicBezTo>
                  <a:pt x="38472" y="55392"/>
                  <a:pt x="38851" y="55014"/>
                  <a:pt x="38851" y="54730"/>
                </a:cubicBezTo>
                <a:cubicBezTo>
                  <a:pt x="38851" y="54258"/>
                  <a:pt x="38472" y="53974"/>
                  <a:pt x="38094" y="53974"/>
                </a:cubicBezTo>
                <a:close/>
                <a:moveTo>
                  <a:pt x="45089" y="53974"/>
                </a:moveTo>
                <a:cubicBezTo>
                  <a:pt x="44711" y="53974"/>
                  <a:pt x="44333" y="54352"/>
                  <a:pt x="44333" y="54730"/>
                </a:cubicBezTo>
                <a:cubicBezTo>
                  <a:pt x="44333" y="55014"/>
                  <a:pt x="44617" y="55392"/>
                  <a:pt x="45089" y="55392"/>
                </a:cubicBezTo>
                <a:cubicBezTo>
                  <a:pt x="45467" y="55392"/>
                  <a:pt x="45845" y="55014"/>
                  <a:pt x="45845" y="54730"/>
                </a:cubicBezTo>
                <a:cubicBezTo>
                  <a:pt x="45845" y="54258"/>
                  <a:pt x="45467" y="53974"/>
                  <a:pt x="45089" y="53974"/>
                </a:cubicBezTo>
                <a:close/>
                <a:moveTo>
                  <a:pt x="52084" y="53974"/>
                </a:moveTo>
                <a:cubicBezTo>
                  <a:pt x="51706" y="53974"/>
                  <a:pt x="51328" y="54352"/>
                  <a:pt x="51328" y="54730"/>
                </a:cubicBezTo>
                <a:cubicBezTo>
                  <a:pt x="51328" y="55014"/>
                  <a:pt x="51611" y="55392"/>
                  <a:pt x="52084" y="55392"/>
                </a:cubicBezTo>
                <a:cubicBezTo>
                  <a:pt x="52462" y="55392"/>
                  <a:pt x="52746" y="55014"/>
                  <a:pt x="52746" y="54730"/>
                </a:cubicBezTo>
                <a:cubicBezTo>
                  <a:pt x="52746" y="54258"/>
                  <a:pt x="52368" y="53974"/>
                  <a:pt x="52084" y="53974"/>
                </a:cubicBezTo>
                <a:close/>
                <a:moveTo>
                  <a:pt x="59079" y="53974"/>
                </a:moveTo>
                <a:cubicBezTo>
                  <a:pt x="58701" y="53974"/>
                  <a:pt x="58323" y="54352"/>
                  <a:pt x="58323" y="54730"/>
                </a:cubicBezTo>
                <a:cubicBezTo>
                  <a:pt x="58323" y="55014"/>
                  <a:pt x="58512" y="55392"/>
                  <a:pt x="59079" y="55392"/>
                </a:cubicBezTo>
                <a:cubicBezTo>
                  <a:pt x="59363" y="55392"/>
                  <a:pt x="59741" y="55014"/>
                  <a:pt x="59741" y="54730"/>
                </a:cubicBezTo>
                <a:cubicBezTo>
                  <a:pt x="59741" y="54258"/>
                  <a:pt x="59363" y="53974"/>
                  <a:pt x="59079" y="53974"/>
                </a:cubicBezTo>
                <a:close/>
                <a:moveTo>
                  <a:pt x="65979" y="53974"/>
                </a:moveTo>
                <a:cubicBezTo>
                  <a:pt x="65601" y="53974"/>
                  <a:pt x="65318" y="54352"/>
                  <a:pt x="65318" y="54730"/>
                </a:cubicBezTo>
                <a:cubicBezTo>
                  <a:pt x="65318" y="55014"/>
                  <a:pt x="65507" y="55392"/>
                  <a:pt x="65979" y="55392"/>
                </a:cubicBezTo>
                <a:cubicBezTo>
                  <a:pt x="66357" y="55392"/>
                  <a:pt x="66735" y="55014"/>
                  <a:pt x="66735" y="54730"/>
                </a:cubicBezTo>
                <a:cubicBezTo>
                  <a:pt x="66735" y="54258"/>
                  <a:pt x="66357" y="53974"/>
                  <a:pt x="65979" y="53974"/>
                </a:cubicBezTo>
                <a:close/>
                <a:moveTo>
                  <a:pt x="69571" y="55676"/>
                </a:moveTo>
                <a:lnTo>
                  <a:pt x="69571" y="55676"/>
                </a:lnTo>
                <a:cubicBezTo>
                  <a:pt x="69193" y="55770"/>
                  <a:pt x="68815" y="55959"/>
                  <a:pt x="68815" y="56337"/>
                </a:cubicBezTo>
                <a:cubicBezTo>
                  <a:pt x="68815" y="56432"/>
                  <a:pt x="69004" y="56432"/>
                  <a:pt x="69004" y="56621"/>
                </a:cubicBezTo>
                <a:cubicBezTo>
                  <a:pt x="69193" y="56243"/>
                  <a:pt x="69288" y="55959"/>
                  <a:pt x="69571" y="55676"/>
                </a:cubicBezTo>
                <a:close/>
                <a:moveTo>
                  <a:pt x="6712" y="55770"/>
                </a:moveTo>
                <a:cubicBezTo>
                  <a:pt x="6334" y="55770"/>
                  <a:pt x="5956" y="56054"/>
                  <a:pt x="5956" y="56432"/>
                </a:cubicBezTo>
                <a:cubicBezTo>
                  <a:pt x="5956" y="56810"/>
                  <a:pt x="6239" y="57188"/>
                  <a:pt x="6712" y="57188"/>
                </a:cubicBezTo>
                <a:cubicBezTo>
                  <a:pt x="7090" y="57188"/>
                  <a:pt x="7374" y="56810"/>
                  <a:pt x="7374" y="56432"/>
                </a:cubicBezTo>
                <a:cubicBezTo>
                  <a:pt x="7374" y="55959"/>
                  <a:pt x="7090" y="55770"/>
                  <a:pt x="6712" y="55770"/>
                </a:cubicBezTo>
                <a:close/>
                <a:moveTo>
                  <a:pt x="13707" y="55770"/>
                </a:moveTo>
                <a:cubicBezTo>
                  <a:pt x="13329" y="55770"/>
                  <a:pt x="12951" y="56054"/>
                  <a:pt x="12951" y="56432"/>
                </a:cubicBezTo>
                <a:cubicBezTo>
                  <a:pt x="12951" y="56810"/>
                  <a:pt x="13234" y="57188"/>
                  <a:pt x="13707" y="57188"/>
                </a:cubicBezTo>
                <a:cubicBezTo>
                  <a:pt x="13990" y="57188"/>
                  <a:pt x="14368" y="56810"/>
                  <a:pt x="14368" y="56432"/>
                </a:cubicBezTo>
                <a:cubicBezTo>
                  <a:pt x="14368" y="55959"/>
                  <a:pt x="13990" y="55770"/>
                  <a:pt x="13707" y="55770"/>
                </a:cubicBezTo>
                <a:close/>
                <a:moveTo>
                  <a:pt x="20607" y="55770"/>
                </a:moveTo>
                <a:cubicBezTo>
                  <a:pt x="20324" y="55770"/>
                  <a:pt x="19945" y="56054"/>
                  <a:pt x="19945" y="56432"/>
                </a:cubicBezTo>
                <a:cubicBezTo>
                  <a:pt x="19945" y="56810"/>
                  <a:pt x="20135" y="57188"/>
                  <a:pt x="20607" y="57188"/>
                </a:cubicBezTo>
                <a:cubicBezTo>
                  <a:pt x="20985" y="57188"/>
                  <a:pt x="21363" y="56810"/>
                  <a:pt x="21363" y="56432"/>
                </a:cubicBezTo>
                <a:cubicBezTo>
                  <a:pt x="21363" y="55959"/>
                  <a:pt x="21080" y="55770"/>
                  <a:pt x="20607" y="55770"/>
                </a:cubicBezTo>
                <a:close/>
                <a:moveTo>
                  <a:pt x="27602" y="55770"/>
                </a:moveTo>
                <a:cubicBezTo>
                  <a:pt x="27224" y="55770"/>
                  <a:pt x="26846" y="56054"/>
                  <a:pt x="26846" y="56432"/>
                </a:cubicBezTo>
                <a:cubicBezTo>
                  <a:pt x="26846" y="56810"/>
                  <a:pt x="27129" y="57188"/>
                  <a:pt x="27602" y="57188"/>
                </a:cubicBezTo>
                <a:cubicBezTo>
                  <a:pt x="27980" y="57188"/>
                  <a:pt x="28358" y="56810"/>
                  <a:pt x="28358" y="56432"/>
                </a:cubicBezTo>
                <a:cubicBezTo>
                  <a:pt x="28358" y="55959"/>
                  <a:pt x="28075" y="55770"/>
                  <a:pt x="27602" y="55770"/>
                </a:cubicBezTo>
                <a:close/>
                <a:moveTo>
                  <a:pt x="34691" y="55770"/>
                </a:moveTo>
                <a:cubicBezTo>
                  <a:pt x="34313" y="55770"/>
                  <a:pt x="33935" y="56054"/>
                  <a:pt x="33935" y="56432"/>
                </a:cubicBezTo>
                <a:cubicBezTo>
                  <a:pt x="33935" y="56810"/>
                  <a:pt x="34219" y="57188"/>
                  <a:pt x="34691" y="57188"/>
                </a:cubicBezTo>
                <a:cubicBezTo>
                  <a:pt x="35070" y="57188"/>
                  <a:pt x="35448" y="56810"/>
                  <a:pt x="35448" y="56432"/>
                </a:cubicBezTo>
                <a:cubicBezTo>
                  <a:pt x="35259" y="55959"/>
                  <a:pt x="35070" y="55770"/>
                  <a:pt x="34691" y="55770"/>
                </a:cubicBezTo>
                <a:close/>
                <a:moveTo>
                  <a:pt x="41686" y="55770"/>
                </a:moveTo>
                <a:cubicBezTo>
                  <a:pt x="41308" y="55770"/>
                  <a:pt x="40930" y="56054"/>
                  <a:pt x="40930" y="56432"/>
                </a:cubicBezTo>
                <a:cubicBezTo>
                  <a:pt x="40930" y="56810"/>
                  <a:pt x="41214" y="57188"/>
                  <a:pt x="41686" y="57188"/>
                </a:cubicBezTo>
                <a:cubicBezTo>
                  <a:pt x="42064" y="57188"/>
                  <a:pt x="42348" y="56810"/>
                  <a:pt x="42348" y="56432"/>
                </a:cubicBezTo>
                <a:cubicBezTo>
                  <a:pt x="42253" y="55959"/>
                  <a:pt x="42064" y="55770"/>
                  <a:pt x="41686" y="55770"/>
                </a:cubicBezTo>
                <a:close/>
                <a:moveTo>
                  <a:pt x="48681" y="55770"/>
                </a:moveTo>
                <a:cubicBezTo>
                  <a:pt x="48303" y="55770"/>
                  <a:pt x="47925" y="56054"/>
                  <a:pt x="47925" y="56432"/>
                </a:cubicBezTo>
                <a:cubicBezTo>
                  <a:pt x="47925" y="56810"/>
                  <a:pt x="48114" y="57188"/>
                  <a:pt x="48681" y="57188"/>
                </a:cubicBezTo>
                <a:cubicBezTo>
                  <a:pt x="48965" y="57188"/>
                  <a:pt x="49343" y="56810"/>
                  <a:pt x="49343" y="56432"/>
                </a:cubicBezTo>
                <a:cubicBezTo>
                  <a:pt x="49248" y="55959"/>
                  <a:pt x="48965" y="55770"/>
                  <a:pt x="48681" y="55770"/>
                </a:cubicBezTo>
                <a:close/>
                <a:moveTo>
                  <a:pt x="55581" y="55770"/>
                </a:moveTo>
                <a:cubicBezTo>
                  <a:pt x="55298" y="55770"/>
                  <a:pt x="54920" y="56054"/>
                  <a:pt x="54920" y="56432"/>
                </a:cubicBezTo>
                <a:cubicBezTo>
                  <a:pt x="54920" y="56810"/>
                  <a:pt x="55109" y="57188"/>
                  <a:pt x="55581" y="57188"/>
                </a:cubicBezTo>
                <a:cubicBezTo>
                  <a:pt x="55960" y="57188"/>
                  <a:pt x="56338" y="56810"/>
                  <a:pt x="56338" y="56432"/>
                </a:cubicBezTo>
                <a:cubicBezTo>
                  <a:pt x="56243" y="55959"/>
                  <a:pt x="55960" y="55770"/>
                  <a:pt x="55581" y="55770"/>
                </a:cubicBezTo>
                <a:close/>
                <a:moveTo>
                  <a:pt x="62576" y="55770"/>
                </a:moveTo>
                <a:cubicBezTo>
                  <a:pt x="62198" y="55770"/>
                  <a:pt x="61820" y="56054"/>
                  <a:pt x="61820" y="56432"/>
                </a:cubicBezTo>
                <a:cubicBezTo>
                  <a:pt x="61820" y="56810"/>
                  <a:pt x="62104" y="57188"/>
                  <a:pt x="62576" y="57188"/>
                </a:cubicBezTo>
                <a:cubicBezTo>
                  <a:pt x="62954" y="57188"/>
                  <a:pt x="63333" y="56810"/>
                  <a:pt x="63333" y="56432"/>
                </a:cubicBezTo>
                <a:cubicBezTo>
                  <a:pt x="63144" y="55959"/>
                  <a:pt x="62954" y="55770"/>
                  <a:pt x="62576" y="55770"/>
                </a:cubicBezTo>
                <a:close/>
                <a:moveTo>
                  <a:pt x="10209" y="57377"/>
                </a:moveTo>
                <a:cubicBezTo>
                  <a:pt x="9831" y="57377"/>
                  <a:pt x="9548" y="57755"/>
                  <a:pt x="9548" y="58133"/>
                </a:cubicBezTo>
                <a:cubicBezTo>
                  <a:pt x="9548" y="58417"/>
                  <a:pt x="9737" y="58795"/>
                  <a:pt x="10209" y="58795"/>
                </a:cubicBezTo>
                <a:cubicBezTo>
                  <a:pt x="10587" y="58795"/>
                  <a:pt x="10966" y="58511"/>
                  <a:pt x="10966" y="58133"/>
                </a:cubicBezTo>
                <a:cubicBezTo>
                  <a:pt x="10871" y="57755"/>
                  <a:pt x="10587" y="57377"/>
                  <a:pt x="10209" y="57377"/>
                </a:cubicBezTo>
                <a:close/>
                <a:moveTo>
                  <a:pt x="17204" y="57377"/>
                </a:moveTo>
                <a:cubicBezTo>
                  <a:pt x="16826" y="57377"/>
                  <a:pt x="16543" y="57755"/>
                  <a:pt x="16543" y="58133"/>
                </a:cubicBezTo>
                <a:cubicBezTo>
                  <a:pt x="16543" y="58417"/>
                  <a:pt x="16732" y="58795"/>
                  <a:pt x="17204" y="58795"/>
                </a:cubicBezTo>
                <a:cubicBezTo>
                  <a:pt x="17582" y="58795"/>
                  <a:pt x="17960" y="58511"/>
                  <a:pt x="17960" y="58133"/>
                </a:cubicBezTo>
                <a:cubicBezTo>
                  <a:pt x="17771" y="57755"/>
                  <a:pt x="17582" y="57377"/>
                  <a:pt x="17204" y="57377"/>
                </a:cubicBezTo>
                <a:close/>
                <a:moveTo>
                  <a:pt x="24199" y="57377"/>
                </a:moveTo>
                <a:cubicBezTo>
                  <a:pt x="23821" y="57377"/>
                  <a:pt x="23443" y="57755"/>
                  <a:pt x="23443" y="58133"/>
                </a:cubicBezTo>
                <a:cubicBezTo>
                  <a:pt x="23443" y="58417"/>
                  <a:pt x="23726" y="58795"/>
                  <a:pt x="24199" y="58795"/>
                </a:cubicBezTo>
                <a:cubicBezTo>
                  <a:pt x="24577" y="58795"/>
                  <a:pt x="24861" y="58511"/>
                  <a:pt x="24861" y="58133"/>
                </a:cubicBezTo>
                <a:cubicBezTo>
                  <a:pt x="24766" y="57755"/>
                  <a:pt x="24577" y="57377"/>
                  <a:pt x="24199" y="57377"/>
                </a:cubicBezTo>
                <a:close/>
                <a:moveTo>
                  <a:pt x="31099" y="57377"/>
                </a:moveTo>
                <a:cubicBezTo>
                  <a:pt x="30816" y="57377"/>
                  <a:pt x="30438" y="57755"/>
                  <a:pt x="30438" y="58133"/>
                </a:cubicBezTo>
                <a:cubicBezTo>
                  <a:pt x="30438" y="58417"/>
                  <a:pt x="30627" y="58795"/>
                  <a:pt x="31099" y="58795"/>
                </a:cubicBezTo>
                <a:cubicBezTo>
                  <a:pt x="31478" y="58795"/>
                  <a:pt x="31856" y="58511"/>
                  <a:pt x="31856" y="58133"/>
                </a:cubicBezTo>
                <a:cubicBezTo>
                  <a:pt x="31761" y="57755"/>
                  <a:pt x="31478" y="57377"/>
                  <a:pt x="31099" y="57377"/>
                </a:cubicBezTo>
                <a:close/>
                <a:moveTo>
                  <a:pt x="38094" y="57377"/>
                </a:moveTo>
                <a:cubicBezTo>
                  <a:pt x="37811" y="57377"/>
                  <a:pt x="37433" y="57755"/>
                  <a:pt x="37433" y="58133"/>
                </a:cubicBezTo>
                <a:cubicBezTo>
                  <a:pt x="37433" y="58417"/>
                  <a:pt x="37622" y="58795"/>
                  <a:pt x="38094" y="58795"/>
                </a:cubicBezTo>
                <a:cubicBezTo>
                  <a:pt x="38472" y="58795"/>
                  <a:pt x="38851" y="58511"/>
                  <a:pt x="38851" y="58133"/>
                </a:cubicBezTo>
                <a:cubicBezTo>
                  <a:pt x="38851" y="57755"/>
                  <a:pt x="38472" y="57377"/>
                  <a:pt x="38094" y="57377"/>
                </a:cubicBezTo>
                <a:close/>
                <a:moveTo>
                  <a:pt x="45089" y="57377"/>
                </a:moveTo>
                <a:cubicBezTo>
                  <a:pt x="44711" y="57377"/>
                  <a:pt x="44333" y="57755"/>
                  <a:pt x="44333" y="58133"/>
                </a:cubicBezTo>
                <a:cubicBezTo>
                  <a:pt x="44333" y="58417"/>
                  <a:pt x="44617" y="58795"/>
                  <a:pt x="45089" y="58795"/>
                </a:cubicBezTo>
                <a:cubicBezTo>
                  <a:pt x="45467" y="58795"/>
                  <a:pt x="45845" y="58511"/>
                  <a:pt x="45845" y="58133"/>
                </a:cubicBezTo>
                <a:cubicBezTo>
                  <a:pt x="45845" y="57755"/>
                  <a:pt x="45467" y="57377"/>
                  <a:pt x="45089" y="57377"/>
                </a:cubicBezTo>
                <a:close/>
                <a:moveTo>
                  <a:pt x="52084" y="57377"/>
                </a:moveTo>
                <a:cubicBezTo>
                  <a:pt x="51706" y="57377"/>
                  <a:pt x="51328" y="57755"/>
                  <a:pt x="51328" y="58133"/>
                </a:cubicBezTo>
                <a:cubicBezTo>
                  <a:pt x="51328" y="58417"/>
                  <a:pt x="51611" y="58795"/>
                  <a:pt x="52084" y="58795"/>
                </a:cubicBezTo>
                <a:cubicBezTo>
                  <a:pt x="52462" y="58795"/>
                  <a:pt x="52746" y="58511"/>
                  <a:pt x="52746" y="58133"/>
                </a:cubicBezTo>
                <a:cubicBezTo>
                  <a:pt x="52746" y="57755"/>
                  <a:pt x="52368" y="57377"/>
                  <a:pt x="52084" y="57377"/>
                </a:cubicBezTo>
                <a:close/>
                <a:moveTo>
                  <a:pt x="59079" y="57377"/>
                </a:moveTo>
                <a:cubicBezTo>
                  <a:pt x="58701" y="57377"/>
                  <a:pt x="58323" y="57755"/>
                  <a:pt x="58323" y="58133"/>
                </a:cubicBezTo>
                <a:cubicBezTo>
                  <a:pt x="58323" y="58417"/>
                  <a:pt x="58512" y="58795"/>
                  <a:pt x="59079" y="58795"/>
                </a:cubicBezTo>
                <a:cubicBezTo>
                  <a:pt x="59363" y="58795"/>
                  <a:pt x="59741" y="58511"/>
                  <a:pt x="59741" y="58133"/>
                </a:cubicBezTo>
                <a:cubicBezTo>
                  <a:pt x="59741" y="57755"/>
                  <a:pt x="59363" y="57377"/>
                  <a:pt x="59079" y="57377"/>
                </a:cubicBezTo>
                <a:close/>
                <a:moveTo>
                  <a:pt x="65979" y="57377"/>
                </a:moveTo>
                <a:cubicBezTo>
                  <a:pt x="65601" y="57377"/>
                  <a:pt x="65318" y="57755"/>
                  <a:pt x="65318" y="58133"/>
                </a:cubicBezTo>
                <a:cubicBezTo>
                  <a:pt x="65318" y="58417"/>
                  <a:pt x="65507" y="58795"/>
                  <a:pt x="65979" y="58795"/>
                </a:cubicBezTo>
                <a:cubicBezTo>
                  <a:pt x="66357" y="58795"/>
                  <a:pt x="66735" y="58511"/>
                  <a:pt x="66735" y="58133"/>
                </a:cubicBezTo>
                <a:cubicBezTo>
                  <a:pt x="66735" y="57755"/>
                  <a:pt x="66357" y="57377"/>
                  <a:pt x="65979" y="57377"/>
                </a:cubicBezTo>
                <a:close/>
                <a:moveTo>
                  <a:pt x="13707" y="59173"/>
                </a:moveTo>
                <a:cubicBezTo>
                  <a:pt x="13329" y="59173"/>
                  <a:pt x="12951" y="59551"/>
                  <a:pt x="12951" y="59929"/>
                </a:cubicBezTo>
                <a:cubicBezTo>
                  <a:pt x="12951" y="60213"/>
                  <a:pt x="13234" y="60591"/>
                  <a:pt x="13707" y="60591"/>
                </a:cubicBezTo>
                <a:cubicBezTo>
                  <a:pt x="13990" y="60591"/>
                  <a:pt x="14368" y="60213"/>
                  <a:pt x="14368" y="59929"/>
                </a:cubicBezTo>
                <a:cubicBezTo>
                  <a:pt x="14368" y="59551"/>
                  <a:pt x="13990" y="59173"/>
                  <a:pt x="13707" y="59173"/>
                </a:cubicBezTo>
                <a:close/>
                <a:moveTo>
                  <a:pt x="20607" y="59173"/>
                </a:moveTo>
                <a:cubicBezTo>
                  <a:pt x="20324" y="59173"/>
                  <a:pt x="19945" y="59551"/>
                  <a:pt x="19945" y="59929"/>
                </a:cubicBezTo>
                <a:cubicBezTo>
                  <a:pt x="19945" y="60213"/>
                  <a:pt x="20135" y="60591"/>
                  <a:pt x="20607" y="60591"/>
                </a:cubicBezTo>
                <a:cubicBezTo>
                  <a:pt x="20985" y="60591"/>
                  <a:pt x="21363" y="60213"/>
                  <a:pt x="21363" y="59929"/>
                </a:cubicBezTo>
                <a:cubicBezTo>
                  <a:pt x="21363" y="59551"/>
                  <a:pt x="21080" y="59173"/>
                  <a:pt x="20607" y="59173"/>
                </a:cubicBezTo>
                <a:close/>
                <a:moveTo>
                  <a:pt x="27602" y="59173"/>
                </a:moveTo>
                <a:cubicBezTo>
                  <a:pt x="27224" y="59173"/>
                  <a:pt x="26846" y="59551"/>
                  <a:pt x="26846" y="59929"/>
                </a:cubicBezTo>
                <a:cubicBezTo>
                  <a:pt x="26846" y="60213"/>
                  <a:pt x="27129" y="60591"/>
                  <a:pt x="27602" y="60591"/>
                </a:cubicBezTo>
                <a:cubicBezTo>
                  <a:pt x="27980" y="60591"/>
                  <a:pt x="28358" y="60213"/>
                  <a:pt x="28358" y="59929"/>
                </a:cubicBezTo>
                <a:cubicBezTo>
                  <a:pt x="28358" y="59551"/>
                  <a:pt x="28075" y="59173"/>
                  <a:pt x="27602" y="59173"/>
                </a:cubicBezTo>
                <a:close/>
                <a:moveTo>
                  <a:pt x="34691" y="59173"/>
                </a:moveTo>
                <a:cubicBezTo>
                  <a:pt x="34313" y="59173"/>
                  <a:pt x="33935" y="59551"/>
                  <a:pt x="33935" y="59929"/>
                </a:cubicBezTo>
                <a:cubicBezTo>
                  <a:pt x="33935" y="60213"/>
                  <a:pt x="34219" y="60591"/>
                  <a:pt x="34691" y="60591"/>
                </a:cubicBezTo>
                <a:cubicBezTo>
                  <a:pt x="35070" y="60591"/>
                  <a:pt x="35448" y="60213"/>
                  <a:pt x="35448" y="59929"/>
                </a:cubicBezTo>
                <a:cubicBezTo>
                  <a:pt x="35259" y="59551"/>
                  <a:pt x="35070" y="59173"/>
                  <a:pt x="34691" y="59173"/>
                </a:cubicBezTo>
                <a:close/>
                <a:moveTo>
                  <a:pt x="41686" y="59173"/>
                </a:moveTo>
                <a:cubicBezTo>
                  <a:pt x="41308" y="59173"/>
                  <a:pt x="40930" y="59551"/>
                  <a:pt x="40930" y="59929"/>
                </a:cubicBezTo>
                <a:cubicBezTo>
                  <a:pt x="40930" y="60213"/>
                  <a:pt x="41214" y="60591"/>
                  <a:pt x="41686" y="60591"/>
                </a:cubicBezTo>
                <a:cubicBezTo>
                  <a:pt x="42064" y="60591"/>
                  <a:pt x="42348" y="60213"/>
                  <a:pt x="42348" y="59929"/>
                </a:cubicBezTo>
                <a:cubicBezTo>
                  <a:pt x="42253" y="59551"/>
                  <a:pt x="42064" y="59173"/>
                  <a:pt x="41686" y="59173"/>
                </a:cubicBezTo>
                <a:close/>
                <a:moveTo>
                  <a:pt x="48681" y="59173"/>
                </a:moveTo>
                <a:cubicBezTo>
                  <a:pt x="48303" y="59173"/>
                  <a:pt x="47925" y="59551"/>
                  <a:pt x="47925" y="59929"/>
                </a:cubicBezTo>
                <a:cubicBezTo>
                  <a:pt x="47925" y="60213"/>
                  <a:pt x="48114" y="60591"/>
                  <a:pt x="48681" y="60591"/>
                </a:cubicBezTo>
                <a:cubicBezTo>
                  <a:pt x="48965" y="60591"/>
                  <a:pt x="49343" y="60213"/>
                  <a:pt x="49343" y="59929"/>
                </a:cubicBezTo>
                <a:cubicBezTo>
                  <a:pt x="49248" y="59551"/>
                  <a:pt x="48965" y="59173"/>
                  <a:pt x="48681" y="59173"/>
                </a:cubicBezTo>
                <a:close/>
                <a:moveTo>
                  <a:pt x="55581" y="59173"/>
                </a:moveTo>
                <a:cubicBezTo>
                  <a:pt x="55298" y="59173"/>
                  <a:pt x="54920" y="59551"/>
                  <a:pt x="54920" y="59929"/>
                </a:cubicBezTo>
                <a:cubicBezTo>
                  <a:pt x="54920" y="60213"/>
                  <a:pt x="55109" y="60591"/>
                  <a:pt x="55581" y="60591"/>
                </a:cubicBezTo>
                <a:cubicBezTo>
                  <a:pt x="55960" y="60591"/>
                  <a:pt x="56338" y="60213"/>
                  <a:pt x="56338" y="59929"/>
                </a:cubicBezTo>
                <a:cubicBezTo>
                  <a:pt x="56243" y="59551"/>
                  <a:pt x="55960" y="59173"/>
                  <a:pt x="55581" y="59173"/>
                </a:cubicBezTo>
                <a:close/>
                <a:moveTo>
                  <a:pt x="62576" y="59173"/>
                </a:moveTo>
                <a:cubicBezTo>
                  <a:pt x="62198" y="59173"/>
                  <a:pt x="61820" y="59551"/>
                  <a:pt x="61820" y="59929"/>
                </a:cubicBezTo>
                <a:cubicBezTo>
                  <a:pt x="61820" y="60213"/>
                  <a:pt x="62104" y="60591"/>
                  <a:pt x="62576" y="60591"/>
                </a:cubicBezTo>
                <a:cubicBezTo>
                  <a:pt x="62954" y="60591"/>
                  <a:pt x="63333" y="60213"/>
                  <a:pt x="63333" y="59929"/>
                </a:cubicBezTo>
                <a:cubicBezTo>
                  <a:pt x="63144" y="59551"/>
                  <a:pt x="62954" y="59173"/>
                  <a:pt x="62576" y="59173"/>
                </a:cubicBezTo>
                <a:close/>
                <a:moveTo>
                  <a:pt x="10209" y="60969"/>
                </a:moveTo>
                <a:cubicBezTo>
                  <a:pt x="9831" y="60969"/>
                  <a:pt x="9548" y="61253"/>
                  <a:pt x="9548" y="61631"/>
                </a:cubicBezTo>
                <a:cubicBezTo>
                  <a:pt x="9548" y="62009"/>
                  <a:pt x="9737" y="62387"/>
                  <a:pt x="10209" y="62387"/>
                </a:cubicBezTo>
                <a:cubicBezTo>
                  <a:pt x="10587" y="62387"/>
                  <a:pt x="10966" y="62009"/>
                  <a:pt x="10966" y="61631"/>
                </a:cubicBezTo>
                <a:cubicBezTo>
                  <a:pt x="10871" y="61158"/>
                  <a:pt x="10587" y="60969"/>
                  <a:pt x="10209" y="60969"/>
                </a:cubicBezTo>
                <a:close/>
                <a:moveTo>
                  <a:pt x="17204" y="60969"/>
                </a:moveTo>
                <a:cubicBezTo>
                  <a:pt x="16826" y="60969"/>
                  <a:pt x="16543" y="61253"/>
                  <a:pt x="16543" y="61631"/>
                </a:cubicBezTo>
                <a:cubicBezTo>
                  <a:pt x="16543" y="62009"/>
                  <a:pt x="16732" y="62387"/>
                  <a:pt x="17204" y="62387"/>
                </a:cubicBezTo>
                <a:cubicBezTo>
                  <a:pt x="17582" y="62387"/>
                  <a:pt x="17960" y="62009"/>
                  <a:pt x="17960" y="61631"/>
                </a:cubicBezTo>
                <a:cubicBezTo>
                  <a:pt x="17771" y="61158"/>
                  <a:pt x="17582" y="60969"/>
                  <a:pt x="17204" y="60969"/>
                </a:cubicBezTo>
                <a:close/>
                <a:moveTo>
                  <a:pt x="24199" y="60969"/>
                </a:moveTo>
                <a:cubicBezTo>
                  <a:pt x="23821" y="60969"/>
                  <a:pt x="23443" y="61253"/>
                  <a:pt x="23443" y="61631"/>
                </a:cubicBezTo>
                <a:cubicBezTo>
                  <a:pt x="23443" y="62009"/>
                  <a:pt x="23726" y="62387"/>
                  <a:pt x="24199" y="62387"/>
                </a:cubicBezTo>
                <a:cubicBezTo>
                  <a:pt x="24577" y="62387"/>
                  <a:pt x="24861" y="62009"/>
                  <a:pt x="24861" y="61631"/>
                </a:cubicBezTo>
                <a:cubicBezTo>
                  <a:pt x="24766" y="61158"/>
                  <a:pt x="24577" y="60969"/>
                  <a:pt x="24199" y="60969"/>
                </a:cubicBezTo>
                <a:close/>
                <a:moveTo>
                  <a:pt x="31099" y="60969"/>
                </a:moveTo>
                <a:cubicBezTo>
                  <a:pt x="30816" y="60969"/>
                  <a:pt x="30438" y="61253"/>
                  <a:pt x="30438" y="61631"/>
                </a:cubicBezTo>
                <a:cubicBezTo>
                  <a:pt x="30438" y="62009"/>
                  <a:pt x="30627" y="62387"/>
                  <a:pt x="31099" y="62387"/>
                </a:cubicBezTo>
                <a:cubicBezTo>
                  <a:pt x="31478" y="62387"/>
                  <a:pt x="31856" y="62009"/>
                  <a:pt x="31856" y="61631"/>
                </a:cubicBezTo>
                <a:cubicBezTo>
                  <a:pt x="31761" y="61158"/>
                  <a:pt x="31478" y="60969"/>
                  <a:pt x="31099" y="60969"/>
                </a:cubicBezTo>
                <a:close/>
                <a:moveTo>
                  <a:pt x="38094" y="60969"/>
                </a:moveTo>
                <a:cubicBezTo>
                  <a:pt x="37811" y="60969"/>
                  <a:pt x="37433" y="61253"/>
                  <a:pt x="37433" y="61631"/>
                </a:cubicBezTo>
                <a:cubicBezTo>
                  <a:pt x="37433" y="62009"/>
                  <a:pt x="37622" y="62387"/>
                  <a:pt x="38094" y="62387"/>
                </a:cubicBezTo>
                <a:cubicBezTo>
                  <a:pt x="38472" y="62387"/>
                  <a:pt x="38851" y="62009"/>
                  <a:pt x="38851" y="61631"/>
                </a:cubicBezTo>
                <a:cubicBezTo>
                  <a:pt x="38851" y="61158"/>
                  <a:pt x="38472" y="60969"/>
                  <a:pt x="38094" y="60969"/>
                </a:cubicBezTo>
                <a:close/>
                <a:moveTo>
                  <a:pt x="45089" y="60969"/>
                </a:moveTo>
                <a:cubicBezTo>
                  <a:pt x="44711" y="60969"/>
                  <a:pt x="44333" y="61253"/>
                  <a:pt x="44333" y="61631"/>
                </a:cubicBezTo>
                <a:cubicBezTo>
                  <a:pt x="44333" y="62009"/>
                  <a:pt x="44617" y="62387"/>
                  <a:pt x="45089" y="62387"/>
                </a:cubicBezTo>
                <a:cubicBezTo>
                  <a:pt x="45467" y="62387"/>
                  <a:pt x="45845" y="62009"/>
                  <a:pt x="45845" y="61631"/>
                </a:cubicBezTo>
                <a:cubicBezTo>
                  <a:pt x="45845" y="61158"/>
                  <a:pt x="45467" y="60969"/>
                  <a:pt x="45089" y="60969"/>
                </a:cubicBezTo>
                <a:close/>
                <a:moveTo>
                  <a:pt x="52084" y="60969"/>
                </a:moveTo>
                <a:cubicBezTo>
                  <a:pt x="51706" y="60969"/>
                  <a:pt x="51328" y="61253"/>
                  <a:pt x="51328" y="61631"/>
                </a:cubicBezTo>
                <a:cubicBezTo>
                  <a:pt x="51328" y="62009"/>
                  <a:pt x="51611" y="62387"/>
                  <a:pt x="52084" y="62387"/>
                </a:cubicBezTo>
                <a:cubicBezTo>
                  <a:pt x="52462" y="62387"/>
                  <a:pt x="52746" y="62009"/>
                  <a:pt x="52746" y="61631"/>
                </a:cubicBezTo>
                <a:cubicBezTo>
                  <a:pt x="52746" y="61158"/>
                  <a:pt x="52368" y="60969"/>
                  <a:pt x="52084" y="60969"/>
                </a:cubicBezTo>
                <a:close/>
                <a:moveTo>
                  <a:pt x="59079" y="60969"/>
                </a:moveTo>
                <a:cubicBezTo>
                  <a:pt x="58701" y="60969"/>
                  <a:pt x="58323" y="61253"/>
                  <a:pt x="58323" y="61631"/>
                </a:cubicBezTo>
                <a:cubicBezTo>
                  <a:pt x="58323" y="62009"/>
                  <a:pt x="58512" y="62387"/>
                  <a:pt x="59079" y="62387"/>
                </a:cubicBezTo>
                <a:cubicBezTo>
                  <a:pt x="59363" y="62387"/>
                  <a:pt x="59741" y="62009"/>
                  <a:pt x="59741" y="61631"/>
                </a:cubicBezTo>
                <a:cubicBezTo>
                  <a:pt x="59741" y="61158"/>
                  <a:pt x="59363" y="60969"/>
                  <a:pt x="59079" y="60969"/>
                </a:cubicBezTo>
                <a:close/>
                <a:moveTo>
                  <a:pt x="13707" y="62670"/>
                </a:moveTo>
                <a:cubicBezTo>
                  <a:pt x="13329" y="62670"/>
                  <a:pt x="12951" y="63049"/>
                  <a:pt x="12951" y="63427"/>
                </a:cubicBezTo>
                <a:cubicBezTo>
                  <a:pt x="12951" y="63805"/>
                  <a:pt x="13234" y="64183"/>
                  <a:pt x="13707" y="64183"/>
                </a:cubicBezTo>
                <a:cubicBezTo>
                  <a:pt x="13990" y="64183"/>
                  <a:pt x="14368" y="63805"/>
                  <a:pt x="14368" y="63427"/>
                </a:cubicBezTo>
                <a:cubicBezTo>
                  <a:pt x="14368" y="62954"/>
                  <a:pt x="13990" y="62670"/>
                  <a:pt x="13707" y="62670"/>
                </a:cubicBezTo>
                <a:close/>
                <a:moveTo>
                  <a:pt x="20607" y="62670"/>
                </a:moveTo>
                <a:cubicBezTo>
                  <a:pt x="20324" y="62670"/>
                  <a:pt x="19945" y="63049"/>
                  <a:pt x="19945" y="63427"/>
                </a:cubicBezTo>
                <a:cubicBezTo>
                  <a:pt x="19945" y="63805"/>
                  <a:pt x="20135" y="64183"/>
                  <a:pt x="20607" y="64183"/>
                </a:cubicBezTo>
                <a:cubicBezTo>
                  <a:pt x="20985" y="64183"/>
                  <a:pt x="21363" y="63805"/>
                  <a:pt x="21363" y="63427"/>
                </a:cubicBezTo>
                <a:cubicBezTo>
                  <a:pt x="21363" y="62954"/>
                  <a:pt x="21080" y="62670"/>
                  <a:pt x="20607" y="62670"/>
                </a:cubicBezTo>
                <a:close/>
                <a:moveTo>
                  <a:pt x="27602" y="62670"/>
                </a:moveTo>
                <a:cubicBezTo>
                  <a:pt x="27224" y="62670"/>
                  <a:pt x="26846" y="63049"/>
                  <a:pt x="26846" y="63427"/>
                </a:cubicBezTo>
                <a:cubicBezTo>
                  <a:pt x="26846" y="63805"/>
                  <a:pt x="27129" y="64183"/>
                  <a:pt x="27602" y="64183"/>
                </a:cubicBezTo>
                <a:cubicBezTo>
                  <a:pt x="27980" y="64183"/>
                  <a:pt x="28358" y="63805"/>
                  <a:pt x="28358" y="63427"/>
                </a:cubicBezTo>
                <a:cubicBezTo>
                  <a:pt x="28358" y="62954"/>
                  <a:pt x="28075" y="62670"/>
                  <a:pt x="27602" y="62670"/>
                </a:cubicBezTo>
                <a:close/>
                <a:moveTo>
                  <a:pt x="34691" y="62670"/>
                </a:moveTo>
                <a:cubicBezTo>
                  <a:pt x="34313" y="62670"/>
                  <a:pt x="33935" y="63049"/>
                  <a:pt x="33935" y="63427"/>
                </a:cubicBezTo>
                <a:cubicBezTo>
                  <a:pt x="33935" y="63805"/>
                  <a:pt x="34219" y="64183"/>
                  <a:pt x="34691" y="64183"/>
                </a:cubicBezTo>
                <a:cubicBezTo>
                  <a:pt x="35070" y="64183"/>
                  <a:pt x="35448" y="63805"/>
                  <a:pt x="35448" y="63427"/>
                </a:cubicBezTo>
                <a:cubicBezTo>
                  <a:pt x="35259" y="62954"/>
                  <a:pt x="35070" y="62670"/>
                  <a:pt x="34691" y="62670"/>
                </a:cubicBezTo>
                <a:close/>
                <a:moveTo>
                  <a:pt x="41686" y="62670"/>
                </a:moveTo>
                <a:cubicBezTo>
                  <a:pt x="41308" y="62670"/>
                  <a:pt x="40930" y="63049"/>
                  <a:pt x="40930" y="63427"/>
                </a:cubicBezTo>
                <a:cubicBezTo>
                  <a:pt x="40930" y="63805"/>
                  <a:pt x="41214" y="64183"/>
                  <a:pt x="41686" y="64183"/>
                </a:cubicBezTo>
                <a:cubicBezTo>
                  <a:pt x="42064" y="64183"/>
                  <a:pt x="42348" y="63805"/>
                  <a:pt x="42348" y="63427"/>
                </a:cubicBezTo>
                <a:cubicBezTo>
                  <a:pt x="42253" y="62954"/>
                  <a:pt x="42064" y="62670"/>
                  <a:pt x="41686" y="62670"/>
                </a:cubicBezTo>
                <a:close/>
                <a:moveTo>
                  <a:pt x="48681" y="62670"/>
                </a:moveTo>
                <a:cubicBezTo>
                  <a:pt x="48303" y="62670"/>
                  <a:pt x="47925" y="63049"/>
                  <a:pt x="47925" y="63427"/>
                </a:cubicBezTo>
                <a:cubicBezTo>
                  <a:pt x="47925" y="63805"/>
                  <a:pt x="48114" y="64183"/>
                  <a:pt x="48681" y="64183"/>
                </a:cubicBezTo>
                <a:cubicBezTo>
                  <a:pt x="48965" y="64183"/>
                  <a:pt x="49343" y="63805"/>
                  <a:pt x="49343" y="63427"/>
                </a:cubicBezTo>
                <a:cubicBezTo>
                  <a:pt x="49248" y="62954"/>
                  <a:pt x="48965" y="62670"/>
                  <a:pt x="48681" y="62670"/>
                </a:cubicBezTo>
                <a:close/>
                <a:moveTo>
                  <a:pt x="55581" y="62670"/>
                </a:moveTo>
                <a:cubicBezTo>
                  <a:pt x="55298" y="62670"/>
                  <a:pt x="54920" y="63049"/>
                  <a:pt x="54920" y="63427"/>
                </a:cubicBezTo>
                <a:cubicBezTo>
                  <a:pt x="54920" y="63805"/>
                  <a:pt x="55109" y="64183"/>
                  <a:pt x="55581" y="64183"/>
                </a:cubicBezTo>
                <a:cubicBezTo>
                  <a:pt x="55960" y="64183"/>
                  <a:pt x="56338" y="63805"/>
                  <a:pt x="56338" y="63427"/>
                </a:cubicBezTo>
                <a:cubicBezTo>
                  <a:pt x="56243" y="62954"/>
                  <a:pt x="55960" y="62670"/>
                  <a:pt x="55581" y="62670"/>
                </a:cubicBezTo>
                <a:close/>
                <a:moveTo>
                  <a:pt x="62576" y="62670"/>
                </a:moveTo>
                <a:cubicBezTo>
                  <a:pt x="62198" y="62670"/>
                  <a:pt x="61820" y="63049"/>
                  <a:pt x="61820" y="63427"/>
                </a:cubicBezTo>
                <a:cubicBezTo>
                  <a:pt x="61820" y="63805"/>
                  <a:pt x="62104" y="64183"/>
                  <a:pt x="62576" y="64183"/>
                </a:cubicBezTo>
                <a:cubicBezTo>
                  <a:pt x="62954" y="64183"/>
                  <a:pt x="63333" y="63805"/>
                  <a:pt x="63333" y="63427"/>
                </a:cubicBezTo>
                <a:cubicBezTo>
                  <a:pt x="63144" y="62954"/>
                  <a:pt x="62954" y="62670"/>
                  <a:pt x="62576" y="62670"/>
                </a:cubicBezTo>
                <a:close/>
                <a:moveTo>
                  <a:pt x="17204" y="64372"/>
                </a:moveTo>
                <a:cubicBezTo>
                  <a:pt x="16826" y="64372"/>
                  <a:pt x="16543" y="64750"/>
                  <a:pt x="16543" y="65128"/>
                </a:cubicBezTo>
                <a:cubicBezTo>
                  <a:pt x="16543" y="65412"/>
                  <a:pt x="16732" y="65790"/>
                  <a:pt x="17204" y="65790"/>
                </a:cubicBezTo>
                <a:cubicBezTo>
                  <a:pt x="17582" y="65790"/>
                  <a:pt x="17960" y="65412"/>
                  <a:pt x="17960" y="65128"/>
                </a:cubicBezTo>
                <a:cubicBezTo>
                  <a:pt x="17771" y="64750"/>
                  <a:pt x="17582" y="64372"/>
                  <a:pt x="17204" y="64372"/>
                </a:cubicBezTo>
                <a:close/>
                <a:moveTo>
                  <a:pt x="24199" y="64372"/>
                </a:moveTo>
                <a:cubicBezTo>
                  <a:pt x="23821" y="64372"/>
                  <a:pt x="23443" y="64750"/>
                  <a:pt x="23443" y="65128"/>
                </a:cubicBezTo>
                <a:cubicBezTo>
                  <a:pt x="23443" y="65412"/>
                  <a:pt x="23726" y="65790"/>
                  <a:pt x="24199" y="65790"/>
                </a:cubicBezTo>
                <a:cubicBezTo>
                  <a:pt x="24577" y="65790"/>
                  <a:pt x="24861" y="65412"/>
                  <a:pt x="24861" y="65128"/>
                </a:cubicBezTo>
                <a:cubicBezTo>
                  <a:pt x="24766" y="64750"/>
                  <a:pt x="24577" y="64372"/>
                  <a:pt x="24199" y="64372"/>
                </a:cubicBezTo>
                <a:close/>
                <a:moveTo>
                  <a:pt x="31099" y="64372"/>
                </a:moveTo>
                <a:cubicBezTo>
                  <a:pt x="30816" y="64372"/>
                  <a:pt x="30438" y="64750"/>
                  <a:pt x="30438" y="65128"/>
                </a:cubicBezTo>
                <a:cubicBezTo>
                  <a:pt x="30438" y="65412"/>
                  <a:pt x="30627" y="65790"/>
                  <a:pt x="31099" y="65790"/>
                </a:cubicBezTo>
                <a:cubicBezTo>
                  <a:pt x="31478" y="65790"/>
                  <a:pt x="31856" y="65412"/>
                  <a:pt x="31856" y="65128"/>
                </a:cubicBezTo>
                <a:cubicBezTo>
                  <a:pt x="31761" y="64750"/>
                  <a:pt x="31478" y="64372"/>
                  <a:pt x="31099" y="64372"/>
                </a:cubicBezTo>
                <a:close/>
                <a:moveTo>
                  <a:pt x="38094" y="64372"/>
                </a:moveTo>
                <a:cubicBezTo>
                  <a:pt x="37811" y="64372"/>
                  <a:pt x="37433" y="64750"/>
                  <a:pt x="37433" y="65128"/>
                </a:cubicBezTo>
                <a:cubicBezTo>
                  <a:pt x="37433" y="65412"/>
                  <a:pt x="37622" y="65790"/>
                  <a:pt x="38094" y="65790"/>
                </a:cubicBezTo>
                <a:cubicBezTo>
                  <a:pt x="38472" y="65790"/>
                  <a:pt x="38851" y="65412"/>
                  <a:pt x="38851" y="65128"/>
                </a:cubicBezTo>
                <a:cubicBezTo>
                  <a:pt x="38851" y="64750"/>
                  <a:pt x="38472" y="64372"/>
                  <a:pt x="38094" y="64372"/>
                </a:cubicBezTo>
                <a:close/>
                <a:moveTo>
                  <a:pt x="45089" y="64372"/>
                </a:moveTo>
                <a:cubicBezTo>
                  <a:pt x="44711" y="64372"/>
                  <a:pt x="44333" y="64750"/>
                  <a:pt x="44333" y="65128"/>
                </a:cubicBezTo>
                <a:cubicBezTo>
                  <a:pt x="44333" y="65412"/>
                  <a:pt x="44617" y="65790"/>
                  <a:pt x="45089" y="65790"/>
                </a:cubicBezTo>
                <a:cubicBezTo>
                  <a:pt x="45467" y="65790"/>
                  <a:pt x="45845" y="65412"/>
                  <a:pt x="45845" y="65128"/>
                </a:cubicBezTo>
                <a:cubicBezTo>
                  <a:pt x="45845" y="64750"/>
                  <a:pt x="45467" y="64372"/>
                  <a:pt x="45089" y="64372"/>
                </a:cubicBezTo>
                <a:close/>
                <a:moveTo>
                  <a:pt x="52084" y="64372"/>
                </a:moveTo>
                <a:cubicBezTo>
                  <a:pt x="51706" y="64372"/>
                  <a:pt x="51328" y="64750"/>
                  <a:pt x="51328" y="65128"/>
                </a:cubicBezTo>
                <a:cubicBezTo>
                  <a:pt x="51328" y="65412"/>
                  <a:pt x="51611" y="65790"/>
                  <a:pt x="52084" y="65790"/>
                </a:cubicBezTo>
                <a:cubicBezTo>
                  <a:pt x="52462" y="65790"/>
                  <a:pt x="52746" y="65412"/>
                  <a:pt x="52746" y="65128"/>
                </a:cubicBezTo>
                <a:cubicBezTo>
                  <a:pt x="52746" y="64750"/>
                  <a:pt x="52368" y="64372"/>
                  <a:pt x="52084" y="64372"/>
                </a:cubicBezTo>
                <a:close/>
                <a:moveTo>
                  <a:pt x="59079" y="64372"/>
                </a:moveTo>
                <a:cubicBezTo>
                  <a:pt x="58701" y="64372"/>
                  <a:pt x="58323" y="64750"/>
                  <a:pt x="58323" y="65128"/>
                </a:cubicBezTo>
                <a:cubicBezTo>
                  <a:pt x="58323" y="65412"/>
                  <a:pt x="58512" y="65790"/>
                  <a:pt x="59079" y="65790"/>
                </a:cubicBezTo>
                <a:cubicBezTo>
                  <a:pt x="59363" y="65790"/>
                  <a:pt x="59741" y="65412"/>
                  <a:pt x="59741" y="65128"/>
                </a:cubicBezTo>
                <a:cubicBezTo>
                  <a:pt x="59741" y="64750"/>
                  <a:pt x="59363" y="64372"/>
                  <a:pt x="59079" y="64372"/>
                </a:cubicBezTo>
                <a:close/>
                <a:moveTo>
                  <a:pt x="20607" y="66168"/>
                </a:moveTo>
                <a:cubicBezTo>
                  <a:pt x="20324" y="66168"/>
                  <a:pt x="19945" y="66546"/>
                  <a:pt x="19945" y="66830"/>
                </a:cubicBezTo>
                <a:cubicBezTo>
                  <a:pt x="19945" y="67208"/>
                  <a:pt x="20135" y="67586"/>
                  <a:pt x="20607" y="67586"/>
                </a:cubicBezTo>
                <a:cubicBezTo>
                  <a:pt x="20985" y="67586"/>
                  <a:pt x="21363" y="67208"/>
                  <a:pt x="21363" y="66830"/>
                </a:cubicBezTo>
                <a:cubicBezTo>
                  <a:pt x="21363" y="66546"/>
                  <a:pt x="21080" y="66168"/>
                  <a:pt x="20607" y="66168"/>
                </a:cubicBezTo>
                <a:close/>
                <a:moveTo>
                  <a:pt x="27602" y="66168"/>
                </a:moveTo>
                <a:cubicBezTo>
                  <a:pt x="27224" y="66168"/>
                  <a:pt x="26846" y="66546"/>
                  <a:pt x="26846" y="66830"/>
                </a:cubicBezTo>
                <a:cubicBezTo>
                  <a:pt x="26846" y="67208"/>
                  <a:pt x="27129" y="67586"/>
                  <a:pt x="27602" y="67586"/>
                </a:cubicBezTo>
                <a:cubicBezTo>
                  <a:pt x="27980" y="67586"/>
                  <a:pt x="28358" y="67208"/>
                  <a:pt x="28358" y="66830"/>
                </a:cubicBezTo>
                <a:cubicBezTo>
                  <a:pt x="28358" y="66546"/>
                  <a:pt x="28075" y="66168"/>
                  <a:pt x="27602" y="66168"/>
                </a:cubicBezTo>
                <a:close/>
                <a:moveTo>
                  <a:pt x="34691" y="66168"/>
                </a:moveTo>
                <a:cubicBezTo>
                  <a:pt x="34313" y="66168"/>
                  <a:pt x="33935" y="66546"/>
                  <a:pt x="33935" y="66830"/>
                </a:cubicBezTo>
                <a:cubicBezTo>
                  <a:pt x="33935" y="67208"/>
                  <a:pt x="34219" y="67586"/>
                  <a:pt x="34691" y="67586"/>
                </a:cubicBezTo>
                <a:cubicBezTo>
                  <a:pt x="35070" y="67586"/>
                  <a:pt x="35448" y="67208"/>
                  <a:pt x="35448" y="66830"/>
                </a:cubicBezTo>
                <a:cubicBezTo>
                  <a:pt x="35259" y="66546"/>
                  <a:pt x="35070" y="66168"/>
                  <a:pt x="34691" y="66168"/>
                </a:cubicBezTo>
                <a:close/>
                <a:moveTo>
                  <a:pt x="41686" y="66168"/>
                </a:moveTo>
                <a:cubicBezTo>
                  <a:pt x="41308" y="66168"/>
                  <a:pt x="40930" y="66546"/>
                  <a:pt x="40930" y="66830"/>
                </a:cubicBezTo>
                <a:cubicBezTo>
                  <a:pt x="40930" y="67208"/>
                  <a:pt x="41214" y="67586"/>
                  <a:pt x="41686" y="67586"/>
                </a:cubicBezTo>
                <a:cubicBezTo>
                  <a:pt x="42064" y="67586"/>
                  <a:pt x="42348" y="67208"/>
                  <a:pt x="42348" y="66830"/>
                </a:cubicBezTo>
                <a:cubicBezTo>
                  <a:pt x="42253" y="66546"/>
                  <a:pt x="42064" y="66168"/>
                  <a:pt x="41686" y="66168"/>
                </a:cubicBezTo>
                <a:close/>
                <a:moveTo>
                  <a:pt x="48681" y="66168"/>
                </a:moveTo>
                <a:cubicBezTo>
                  <a:pt x="48303" y="66168"/>
                  <a:pt x="47925" y="66546"/>
                  <a:pt x="47925" y="66830"/>
                </a:cubicBezTo>
                <a:cubicBezTo>
                  <a:pt x="47925" y="67208"/>
                  <a:pt x="48114" y="67586"/>
                  <a:pt x="48681" y="67586"/>
                </a:cubicBezTo>
                <a:cubicBezTo>
                  <a:pt x="48965" y="67586"/>
                  <a:pt x="49343" y="67208"/>
                  <a:pt x="49343" y="66830"/>
                </a:cubicBezTo>
                <a:cubicBezTo>
                  <a:pt x="49248" y="66546"/>
                  <a:pt x="48965" y="66168"/>
                  <a:pt x="48681" y="66168"/>
                </a:cubicBezTo>
                <a:close/>
                <a:moveTo>
                  <a:pt x="55581" y="66168"/>
                </a:moveTo>
                <a:cubicBezTo>
                  <a:pt x="55298" y="66168"/>
                  <a:pt x="54920" y="66546"/>
                  <a:pt x="54920" y="66830"/>
                </a:cubicBezTo>
                <a:cubicBezTo>
                  <a:pt x="54920" y="67208"/>
                  <a:pt x="55109" y="67586"/>
                  <a:pt x="55581" y="67586"/>
                </a:cubicBezTo>
                <a:cubicBezTo>
                  <a:pt x="55960" y="67586"/>
                  <a:pt x="56338" y="67208"/>
                  <a:pt x="56338" y="66830"/>
                </a:cubicBezTo>
                <a:cubicBezTo>
                  <a:pt x="56243" y="66546"/>
                  <a:pt x="55960" y="66168"/>
                  <a:pt x="55581" y="66168"/>
                </a:cubicBezTo>
                <a:close/>
                <a:moveTo>
                  <a:pt x="17204" y="67964"/>
                </a:moveTo>
                <a:cubicBezTo>
                  <a:pt x="17110" y="67964"/>
                  <a:pt x="16826" y="68058"/>
                  <a:pt x="16732" y="68153"/>
                </a:cubicBezTo>
                <a:cubicBezTo>
                  <a:pt x="16826" y="68247"/>
                  <a:pt x="17110" y="68436"/>
                  <a:pt x="17204" y="68436"/>
                </a:cubicBezTo>
                <a:cubicBezTo>
                  <a:pt x="17488" y="68531"/>
                  <a:pt x="17582" y="68625"/>
                  <a:pt x="17771" y="68720"/>
                </a:cubicBezTo>
                <a:cubicBezTo>
                  <a:pt x="17771" y="68625"/>
                  <a:pt x="17960" y="68625"/>
                  <a:pt x="17960" y="68625"/>
                </a:cubicBezTo>
                <a:cubicBezTo>
                  <a:pt x="17771" y="68247"/>
                  <a:pt x="17582" y="67964"/>
                  <a:pt x="17204" y="67964"/>
                </a:cubicBezTo>
                <a:close/>
                <a:moveTo>
                  <a:pt x="24199" y="67964"/>
                </a:moveTo>
                <a:cubicBezTo>
                  <a:pt x="23821" y="67964"/>
                  <a:pt x="23443" y="68247"/>
                  <a:pt x="23443" y="68625"/>
                </a:cubicBezTo>
                <a:cubicBezTo>
                  <a:pt x="23443" y="69004"/>
                  <a:pt x="23726" y="69382"/>
                  <a:pt x="24199" y="69382"/>
                </a:cubicBezTo>
                <a:cubicBezTo>
                  <a:pt x="24577" y="69382"/>
                  <a:pt x="24861" y="69004"/>
                  <a:pt x="24861" y="68625"/>
                </a:cubicBezTo>
                <a:cubicBezTo>
                  <a:pt x="24766" y="68247"/>
                  <a:pt x="24577" y="67964"/>
                  <a:pt x="24199" y="67964"/>
                </a:cubicBezTo>
                <a:close/>
                <a:moveTo>
                  <a:pt x="31099" y="67964"/>
                </a:moveTo>
                <a:cubicBezTo>
                  <a:pt x="30816" y="67964"/>
                  <a:pt x="30438" y="68247"/>
                  <a:pt x="30438" y="68625"/>
                </a:cubicBezTo>
                <a:cubicBezTo>
                  <a:pt x="30438" y="69004"/>
                  <a:pt x="30627" y="69382"/>
                  <a:pt x="31099" y="69382"/>
                </a:cubicBezTo>
                <a:cubicBezTo>
                  <a:pt x="31478" y="69382"/>
                  <a:pt x="31856" y="69004"/>
                  <a:pt x="31856" y="68625"/>
                </a:cubicBezTo>
                <a:cubicBezTo>
                  <a:pt x="31761" y="68247"/>
                  <a:pt x="31478" y="67964"/>
                  <a:pt x="31099" y="67964"/>
                </a:cubicBezTo>
                <a:close/>
                <a:moveTo>
                  <a:pt x="38094" y="67964"/>
                </a:moveTo>
                <a:cubicBezTo>
                  <a:pt x="37811" y="67964"/>
                  <a:pt x="37433" y="68247"/>
                  <a:pt x="37433" y="68625"/>
                </a:cubicBezTo>
                <a:cubicBezTo>
                  <a:pt x="37433" y="69004"/>
                  <a:pt x="37622" y="69382"/>
                  <a:pt x="38094" y="69382"/>
                </a:cubicBezTo>
                <a:cubicBezTo>
                  <a:pt x="38472" y="69382"/>
                  <a:pt x="38851" y="69004"/>
                  <a:pt x="38851" y="68625"/>
                </a:cubicBezTo>
                <a:cubicBezTo>
                  <a:pt x="38851" y="68247"/>
                  <a:pt x="38472" y="67964"/>
                  <a:pt x="38094" y="67964"/>
                </a:cubicBezTo>
                <a:close/>
                <a:moveTo>
                  <a:pt x="45089" y="67964"/>
                </a:moveTo>
                <a:cubicBezTo>
                  <a:pt x="44711" y="67964"/>
                  <a:pt x="44333" y="68247"/>
                  <a:pt x="44333" y="68625"/>
                </a:cubicBezTo>
                <a:cubicBezTo>
                  <a:pt x="44333" y="69004"/>
                  <a:pt x="44617" y="69382"/>
                  <a:pt x="45089" y="69382"/>
                </a:cubicBezTo>
                <a:cubicBezTo>
                  <a:pt x="45467" y="69382"/>
                  <a:pt x="45845" y="69004"/>
                  <a:pt x="45845" y="68625"/>
                </a:cubicBezTo>
                <a:cubicBezTo>
                  <a:pt x="45845" y="68247"/>
                  <a:pt x="45467" y="67964"/>
                  <a:pt x="45089" y="67964"/>
                </a:cubicBezTo>
                <a:close/>
                <a:moveTo>
                  <a:pt x="52084" y="67964"/>
                </a:moveTo>
                <a:cubicBezTo>
                  <a:pt x="51706" y="67964"/>
                  <a:pt x="51328" y="68247"/>
                  <a:pt x="51328" y="68625"/>
                </a:cubicBezTo>
                <a:cubicBezTo>
                  <a:pt x="51328" y="69004"/>
                  <a:pt x="51611" y="69382"/>
                  <a:pt x="52084" y="69382"/>
                </a:cubicBezTo>
                <a:cubicBezTo>
                  <a:pt x="52462" y="69382"/>
                  <a:pt x="52746" y="69004"/>
                  <a:pt x="52746" y="68625"/>
                </a:cubicBezTo>
                <a:cubicBezTo>
                  <a:pt x="52746" y="68247"/>
                  <a:pt x="52368" y="67964"/>
                  <a:pt x="52084" y="67964"/>
                </a:cubicBezTo>
                <a:close/>
                <a:moveTo>
                  <a:pt x="20607" y="69665"/>
                </a:moveTo>
                <a:cubicBezTo>
                  <a:pt x="20418" y="69665"/>
                  <a:pt x="20135" y="69949"/>
                  <a:pt x="20040" y="70138"/>
                </a:cubicBezTo>
                <a:cubicBezTo>
                  <a:pt x="20418" y="70421"/>
                  <a:pt x="20796" y="70516"/>
                  <a:pt x="21080" y="70611"/>
                </a:cubicBezTo>
                <a:cubicBezTo>
                  <a:pt x="21080" y="70516"/>
                  <a:pt x="21269" y="70421"/>
                  <a:pt x="21269" y="70327"/>
                </a:cubicBezTo>
                <a:cubicBezTo>
                  <a:pt x="21363" y="69949"/>
                  <a:pt x="21080" y="69665"/>
                  <a:pt x="20607" y="69665"/>
                </a:cubicBezTo>
                <a:close/>
                <a:moveTo>
                  <a:pt x="27602" y="69665"/>
                </a:moveTo>
                <a:cubicBezTo>
                  <a:pt x="27224" y="69665"/>
                  <a:pt x="26846" y="70043"/>
                  <a:pt x="26846" y="70421"/>
                </a:cubicBezTo>
                <a:cubicBezTo>
                  <a:pt x="26846" y="70800"/>
                  <a:pt x="27129" y="71083"/>
                  <a:pt x="27602" y="71083"/>
                </a:cubicBezTo>
                <a:cubicBezTo>
                  <a:pt x="27980" y="71083"/>
                  <a:pt x="28358" y="70800"/>
                  <a:pt x="28358" y="70421"/>
                </a:cubicBezTo>
                <a:cubicBezTo>
                  <a:pt x="28358" y="69949"/>
                  <a:pt x="28075" y="69665"/>
                  <a:pt x="27602" y="69665"/>
                </a:cubicBezTo>
                <a:close/>
                <a:moveTo>
                  <a:pt x="34691" y="69665"/>
                </a:moveTo>
                <a:cubicBezTo>
                  <a:pt x="34313" y="69665"/>
                  <a:pt x="33935" y="70043"/>
                  <a:pt x="33935" y="70421"/>
                </a:cubicBezTo>
                <a:cubicBezTo>
                  <a:pt x="33935" y="70800"/>
                  <a:pt x="34219" y="71083"/>
                  <a:pt x="34691" y="71083"/>
                </a:cubicBezTo>
                <a:cubicBezTo>
                  <a:pt x="35070" y="71083"/>
                  <a:pt x="35448" y="70800"/>
                  <a:pt x="35448" y="70421"/>
                </a:cubicBezTo>
                <a:cubicBezTo>
                  <a:pt x="35259" y="69949"/>
                  <a:pt x="35070" y="69665"/>
                  <a:pt x="34691" y="69665"/>
                </a:cubicBezTo>
                <a:close/>
                <a:moveTo>
                  <a:pt x="41686" y="69665"/>
                </a:moveTo>
                <a:cubicBezTo>
                  <a:pt x="41308" y="69665"/>
                  <a:pt x="40930" y="70043"/>
                  <a:pt x="40930" y="70421"/>
                </a:cubicBezTo>
                <a:cubicBezTo>
                  <a:pt x="40930" y="70800"/>
                  <a:pt x="41214" y="71083"/>
                  <a:pt x="41686" y="71083"/>
                </a:cubicBezTo>
                <a:cubicBezTo>
                  <a:pt x="42064" y="71083"/>
                  <a:pt x="42348" y="70800"/>
                  <a:pt x="42348" y="70421"/>
                </a:cubicBezTo>
                <a:cubicBezTo>
                  <a:pt x="42253" y="69949"/>
                  <a:pt x="42064" y="69665"/>
                  <a:pt x="41686" y="69665"/>
                </a:cubicBezTo>
                <a:close/>
                <a:moveTo>
                  <a:pt x="48681" y="69665"/>
                </a:moveTo>
                <a:cubicBezTo>
                  <a:pt x="48303" y="69665"/>
                  <a:pt x="47925" y="70043"/>
                  <a:pt x="47925" y="70421"/>
                </a:cubicBezTo>
                <a:cubicBezTo>
                  <a:pt x="47925" y="70800"/>
                  <a:pt x="48114" y="71083"/>
                  <a:pt x="48681" y="71083"/>
                </a:cubicBezTo>
                <a:cubicBezTo>
                  <a:pt x="48965" y="71083"/>
                  <a:pt x="49343" y="70800"/>
                  <a:pt x="49343" y="70421"/>
                </a:cubicBezTo>
                <a:cubicBezTo>
                  <a:pt x="49248" y="69949"/>
                  <a:pt x="48965" y="69665"/>
                  <a:pt x="48681" y="69665"/>
                </a:cubicBezTo>
                <a:close/>
                <a:moveTo>
                  <a:pt x="24199" y="71367"/>
                </a:moveTo>
                <a:cubicBezTo>
                  <a:pt x="23916" y="71367"/>
                  <a:pt x="23821" y="71461"/>
                  <a:pt x="23726" y="71556"/>
                </a:cubicBezTo>
                <a:cubicBezTo>
                  <a:pt x="23821" y="71745"/>
                  <a:pt x="24105" y="71745"/>
                  <a:pt x="24199" y="71839"/>
                </a:cubicBezTo>
                <a:cubicBezTo>
                  <a:pt x="24388" y="71934"/>
                  <a:pt x="24672" y="71934"/>
                  <a:pt x="24766" y="72028"/>
                </a:cubicBezTo>
                <a:cubicBezTo>
                  <a:pt x="24766" y="71745"/>
                  <a:pt x="24577" y="71367"/>
                  <a:pt x="24199" y="71367"/>
                </a:cubicBezTo>
                <a:close/>
                <a:moveTo>
                  <a:pt x="31099" y="71367"/>
                </a:moveTo>
                <a:cubicBezTo>
                  <a:pt x="30816" y="71367"/>
                  <a:pt x="30438" y="71745"/>
                  <a:pt x="30438" y="72028"/>
                </a:cubicBezTo>
                <a:cubicBezTo>
                  <a:pt x="30438" y="72406"/>
                  <a:pt x="30627" y="72785"/>
                  <a:pt x="31099" y="72785"/>
                </a:cubicBezTo>
                <a:cubicBezTo>
                  <a:pt x="31478" y="72785"/>
                  <a:pt x="31856" y="72406"/>
                  <a:pt x="31856" y="72028"/>
                </a:cubicBezTo>
                <a:cubicBezTo>
                  <a:pt x="31761" y="71745"/>
                  <a:pt x="31478" y="71367"/>
                  <a:pt x="31099" y="71367"/>
                </a:cubicBezTo>
                <a:close/>
                <a:moveTo>
                  <a:pt x="38094" y="71367"/>
                </a:moveTo>
                <a:cubicBezTo>
                  <a:pt x="37811" y="71367"/>
                  <a:pt x="37433" y="71745"/>
                  <a:pt x="37433" y="72028"/>
                </a:cubicBezTo>
                <a:cubicBezTo>
                  <a:pt x="37433" y="72406"/>
                  <a:pt x="37622" y="72785"/>
                  <a:pt x="38094" y="72785"/>
                </a:cubicBezTo>
                <a:cubicBezTo>
                  <a:pt x="38472" y="72785"/>
                  <a:pt x="38851" y="72406"/>
                  <a:pt x="38851" y="72028"/>
                </a:cubicBezTo>
                <a:cubicBezTo>
                  <a:pt x="38851" y="71745"/>
                  <a:pt x="38472" y="71367"/>
                  <a:pt x="38094" y="71367"/>
                </a:cubicBezTo>
                <a:close/>
                <a:moveTo>
                  <a:pt x="45089" y="71367"/>
                </a:moveTo>
                <a:cubicBezTo>
                  <a:pt x="44711" y="71367"/>
                  <a:pt x="44333" y="71745"/>
                  <a:pt x="44333" y="72028"/>
                </a:cubicBezTo>
                <a:cubicBezTo>
                  <a:pt x="44333" y="72406"/>
                  <a:pt x="44617" y="72785"/>
                  <a:pt x="45089" y="72785"/>
                </a:cubicBezTo>
                <a:cubicBezTo>
                  <a:pt x="45467" y="72785"/>
                  <a:pt x="45845" y="72406"/>
                  <a:pt x="45845" y="72028"/>
                </a:cubicBezTo>
                <a:cubicBezTo>
                  <a:pt x="45845" y="71745"/>
                  <a:pt x="45467" y="71367"/>
                  <a:pt x="45089" y="71367"/>
                </a:cubicBezTo>
                <a:close/>
                <a:moveTo>
                  <a:pt x="41686" y="73163"/>
                </a:moveTo>
                <a:cubicBezTo>
                  <a:pt x="41308" y="73163"/>
                  <a:pt x="40930" y="73446"/>
                  <a:pt x="40930" y="73824"/>
                </a:cubicBezTo>
                <a:cubicBezTo>
                  <a:pt x="40930" y="73919"/>
                  <a:pt x="41119" y="74108"/>
                  <a:pt x="41119" y="74108"/>
                </a:cubicBezTo>
                <a:cubicBezTo>
                  <a:pt x="41403" y="74108"/>
                  <a:pt x="41875" y="73919"/>
                  <a:pt x="42253" y="73919"/>
                </a:cubicBezTo>
                <a:lnTo>
                  <a:pt x="42253" y="73824"/>
                </a:lnTo>
                <a:cubicBezTo>
                  <a:pt x="42253" y="73446"/>
                  <a:pt x="42064" y="73163"/>
                  <a:pt x="41686" y="73163"/>
                </a:cubicBezTo>
                <a:close/>
                <a:moveTo>
                  <a:pt x="34691" y="73163"/>
                </a:moveTo>
                <a:cubicBezTo>
                  <a:pt x="34313" y="73163"/>
                  <a:pt x="33935" y="73446"/>
                  <a:pt x="33935" y="73824"/>
                </a:cubicBezTo>
                <a:cubicBezTo>
                  <a:pt x="33935" y="73919"/>
                  <a:pt x="34124" y="74108"/>
                  <a:pt x="34124" y="74202"/>
                </a:cubicBezTo>
                <a:lnTo>
                  <a:pt x="35164" y="74202"/>
                </a:lnTo>
                <a:cubicBezTo>
                  <a:pt x="35259" y="74108"/>
                  <a:pt x="35259" y="73919"/>
                  <a:pt x="35259" y="73824"/>
                </a:cubicBezTo>
                <a:cubicBezTo>
                  <a:pt x="35259" y="73446"/>
                  <a:pt x="35070" y="73163"/>
                  <a:pt x="34691" y="731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24"/>
          <p:cNvSpPr/>
          <p:nvPr/>
        </p:nvSpPr>
        <p:spPr>
          <a:xfrm>
            <a:off x="8428946" y="4425483"/>
            <a:ext cx="714900" cy="71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4"/>
          <p:cNvSpPr/>
          <p:nvPr/>
        </p:nvSpPr>
        <p:spPr>
          <a:xfrm>
            <a:off x="3426864" y="1102672"/>
            <a:ext cx="2295600" cy="22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4"/>
          <p:cNvSpPr/>
          <p:nvPr/>
        </p:nvSpPr>
        <p:spPr>
          <a:xfrm>
            <a:off x="771553" y="1102939"/>
            <a:ext cx="2295600" cy="22959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24"/>
          <p:cNvSpPr/>
          <p:nvPr/>
        </p:nvSpPr>
        <p:spPr>
          <a:xfrm>
            <a:off x="6082175" y="1102787"/>
            <a:ext cx="2295600" cy="22959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27" name="Google Shape;1827;p24"/>
          <p:cNvSpPr txBox="1"/>
          <p:nvPr>
            <p:ph type="title"/>
          </p:nvPr>
        </p:nvSpPr>
        <p:spPr>
          <a:xfrm>
            <a:off x="831140" y="3475050"/>
            <a:ext cx="21711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8" name="Google Shape;1828;p24"/>
          <p:cNvSpPr txBox="1"/>
          <p:nvPr>
            <p:ph idx="1" type="subTitle"/>
          </p:nvPr>
        </p:nvSpPr>
        <p:spPr>
          <a:xfrm>
            <a:off x="717300" y="3933150"/>
            <a:ext cx="2398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9" name="Google Shape;1829;p24"/>
          <p:cNvSpPr txBox="1"/>
          <p:nvPr>
            <p:ph idx="2" type="title"/>
          </p:nvPr>
        </p:nvSpPr>
        <p:spPr>
          <a:xfrm>
            <a:off x="3486451" y="3475050"/>
            <a:ext cx="21711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0" name="Google Shape;1830;p24"/>
          <p:cNvSpPr txBox="1"/>
          <p:nvPr>
            <p:ph idx="3" type="subTitle"/>
          </p:nvPr>
        </p:nvSpPr>
        <p:spPr>
          <a:xfrm>
            <a:off x="3372612" y="3933150"/>
            <a:ext cx="2398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1" name="Google Shape;1831;p24"/>
          <p:cNvSpPr txBox="1"/>
          <p:nvPr>
            <p:ph idx="4" type="title"/>
          </p:nvPr>
        </p:nvSpPr>
        <p:spPr>
          <a:xfrm>
            <a:off x="6141763" y="3475050"/>
            <a:ext cx="21711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2" name="Google Shape;1832;p24"/>
          <p:cNvSpPr txBox="1"/>
          <p:nvPr>
            <p:ph idx="5" type="subTitle"/>
          </p:nvPr>
        </p:nvSpPr>
        <p:spPr>
          <a:xfrm>
            <a:off x="6027924" y="3933150"/>
            <a:ext cx="23988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3" name="Google Shape;1833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34" name="Google Shape;1834;p24"/>
          <p:cNvGrpSpPr/>
          <p:nvPr/>
        </p:nvGrpSpPr>
        <p:grpSpPr>
          <a:xfrm flipH="1" rot="10800000">
            <a:off x="8503845" y="4058549"/>
            <a:ext cx="561306" cy="786065"/>
            <a:chOff x="3294275" y="272450"/>
            <a:chExt cx="512000" cy="1343700"/>
          </a:xfrm>
        </p:grpSpPr>
        <p:sp>
          <p:nvSpPr>
            <p:cNvPr id="1835" name="Google Shape;1835;p24"/>
            <p:cNvSpPr/>
            <p:nvPr/>
          </p:nvSpPr>
          <p:spPr>
            <a:xfrm>
              <a:off x="3294275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4"/>
            <p:cNvSpPr/>
            <p:nvPr/>
          </p:nvSpPr>
          <p:spPr>
            <a:xfrm>
              <a:off x="3445642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4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4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9" name="Google Shape;1839;p24"/>
          <p:cNvSpPr/>
          <p:nvPr/>
        </p:nvSpPr>
        <p:spPr>
          <a:xfrm flipH="1" rot="5400000">
            <a:off x="8427079" y="4428610"/>
            <a:ext cx="714900" cy="71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24"/>
          <p:cNvSpPr/>
          <p:nvPr/>
        </p:nvSpPr>
        <p:spPr>
          <a:xfrm flipH="1" rot="5400000">
            <a:off x="874748" y="-864474"/>
            <a:ext cx="205293" cy="2078010"/>
          </a:xfrm>
          <a:custGeom>
            <a:rect b="b" l="l" r="r" t="t"/>
            <a:pathLst>
              <a:path extrusionOk="0" h="102466" w="50194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1" name="Google Shape;1841;p24"/>
          <p:cNvGrpSpPr/>
          <p:nvPr/>
        </p:nvGrpSpPr>
        <p:grpSpPr>
          <a:xfrm flipH="1" rot="5400000">
            <a:off x="152304" y="125840"/>
            <a:ext cx="289060" cy="716864"/>
            <a:chOff x="3597008" y="272450"/>
            <a:chExt cx="209267" cy="1343700"/>
          </a:xfrm>
        </p:grpSpPr>
        <p:sp>
          <p:nvSpPr>
            <p:cNvPr id="1842" name="Google Shape;1842;p24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4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25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6" name="Google Shape;1846;p25"/>
          <p:cNvSpPr txBox="1"/>
          <p:nvPr>
            <p:ph idx="1" type="subTitle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7" name="Google Shape;1847;p25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8" name="Google Shape;1848;p25"/>
          <p:cNvSpPr txBox="1"/>
          <p:nvPr>
            <p:ph idx="3" type="subTitle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9" name="Google Shape;1849;p25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0" name="Google Shape;1850;p25"/>
          <p:cNvSpPr txBox="1"/>
          <p:nvPr>
            <p:ph idx="5" type="subTitle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1" name="Google Shape;1851;p25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2" name="Google Shape;1852;p25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3" name="Google Shape;185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4" name="Google Shape;1854;p25"/>
          <p:cNvSpPr/>
          <p:nvPr/>
        </p:nvSpPr>
        <p:spPr>
          <a:xfrm>
            <a:off x="7548264" y="4609209"/>
            <a:ext cx="1595700" cy="15957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25"/>
          <p:cNvSpPr/>
          <p:nvPr/>
        </p:nvSpPr>
        <p:spPr>
          <a:xfrm>
            <a:off x="7548596" y="4609401"/>
            <a:ext cx="1595400" cy="15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6" name="Google Shape;1856;p25"/>
          <p:cNvSpPr/>
          <p:nvPr/>
        </p:nvSpPr>
        <p:spPr>
          <a:xfrm>
            <a:off x="5952600" y="4608500"/>
            <a:ext cx="1595700" cy="15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25"/>
          <p:cNvSpPr/>
          <p:nvPr/>
        </p:nvSpPr>
        <p:spPr>
          <a:xfrm>
            <a:off x="5952928" y="4608828"/>
            <a:ext cx="1595400" cy="1595400"/>
          </a:xfrm>
          <a:prstGeom prst="ellipse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58" name="Google Shape;1858;p25"/>
          <p:cNvGrpSpPr/>
          <p:nvPr/>
        </p:nvGrpSpPr>
        <p:grpSpPr>
          <a:xfrm rot="10800000">
            <a:off x="-846412" y="785137"/>
            <a:ext cx="1443717" cy="2858823"/>
            <a:chOff x="6642725" y="410250"/>
            <a:chExt cx="686275" cy="1544725"/>
          </a:xfrm>
        </p:grpSpPr>
        <p:sp>
          <p:nvSpPr>
            <p:cNvPr id="1859" name="Google Shape;1859;p25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26"/>
          <p:cNvSpPr/>
          <p:nvPr/>
        </p:nvSpPr>
        <p:spPr>
          <a:xfrm>
            <a:off x="-44200" y="1200262"/>
            <a:ext cx="9237600" cy="8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6"/>
          <p:cNvSpPr/>
          <p:nvPr/>
        </p:nvSpPr>
        <p:spPr>
          <a:xfrm>
            <a:off x="-49425" y="2902088"/>
            <a:ext cx="9237600" cy="8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6"/>
          <p:cNvSpPr txBox="1"/>
          <p:nvPr>
            <p:ph type="title"/>
          </p:nvPr>
        </p:nvSpPr>
        <p:spPr>
          <a:xfrm>
            <a:off x="2193380" y="1269888"/>
            <a:ext cx="5172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7" name="Google Shape;1867;p26"/>
          <p:cNvSpPr txBox="1"/>
          <p:nvPr>
            <p:ph idx="1" type="subTitle"/>
          </p:nvPr>
        </p:nvSpPr>
        <p:spPr>
          <a:xfrm>
            <a:off x="2193375" y="1662211"/>
            <a:ext cx="51720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8" name="Google Shape;1868;p26"/>
          <p:cNvSpPr txBox="1"/>
          <p:nvPr>
            <p:ph idx="2" type="title"/>
          </p:nvPr>
        </p:nvSpPr>
        <p:spPr>
          <a:xfrm>
            <a:off x="2193380" y="2973093"/>
            <a:ext cx="5172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9pPr>
          </a:lstStyle>
          <a:p/>
        </p:txBody>
      </p:sp>
      <p:sp>
        <p:nvSpPr>
          <p:cNvPr id="1869" name="Google Shape;1869;p26"/>
          <p:cNvSpPr txBox="1"/>
          <p:nvPr>
            <p:ph idx="3" type="subTitle"/>
          </p:nvPr>
        </p:nvSpPr>
        <p:spPr>
          <a:xfrm>
            <a:off x="2193375" y="3365499"/>
            <a:ext cx="51720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0" name="Google Shape;1870;p26"/>
          <p:cNvSpPr txBox="1"/>
          <p:nvPr>
            <p:ph idx="4" type="title"/>
          </p:nvPr>
        </p:nvSpPr>
        <p:spPr>
          <a:xfrm>
            <a:off x="2193380" y="2120809"/>
            <a:ext cx="5172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Lexend Deca Black"/>
              <a:buNone/>
              <a:defRPr sz="2500">
                <a:latin typeface="Lexend Deca Black"/>
                <a:ea typeface="Lexend Deca Black"/>
                <a:cs typeface="Lexend Deca Black"/>
                <a:sym typeface="Lexend Deca Black"/>
              </a:defRPr>
            </a:lvl9pPr>
          </a:lstStyle>
          <a:p/>
        </p:txBody>
      </p:sp>
      <p:sp>
        <p:nvSpPr>
          <p:cNvPr id="1871" name="Google Shape;1871;p26"/>
          <p:cNvSpPr txBox="1"/>
          <p:nvPr>
            <p:ph idx="5" type="subTitle"/>
          </p:nvPr>
        </p:nvSpPr>
        <p:spPr>
          <a:xfrm>
            <a:off x="2193375" y="2513136"/>
            <a:ext cx="51720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2" name="Google Shape;1872;p26"/>
          <p:cNvSpPr txBox="1"/>
          <p:nvPr>
            <p:ph idx="6" type="title"/>
          </p:nvPr>
        </p:nvSpPr>
        <p:spPr>
          <a:xfrm>
            <a:off x="2193380" y="3825464"/>
            <a:ext cx="5172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3" name="Google Shape;1873;p26"/>
          <p:cNvSpPr txBox="1"/>
          <p:nvPr>
            <p:ph idx="7" type="subTitle"/>
          </p:nvPr>
        </p:nvSpPr>
        <p:spPr>
          <a:xfrm>
            <a:off x="2193375" y="4217800"/>
            <a:ext cx="51720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4" name="Google Shape;187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75" name="Google Shape;1875;p26"/>
          <p:cNvGrpSpPr/>
          <p:nvPr/>
        </p:nvGrpSpPr>
        <p:grpSpPr>
          <a:xfrm rot="10800000">
            <a:off x="-723712" y="2752037"/>
            <a:ext cx="1443717" cy="2858823"/>
            <a:chOff x="6642725" y="410250"/>
            <a:chExt cx="686275" cy="1544725"/>
          </a:xfrm>
        </p:grpSpPr>
        <p:sp>
          <p:nvSpPr>
            <p:cNvPr id="1876" name="Google Shape;1876;p26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26"/>
          <p:cNvSpPr/>
          <p:nvPr/>
        </p:nvSpPr>
        <p:spPr>
          <a:xfrm rot="5400000">
            <a:off x="8255204" y="-425116"/>
            <a:ext cx="1643833" cy="1654356"/>
          </a:xfrm>
          <a:custGeom>
            <a:rect b="b" l="l" r="r" t="t"/>
            <a:pathLst>
              <a:path extrusionOk="0" h="74203" w="73731">
                <a:moveTo>
                  <a:pt x="28358" y="662"/>
                </a:moveTo>
                <a:cubicBezTo>
                  <a:pt x="27980" y="851"/>
                  <a:pt x="27602" y="946"/>
                  <a:pt x="27129" y="946"/>
                </a:cubicBezTo>
                <a:cubicBezTo>
                  <a:pt x="27224" y="1040"/>
                  <a:pt x="27413" y="1135"/>
                  <a:pt x="27602" y="1135"/>
                </a:cubicBezTo>
                <a:cubicBezTo>
                  <a:pt x="27667" y="1151"/>
                  <a:pt x="27726" y="1159"/>
                  <a:pt x="27781" y="1159"/>
                </a:cubicBezTo>
                <a:cubicBezTo>
                  <a:pt x="28045" y="1159"/>
                  <a:pt x="28202" y="975"/>
                  <a:pt x="28358" y="662"/>
                </a:cubicBezTo>
                <a:close/>
                <a:moveTo>
                  <a:pt x="34691" y="0"/>
                </a:moveTo>
                <a:cubicBezTo>
                  <a:pt x="34313" y="0"/>
                  <a:pt x="33935" y="378"/>
                  <a:pt x="33935" y="662"/>
                </a:cubicBezTo>
                <a:cubicBezTo>
                  <a:pt x="33935" y="1040"/>
                  <a:pt x="34219" y="1418"/>
                  <a:pt x="34691" y="1418"/>
                </a:cubicBezTo>
                <a:cubicBezTo>
                  <a:pt x="35070" y="1418"/>
                  <a:pt x="35448" y="1040"/>
                  <a:pt x="35448" y="662"/>
                </a:cubicBezTo>
                <a:cubicBezTo>
                  <a:pt x="35259" y="189"/>
                  <a:pt x="35070" y="0"/>
                  <a:pt x="34691" y="0"/>
                </a:cubicBezTo>
                <a:close/>
                <a:moveTo>
                  <a:pt x="41686" y="0"/>
                </a:moveTo>
                <a:cubicBezTo>
                  <a:pt x="41308" y="0"/>
                  <a:pt x="40930" y="378"/>
                  <a:pt x="40930" y="662"/>
                </a:cubicBezTo>
                <a:cubicBezTo>
                  <a:pt x="40930" y="1040"/>
                  <a:pt x="41214" y="1418"/>
                  <a:pt x="41686" y="1418"/>
                </a:cubicBezTo>
                <a:cubicBezTo>
                  <a:pt x="42064" y="1418"/>
                  <a:pt x="42348" y="1040"/>
                  <a:pt x="42348" y="662"/>
                </a:cubicBezTo>
                <a:cubicBezTo>
                  <a:pt x="42253" y="189"/>
                  <a:pt x="42064" y="0"/>
                  <a:pt x="41686" y="0"/>
                </a:cubicBezTo>
                <a:close/>
                <a:moveTo>
                  <a:pt x="24577" y="1891"/>
                </a:moveTo>
                <a:cubicBezTo>
                  <a:pt x="24388" y="1891"/>
                  <a:pt x="24294" y="1891"/>
                  <a:pt x="24199" y="1985"/>
                </a:cubicBezTo>
                <a:cubicBezTo>
                  <a:pt x="23916" y="2080"/>
                  <a:pt x="23821" y="2080"/>
                  <a:pt x="23632" y="2269"/>
                </a:cubicBezTo>
                <a:lnTo>
                  <a:pt x="23443" y="2363"/>
                </a:lnTo>
                <a:cubicBezTo>
                  <a:pt x="23443" y="2742"/>
                  <a:pt x="23726" y="3025"/>
                  <a:pt x="24199" y="3025"/>
                </a:cubicBezTo>
                <a:cubicBezTo>
                  <a:pt x="24577" y="3025"/>
                  <a:pt x="24861" y="2742"/>
                  <a:pt x="24861" y="2363"/>
                </a:cubicBezTo>
                <a:cubicBezTo>
                  <a:pt x="24861" y="2080"/>
                  <a:pt x="24766" y="1985"/>
                  <a:pt x="24577" y="1891"/>
                </a:cubicBezTo>
                <a:close/>
                <a:moveTo>
                  <a:pt x="31099" y="1607"/>
                </a:moveTo>
                <a:cubicBezTo>
                  <a:pt x="30816" y="1607"/>
                  <a:pt x="30438" y="1985"/>
                  <a:pt x="30438" y="2363"/>
                </a:cubicBezTo>
                <a:cubicBezTo>
                  <a:pt x="30438" y="2742"/>
                  <a:pt x="30627" y="3025"/>
                  <a:pt x="31099" y="3025"/>
                </a:cubicBezTo>
                <a:cubicBezTo>
                  <a:pt x="31478" y="3025"/>
                  <a:pt x="31856" y="2742"/>
                  <a:pt x="31856" y="2363"/>
                </a:cubicBezTo>
                <a:cubicBezTo>
                  <a:pt x="31761" y="1985"/>
                  <a:pt x="31478" y="1607"/>
                  <a:pt x="31099" y="1607"/>
                </a:cubicBezTo>
                <a:close/>
                <a:moveTo>
                  <a:pt x="38094" y="1607"/>
                </a:moveTo>
                <a:cubicBezTo>
                  <a:pt x="37811" y="1607"/>
                  <a:pt x="37433" y="1985"/>
                  <a:pt x="37433" y="2363"/>
                </a:cubicBezTo>
                <a:cubicBezTo>
                  <a:pt x="37433" y="2742"/>
                  <a:pt x="37622" y="3025"/>
                  <a:pt x="38094" y="3025"/>
                </a:cubicBezTo>
                <a:cubicBezTo>
                  <a:pt x="38472" y="3025"/>
                  <a:pt x="38851" y="2742"/>
                  <a:pt x="38851" y="2363"/>
                </a:cubicBezTo>
                <a:cubicBezTo>
                  <a:pt x="38851" y="1985"/>
                  <a:pt x="38472" y="1607"/>
                  <a:pt x="38094" y="1607"/>
                </a:cubicBezTo>
                <a:close/>
                <a:moveTo>
                  <a:pt x="45089" y="1607"/>
                </a:moveTo>
                <a:cubicBezTo>
                  <a:pt x="44711" y="1607"/>
                  <a:pt x="44333" y="1985"/>
                  <a:pt x="44333" y="2363"/>
                </a:cubicBezTo>
                <a:cubicBezTo>
                  <a:pt x="44333" y="2742"/>
                  <a:pt x="44617" y="3025"/>
                  <a:pt x="45089" y="3025"/>
                </a:cubicBezTo>
                <a:cubicBezTo>
                  <a:pt x="45467" y="3025"/>
                  <a:pt x="45845" y="2742"/>
                  <a:pt x="45845" y="2363"/>
                </a:cubicBezTo>
                <a:cubicBezTo>
                  <a:pt x="45845" y="1985"/>
                  <a:pt x="45467" y="1607"/>
                  <a:pt x="45089" y="1607"/>
                </a:cubicBezTo>
                <a:close/>
                <a:moveTo>
                  <a:pt x="51328" y="2363"/>
                </a:moveTo>
                <a:cubicBezTo>
                  <a:pt x="51517" y="2742"/>
                  <a:pt x="51706" y="3025"/>
                  <a:pt x="52084" y="3025"/>
                </a:cubicBezTo>
                <a:cubicBezTo>
                  <a:pt x="52179" y="3025"/>
                  <a:pt x="52462" y="2931"/>
                  <a:pt x="52557" y="2836"/>
                </a:cubicBezTo>
                <a:cubicBezTo>
                  <a:pt x="52368" y="2647"/>
                  <a:pt x="52273" y="2647"/>
                  <a:pt x="52084" y="2553"/>
                </a:cubicBezTo>
                <a:cubicBezTo>
                  <a:pt x="51800" y="2458"/>
                  <a:pt x="51611" y="2363"/>
                  <a:pt x="51328" y="2363"/>
                </a:cubicBezTo>
                <a:close/>
                <a:moveTo>
                  <a:pt x="20796" y="3403"/>
                </a:moveTo>
                <a:cubicBezTo>
                  <a:pt x="20513" y="3498"/>
                  <a:pt x="20418" y="3687"/>
                  <a:pt x="20135" y="3687"/>
                </a:cubicBezTo>
                <a:cubicBezTo>
                  <a:pt x="20040" y="3781"/>
                  <a:pt x="20040" y="3876"/>
                  <a:pt x="20040" y="3970"/>
                </a:cubicBezTo>
                <a:cubicBezTo>
                  <a:pt x="20040" y="4349"/>
                  <a:pt x="20324" y="4727"/>
                  <a:pt x="20796" y="4727"/>
                </a:cubicBezTo>
                <a:cubicBezTo>
                  <a:pt x="21080" y="4727"/>
                  <a:pt x="21458" y="4349"/>
                  <a:pt x="21458" y="3970"/>
                </a:cubicBezTo>
                <a:cubicBezTo>
                  <a:pt x="21363" y="3781"/>
                  <a:pt x="21080" y="3498"/>
                  <a:pt x="20796" y="3403"/>
                </a:cubicBezTo>
                <a:close/>
                <a:moveTo>
                  <a:pt x="54920" y="3970"/>
                </a:moveTo>
                <a:lnTo>
                  <a:pt x="54920" y="4159"/>
                </a:lnTo>
                <a:cubicBezTo>
                  <a:pt x="54920" y="4443"/>
                  <a:pt x="55298" y="4727"/>
                  <a:pt x="55581" y="4727"/>
                </a:cubicBezTo>
                <a:cubicBezTo>
                  <a:pt x="55771" y="4727"/>
                  <a:pt x="55865" y="4632"/>
                  <a:pt x="55960" y="4632"/>
                </a:cubicBezTo>
                <a:cubicBezTo>
                  <a:pt x="55771" y="4443"/>
                  <a:pt x="55392" y="4254"/>
                  <a:pt x="55109" y="4159"/>
                </a:cubicBezTo>
                <a:cubicBezTo>
                  <a:pt x="55109" y="4159"/>
                  <a:pt x="55014" y="4159"/>
                  <a:pt x="54920" y="3970"/>
                </a:cubicBezTo>
                <a:close/>
                <a:moveTo>
                  <a:pt x="27602" y="3403"/>
                </a:moveTo>
                <a:cubicBezTo>
                  <a:pt x="27224" y="3403"/>
                  <a:pt x="26846" y="3781"/>
                  <a:pt x="26846" y="4159"/>
                </a:cubicBezTo>
                <a:cubicBezTo>
                  <a:pt x="26846" y="4443"/>
                  <a:pt x="27129" y="4821"/>
                  <a:pt x="27602" y="4821"/>
                </a:cubicBezTo>
                <a:cubicBezTo>
                  <a:pt x="27980" y="4821"/>
                  <a:pt x="28358" y="4443"/>
                  <a:pt x="28358" y="4159"/>
                </a:cubicBezTo>
                <a:cubicBezTo>
                  <a:pt x="28358" y="3781"/>
                  <a:pt x="28075" y="3403"/>
                  <a:pt x="27602" y="3403"/>
                </a:cubicBezTo>
                <a:close/>
                <a:moveTo>
                  <a:pt x="34691" y="3403"/>
                </a:moveTo>
                <a:cubicBezTo>
                  <a:pt x="34313" y="3403"/>
                  <a:pt x="33935" y="3781"/>
                  <a:pt x="33935" y="4159"/>
                </a:cubicBezTo>
                <a:cubicBezTo>
                  <a:pt x="33935" y="4443"/>
                  <a:pt x="34219" y="4821"/>
                  <a:pt x="34691" y="4821"/>
                </a:cubicBezTo>
                <a:cubicBezTo>
                  <a:pt x="35070" y="4821"/>
                  <a:pt x="35448" y="4443"/>
                  <a:pt x="35448" y="4159"/>
                </a:cubicBezTo>
                <a:cubicBezTo>
                  <a:pt x="35259" y="3781"/>
                  <a:pt x="35070" y="3403"/>
                  <a:pt x="34691" y="3403"/>
                </a:cubicBezTo>
                <a:close/>
                <a:moveTo>
                  <a:pt x="41686" y="3403"/>
                </a:moveTo>
                <a:cubicBezTo>
                  <a:pt x="41308" y="3403"/>
                  <a:pt x="40930" y="3781"/>
                  <a:pt x="40930" y="4159"/>
                </a:cubicBezTo>
                <a:cubicBezTo>
                  <a:pt x="40930" y="4443"/>
                  <a:pt x="41214" y="4821"/>
                  <a:pt x="41686" y="4821"/>
                </a:cubicBezTo>
                <a:cubicBezTo>
                  <a:pt x="42064" y="4821"/>
                  <a:pt x="42348" y="4443"/>
                  <a:pt x="42348" y="4159"/>
                </a:cubicBezTo>
                <a:cubicBezTo>
                  <a:pt x="42253" y="3781"/>
                  <a:pt x="42064" y="3403"/>
                  <a:pt x="41686" y="3403"/>
                </a:cubicBezTo>
                <a:close/>
                <a:moveTo>
                  <a:pt x="48681" y="3403"/>
                </a:moveTo>
                <a:cubicBezTo>
                  <a:pt x="48303" y="3403"/>
                  <a:pt x="47925" y="3781"/>
                  <a:pt x="47925" y="4159"/>
                </a:cubicBezTo>
                <a:cubicBezTo>
                  <a:pt x="47925" y="4443"/>
                  <a:pt x="48114" y="4821"/>
                  <a:pt x="48681" y="4821"/>
                </a:cubicBezTo>
                <a:cubicBezTo>
                  <a:pt x="48965" y="4821"/>
                  <a:pt x="49343" y="4443"/>
                  <a:pt x="49343" y="4159"/>
                </a:cubicBezTo>
                <a:cubicBezTo>
                  <a:pt x="49248" y="3781"/>
                  <a:pt x="48965" y="3403"/>
                  <a:pt x="48681" y="3403"/>
                </a:cubicBezTo>
                <a:close/>
                <a:moveTo>
                  <a:pt x="17488" y="5294"/>
                </a:moveTo>
                <a:cubicBezTo>
                  <a:pt x="17299" y="5294"/>
                  <a:pt x="17204" y="5388"/>
                  <a:pt x="17204" y="5388"/>
                </a:cubicBezTo>
                <a:lnTo>
                  <a:pt x="16543" y="5766"/>
                </a:lnTo>
                <a:cubicBezTo>
                  <a:pt x="16543" y="6144"/>
                  <a:pt x="16732" y="6523"/>
                  <a:pt x="17204" y="6523"/>
                </a:cubicBezTo>
                <a:cubicBezTo>
                  <a:pt x="17582" y="6523"/>
                  <a:pt x="17960" y="6144"/>
                  <a:pt x="17960" y="5766"/>
                </a:cubicBezTo>
                <a:cubicBezTo>
                  <a:pt x="17771" y="5577"/>
                  <a:pt x="17677" y="5388"/>
                  <a:pt x="17488" y="5294"/>
                </a:cubicBezTo>
                <a:close/>
                <a:moveTo>
                  <a:pt x="24199" y="5199"/>
                </a:moveTo>
                <a:cubicBezTo>
                  <a:pt x="23821" y="5199"/>
                  <a:pt x="23443" y="5577"/>
                  <a:pt x="23443" y="5861"/>
                </a:cubicBezTo>
                <a:cubicBezTo>
                  <a:pt x="23443" y="6239"/>
                  <a:pt x="23726" y="6617"/>
                  <a:pt x="24199" y="6617"/>
                </a:cubicBezTo>
                <a:cubicBezTo>
                  <a:pt x="24577" y="6617"/>
                  <a:pt x="24861" y="6239"/>
                  <a:pt x="24861" y="5861"/>
                </a:cubicBezTo>
                <a:cubicBezTo>
                  <a:pt x="24766" y="5388"/>
                  <a:pt x="24577" y="5199"/>
                  <a:pt x="24199" y="5199"/>
                </a:cubicBezTo>
                <a:close/>
                <a:moveTo>
                  <a:pt x="31099" y="5199"/>
                </a:moveTo>
                <a:cubicBezTo>
                  <a:pt x="30816" y="5199"/>
                  <a:pt x="30438" y="5577"/>
                  <a:pt x="30438" y="5861"/>
                </a:cubicBezTo>
                <a:cubicBezTo>
                  <a:pt x="30438" y="6239"/>
                  <a:pt x="30627" y="6617"/>
                  <a:pt x="31099" y="6617"/>
                </a:cubicBezTo>
                <a:cubicBezTo>
                  <a:pt x="31478" y="6617"/>
                  <a:pt x="31856" y="6239"/>
                  <a:pt x="31856" y="5861"/>
                </a:cubicBezTo>
                <a:cubicBezTo>
                  <a:pt x="31761" y="5388"/>
                  <a:pt x="31478" y="5199"/>
                  <a:pt x="31099" y="5199"/>
                </a:cubicBezTo>
                <a:close/>
                <a:moveTo>
                  <a:pt x="38094" y="5199"/>
                </a:moveTo>
                <a:cubicBezTo>
                  <a:pt x="37811" y="5199"/>
                  <a:pt x="37433" y="5577"/>
                  <a:pt x="37433" y="5861"/>
                </a:cubicBezTo>
                <a:cubicBezTo>
                  <a:pt x="37433" y="6239"/>
                  <a:pt x="37622" y="6617"/>
                  <a:pt x="38094" y="6617"/>
                </a:cubicBezTo>
                <a:cubicBezTo>
                  <a:pt x="38472" y="6617"/>
                  <a:pt x="38851" y="6239"/>
                  <a:pt x="38851" y="5861"/>
                </a:cubicBezTo>
                <a:cubicBezTo>
                  <a:pt x="38851" y="5388"/>
                  <a:pt x="38472" y="5199"/>
                  <a:pt x="38094" y="5199"/>
                </a:cubicBezTo>
                <a:close/>
                <a:moveTo>
                  <a:pt x="45089" y="5199"/>
                </a:moveTo>
                <a:cubicBezTo>
                  <a:pt x="44711" y="5199"/>
                  <a:pt x="44333" y="5577"/>
                  <a:pt x="44333" y="5861"/>
                </a:cubicBezTo>
                <a:cubicBezTo>
                  <a:pt x="44333" y="6239"/>
                  <a:pt x="44617" y="6617"/>
                  <a:pt x="45089" y="6617"/>
                </a:cubicBezTo>
                <a:cubicBezTo>
                  <a:pt x="45467" y="6617"/>
                  <a:pt x="45845" y="6239"/>
                  <a:pt x="45845" y="5861"/>
                </a:cubicBezTo>
                <a:cubicBezTo>
                  <a:pt x="45845" y="5388"/>
                  <a:pt x="45467" y="5199"/>
                  <a:pt x="45089" y="5199"/>
                </a:cubicBezTo>
                <a:close/>
                <a:moveTo>
                  <a:pt x="52084" y="5199"/>
                </a:moveTo>
                <a:cubicBezTo>
                  <a:pt x="51706" y="5199"/>
                  <a:pt x="51328" y="5577"/>
                  <a:pt x="51328" y="5861"/>
                </a:cubicBezTo>
                <a:cubicBezTo>
                  <a:pt x="51328" y="6239"/>
                  <a:pt x="51611" y="6617"/>
                  <a:pt x="52084" y="6617"/>
                </a:cubicBezTo>
                <a:cubicBezTo>
                  <a:pt x="52462" y="6617"/>
                  <a:pt x="52746" y="6239"/>
                  <a:pt x="52746" y="5861"/>
                </a:cubicBezTo>
                <a:cubicBezTo>
                  <a:pt x="52746" y="5388"/>
                  <a:pt x="52368" y="5199"/>
                  <a:pt x="52084" y="5199"/>
                </a:cubicBezTo>
                <a:close/>
                <a:moveTo>
                  <a:pt x="14368" y="7468"/>
                </a:moveTo>
                <a:cubicBezTo>
                  <a:pt x="13990" y="7657"/>
                  <a:pt x="13801" y="7940"/>
                  <a:pt x="13423" y="8130"/>
                </a:cubicBezTo>
                <a:cubicBezTo>
                  <a:pt x="13518" y="8130"/>
                  <a:pt x="13518" y="8224"/>
                  <a:pt x="13612" y="8224"/>
                </a:cubicBezTo>
                <a:cubicBezTo>
                  <a:pt x="13990" y="8224"/>
                  <a:pt x="14368" y="7940"/>
                  <a:pt x="14368" y="7562"/>
                </a:cubicBezTo>
                <a:lnTo>
                  <a:pt x="14368" y="7468"/>
                </a:lnTo>
                <a:close/>
                <a:moveTo>
                  <a:pt x="20607" y="6995"/>
                </a:moveTo>
                <a:cubicBezTo>
                  <a:pt x="20324" y="6995"/>
                  <a:pt x="19945" y="7279"/>
                  <a:pt x="19945" y="7657"/>
                </a:cubicBezTo>
                <a:cubicBezTo>
                  <a:pt x="19945" y="8035"/>
                  <a:pt x="20135" y="8413"/>
                  <a:pt x="20607" y="8413"/>
                </a:cubicBezTo>
                <a:cubicBezTo>
                  <a:pt x="20985" y="8413"/>
                  <a:pt x="21363" y="8035"/>
                  <a:pt x="21363" y="7657"/>
                </a:cubicBezTo>
                <a:cubicBezTo>
                  <a:pt x="21363" y="7184"/>
                  <a:pt x="21080" y="6995"/>
                  <a:pt x="20607" y="6995"/>
                </a:cubicBezTo>
                <a:close/>
                <a:moveTo>
                  <a:pt x="27602" y="6995"/>
                </a:moveTo>
                <a:cubicBezTo>
                  <a:pt x="27224" y="6995"/>
                  <a:pt x="26846" y="7279"/>
                  <a:pt x="26846" y="7657"/>
                </a:cubicBezTo>
                <a:cubicBezTo>
                  <a:pt x="26846" y="8035"/>
                  <a:pt x="27129" y="8413"/>
                  <a:pt x="27602" y="8413"/>
                </a:cubicBezTo>
                <a:cubicBezTo>
                  <a:pt x="27980" y="8413"/>
                  <a:pt x="28358" y="8035"/>
                  <a:pt x="28358" y="7657"/>
                </a:cubicBezTo>
                <a:cubicBezTo>
                  <a:pt x="28358" y="7184"/>
                  <a:pt x="28075" y="6995"/>
                  <a:pt x="27602" y="6995"/>
                </a:cubicBezTo>
                <a:close/>
                <a:moveTo>
                  <a:pt x="34691" y="6995"/>
                </a:moveTo>
                <a:cubicBezTo>
                  <a:pt x="34313" y="6995"/>
                  <a:pt x="33935" y="7279"/>
                  <a:pt x="33935" y="7657"/>
                </a:cubicBezTo>
                <a:cubicBezTo>
                  <a:pt x="33935" y="8035"/>
                  <a:pt x="34219" y="8413"/>
                  <a:pt x="34691" y="8413"/>
                </a:cubicBezTo>
                <a:cubicBezTo>
                  <a:pt x="35070" y="8413"/>
                  <a:pt x="35448" y="8035"/>
                  <a:pt x="35448" y="7657"/>
                </a:cubicBezTo>
                <a:cubicBezTo>
                  <a:pt x="35259" y="7184"/>
                  <a:pt x="35070" y="6995"/>
                  <a:pt x="34691" y="6995"/>
                </a:cubicBezTo>
                <a:close/>
                <a:moveTo>
                  <a:pt x="41686" y="6995"/>
                </a:moveTo>
                <a:cubicBezTo>
                  <a:pt x="41308" y="6995"/>
                  <a:pt x="40930" y="7279"/>
                  <a:pt x="40930" y="7657"/>
                </a:cubicBezTo>
                <a:cubicBezTo>
                  <a:pt x="40930" y="8035"/>
                  <a:pt x="41214" y="8413"/>
                  <a:pt x="41686" y="8413"/>
                </a:cubicBezTo>
                <a:cubicBezTo>
                  <a:pt x="42064" y="8413"/>
                  <a:pt x="42348" y="8035"/>
                  <a:pt x="42348" y="7657"/>
                </a:cubicBezTo>
                <a:cubicBezTo>
                  <a:pt x="42253" y="7184"/>
                  <a:pt x="42064" y="6995"/>
                  <a:pt x="41686" y="6995"/>
                </a:cubicBezTo>
                <a:close/>
                <a:moveTo>
                  <a:pt x="48681" y="6995"/>
                </a:moveTo>
                <a:cubicBezTo>
                  <a:pt x="48303" y="6995"/>
                  <a:pt x="47925" y="7279"/>
                  <a:pt x="47925" y="7657"/>
                </a:cubicBezTo>
                <a:cubicBezTo>
                  <a:pt x="47925" y="8035"/>
                  <a:pt x="48114" y="8413"/>
                  <a:pt x="48681" y="8413"/>
                </a:cubicBezTo>
                <a:cubicBezTo>
                  <a:pt x="48965" y="8413"/>
                  <a:pt x="49343" y="8035"/>
                  <a:pt x="49343" y="7657"/>
                </a:cubicBezTo>
                <a:cubicBezTo>
                  <a:pt x="49248" y="7184"/>
                  <a:pt x="48965" y="6995"/>
                  <a:pt x="48681" y="6995"/>
                </a:cubicBezTo>
                <a:close/>
                <a:moveTo>
                  <a:pt x="55581" y="6995"/>
                </a:moveTo>
                <a:cubicBezTo>
                  <a:pt x="55298" y="6995"/>
                  <a:pt x="54920" y="7279"/>
                  <a:pt x="54920" y="7657"/>
                </a:cubicBezTo>
                <a:cubicBezTo>
                  <a:pt x="54920" y="8035"/>
                  <a:pt x="55109" y="8413"/>
                  <a:pt x="55581" y="8413"/>
                </a:cubicBezTo>
                <a:cubicBezTo>
                  <a:pt x="55960" y="8413"/>
                  <a:pt x="56338" y="8035"/>
                  <a:pt x="56338" y="7657"/>
                </a:cubicBezTo>
                <a:cubicBezTo>
                  <a:pt x="56243" y="7184"/>
                  <a:pt x="55960" y="6995"/>
                  <a:pt x="55581" y="6995"/>
                </a:cubicBezTo>
                <a:close/>
                <a:moveTo>
                  <a:pt x="17204" y="8602"/>
                </a:moveTo>
                <a:cubicBezTo>
                  <a:pt x="16826" y="8602"/>
                  <a:pt x="16543" y="8980"/>
                  <a:pt x="16543" y="9358"/>
                </a:cubicBezTo>
                <a:cubicBezTo>
                  <a:pt x="16543" y="9642"/>
                  <a:pt x="16732" y="10020"/>
                  <a:pt x="17204" y="10020"/>
                </a:cubicBezTo>
                <a:cubicBezTo>
                  <a:pt x="17582" y="10020"/>
                  <a:pt x="17960" y="9642"/>
                  <a:pt x="17960" y="9358"/>
                </a:cubicBezTo>
                <a:cubicBezTo>
                  <a:pt x="17771" y="8980"/>
                  <a:pt x="17582" y="8602"/>
                  <a:pt x="17204" y="8602"/>
                </a:cubicBezTo>
                <a:close/>
                <a:moveTo>
                  <a:pt x="24199" y="8602"/>
                </a:moveTo>
                <a:cubicBezTo>
                  <a:pt x="23821" y="8602"/>
                  <a:pt x="23443" y="8980"/>
                  <a:pt x="23443" y="9358"/>
                </a:cubicBezTo>
                <a:cubicBezTo>
                  <a:pt x="23443" y="9642"/>
                  <a:pt x="23726" y="10020"/>
                  <a:pt x="24199" y="10020"/>
                </a:cubicBezTo>
                <a:cubicBezTo>
                  <a:pt x="24577" y="10020"/>
                  <a:pt x="24861" y="9642"/>
                  <a:pt x="24861" y="9358"/>
                </a:cubicBezTo>
                <a:cubicBezTo>
                  <a:pt x="24766" y="8980"/>
                  <a:pt x="24577" y="8602"/>
                  <a:pt x="24199" y="8602"/>
                </a:cubicBezTo>
                <a:close/>
                <a:moveTo>
                  <a:pt x="31099" y="8602"/>
                </a:moveTo>
                <a:cubicBezTo>
                  <a:pt x="30816" y="8602"/>
                  <a:pt x="30438" y="8980"/>
                  <a:pt x="30438" y="9358"/>
                </a:cubicBezTo>
                <a:cubicBezTo>
                  <a:pt x="30438" y="9642"/>
                  <a:pt x="30627" y="10020"/>
                  <a:pt x="31099" y="10020"/>
                </a:cubicBezTo>
                <a:cubicBezTo>
                  <a:pt x="31478" y="10020"/>
                  <a:pt x="31856" y="9642"/>
                  <a:pt x="31856" y="9358"/>
                </a:cubicBezTo>
                <a:cubicBezTo>
                  <a:pt x="31761" y="8980"/>
                  <a:pt x="31478" y="8602"/>
                  <a:pt x="31099" y="8602"/>
                </a:cubicBezTo>
                <a:close/>
                <a:moveTo>
                  <a:pt x="38094" y="8602"/>
                </a:moveTo>
                <a:cubicBezTo>
                  <a:pt x="37811" y="8602"/>
                  <a:pt x="37433" y="8980"/>
                  <a:pt x="37433" y="9358"/>
                </a:cubicBezTo>
                <a:cubicBezTo>
                  <a:pt x="37433" y="9642"/>
                  <a:pt x="37622" y="10020"/>
                  <a:pt x="38094" y="10020"/>
                </a:cubicBezTo>
                <a:cubicBezTo>
                  <a:pt x="38472" y="10020"/>
                  <a:pt x="38851" y="9642"/>
                  <a:pt x="38851" y="9358"/>
                </a:cubicBezTo>
                <a:cubicBezTo>
                  <a:pt x="38851" y="8980"/>
                  <a:pt x="38472" y="8602"/>
                  <a:pt x="38094" y="8602"/>
                </a:cubicBezTo>
                <a:close/>
                <a:moveTo>
                  <a:pt x="45089" y="8602"/>
                </a:moveTo>
                <a:cubicBezTo>
                  <a:pt x="44711" y="8602"/>
                  <a:pt x="44333" y="8980"/>
                  <a:pt x="44333" y="9358"/>
                </a:cubicBezTo>
                <a:cubicBezTo>
                  <a:pt x="44333" y="9642"/>
                  <a:pt x="44617" y="10020"/>
                  <a:pt x="45089" y="10020"/>
                </a:cubicBezTo>
                <a:cubicBezTo>
                  <a:pt x="45467" y="10020"/>
                  <a:pt x="45845" y="9642"/>
                  <a:pt x="45845" y="9358"/>
                </a:cubicBezTo>
                <a:cubicBezTo>
                  <a:pt x="45845" y="8980"/>
                  <a:pt x="45467" y="8602"/>
                  <a:pt x="45089" y="8602"/>
                </a:cubicBezTo>
                <a:close/>
                <a:moveTo>
                  <a:pt x="52084" y="8602"/>
                </a:moveTo>
                <a:cubicBezTo>
                  <a:pt x="51706" y="8602"/>
                  <a:pt x="51328" y="8980"/>
                  <a:pt x="51328" y="9358"/>
                </a:cubicBezTo>
                <a:cubicBezTo>
                  <a:pt x="51328" y="9642"/>
                  <a:pt x="51611" y="10020"/>
                  <a:pt x="52084" y="10020"/>
                </a:cubicBezTo>
                <a:cubicBezTo>
                  <a:pt x="52462" y="10020"/>
                  <a:pt x="52746" y="9642"/>
                  <a:pt x="52746" y="9358"/>
                </a:cubicBezTo>
                <a:cubicBezTo>
                  <a:pt x="52746" y="8980"/>
                  <a:pt x="52368" y="8602"/>
                  <a:pt x="52084" y="8602"/>
                </a:cubicBezTo>
                <a:close/>
                <a:moveTo>
                  <a:pt x="59079" y="8602"/>
                </a:moveTo>
                <a:cubicBezTo>
                  <a:pt x="58701" y="8602"/>
                  <a:pt x="58323" y="8980"/>
                  <a:pt x="58323" y="9358"/>
                </a:cubicBezTo>
                <a:cubicBezTo>
                  <a:pt x="58323" y="9642"/>
                  <a:pt x="58512" y="10020"/>
                  <a:pt x="59079" y="10020"/>
                </a:cubicBezTo>
                <a:cubicBezTo>
                  <a:pt x="59363" y="10020"/>
                  <a:pt x="59741" y="9642"/>
                  <a:pt x="59741" y="9358"/>
                </a:cubicBezTo>
                <a:cubicBezTo>
                  <a:pt x="59741" y="8980"/>
                  <a:pt x="59363" y="8602"/>
                  <a:pt x="59079" y="8602"/>
                </a:cubicBezTo>
                <a:close/>
                <a:moveTo>
                  <a:pt x="13707" y="10398"/>
                </a:moveTo>
                <a:cubicBezTo>
                  <a:pt x="13329" y="10398"/>
                  <a:pt x="12951" y="10682"/>
                  <a:pt x="12951" y="11060"/>
                </a:cubicBezTo>
                <a:cubicBezTo>
                  <a:pt x="12951" y="11438"/>
                  <a:pt x="13234" y="11816"/>
                  <a:pt x="13707" y="11816"/>
                </a:cubicBezTo>
                <a:cubicBezTo>
                  <a:pt x="13990" y="11816"/>
                  <a:pt x="14368" y="11438"/>
                  <a:pt x="14368" y="11060"/>
                </a:cubicBezTo>
                <a:cubicBezTo>
                  <a:pt x="14368" y="10682"/>
                  <a:pt x="13990" y="10398"/>
                  <a:pt x="13707" y="10398"/>
                </a:cubicBezTo>
                <a:close/>
                <a:moveTo>
                  <a:pt x="20607" y="10398"/>
                </a:moveTo>
                <a:cubicBezTo>
                  <a:pt x="20324" y="10398"/>
                  <a:pt x="19945" y="10682"/>
                  <a:pt x="19945" y="11060"/>
                </a:cubicBezTo>
                <a:cubicBezTo>
                  <a:pt x="19945" y="11438"/>
                  <a:pt x="20135" y="11816"/>
                  <a:pt x="20607" y="11816"/>
                </a:cubicBezTo>
                <a:cubicBezTo>
                  <a:pt x="20985" y="11816"/>
                  <a:pt x="21363" y="11438"/>
                  <a:pt x="21363" y="11060"/>
                </a:cubicBezTo>
                <a:cubicBezTo>
                  <a:pt x="21363" y="10682"/>
                  <a:pt x="21080" y="10398"/>
                  <a:pt x="20607" y="10398"/>
                </a:cubicBezTo>
                <a:close/>
                <a:moveTo>
                  <a:pt x="27602" y="10398"/>
                </a:moveTo>
                <a:cubicBezTo>
                  <a:pt x="27224" y="10398"/>
                  <a:pt x="26846" y="10682"/>
                  <a:pt x="26846" y="11060"/>
                </a:cubicBezTo>
                <a:cubicBezTo>
                  <a:pt x="26846" y="11438"/>
                  <a:pt x="27129" y="11816"/>
                  <a:pt x="27602" y="11816"/>
                </a:cubicBezTo>
                <a:cubicBezTo>
                  <a:pt x="27980" y="11816"/>
                  <a:pt x="28358" y="11438"/>
                  <a:pt x="28358" y="11060"/>
                </a:cubicBezTo>
                <a:cubicBezTo>
                  <a:pt x="28358" y="10682"/>
                  <a:pt x="28075" y="10398"/>
                  <a:pt x="27602" y="10398"/>
                </a:cubicBezTo>
                <a:close/>
                <a:moveTo>
                  <a:pt x="34691" y="10398"/>
                </a:moveTo>
                <a:cubicBezTo>
                  <a:pt x="34313" y="10398"/>
                  <a:pt x="33935" y="10682"/>
                  <a:pt x="33935" y="11060"/>
                </a:cubicBezTo>
                <a:cubicBezTo>
                  <a:pt x="33935" y="11438"/>
                  <a:pt x="34219" y="11816"/>
                  <a:pt x="34691" y="11816"/>
                </a:cubicBezTo>
                <a:cubicBezTo>
                  <a:pt x="35070" y="11816"/>
                  <a:pt x="35448" y="11438"/>
                  <a:pt x="35448" y="11060"/>
                </a:cubicBezTo>
                <a:cubicBezTo>
                  <a:pt x="35259" y="10682"/>
                  <a:pt x="35070" y="10398"/>
                  <a:pt x="34691" y="10398"/>
                </a:cubicBezTo>
                <a:close/>
                <a:moveTo>
                  <a:pt x="41686" y="10398"/>
                </a:moveTo>
                <a:cubicBezTo>
                  <a:pt x="41308" y="10398"/>
                  <a:pt x="40930" y="10682"/>
                  <a:pt x="40930" y="11060"/>
                </a:cubicBezTo>
                <a:cubicBezTo>
                  <a:pt x="40930" y="11438"/>
                  <a:pt x="41214" y="11816"/>
                  <a:pt x="41686" y="11816"/>
                </a:cubicBezTo>
                <a:cubicBezTo>
                  <a:pt x="42064" y="11816"/>
                  <a:pt x="42348" y="11438"/>
                  <a:pt x="42348" y="11060"/>
                </a:cubicBezTo>
                <a:cubicBezTo>
                  <a:pt x="42253" y="10682"/>
                  <a:pt x="42064" y="10398"/>
                  <a:pt x="41686" y="10398"/>
                </a:cubicBezTo>
                <a:close/>
                <a:moveTo>
                  <a:pt x="48681" y="10398"/>
                </a:moveTo>
                <a:cubicBezTo>
                  <a:pt x="48303" y="10398"/>
                  <a:pt x="47925" y="10682"/>
                  <a:pt x="47925" y="11060"/>
                </a:cubicBezTo>
                <a:cubicBezTo>
                  <a:pt x="47925" y="11438"/>
                  <a:pt x="48114" y="11816"/>
                  <a:pt x="48681" y="11816"/>
                </a:cubicBezTo>
                <a:cubicBezTo>
                  <a:pt x="48965" y="11816"/>
                  <a:pt x="49343" y="11438"/>
                  <a:pt x="49343" y="11060"/>
                </a:cubicBezTo>
                <a:cubicBezTo>
                  <a:pt x="49248" y="10682"/>
                  <a:pt x="48965" y="10398"/>
                  <a:pt x="48681" y="10398"/>
                </a:cubicBezTo>
                <a:close/>
                <a:moveTo>
                  <a:pt x="55581" y="10398"/>
                </a:moveTo>
                <a:cubicBezTo>
                  <a:pt x="55298" y="10398"/>
                  <a:pt x="54920" y="10682"/>
                  <a:pt x="54920" y="11060"/>
                </a:cubicBezTo>
                <a:cubicBezTo>
                  <a:pt x="54920" y="11438"/>
                  <a:pt x="55109" y="11816"/>
                  <a:pt x="55581" y="11816"/>
                </a:cubicBezTo>
                <a:cubicBezTo>
                  <a:pt x="55960" y="11816"/>
                  <a:pt x="56338" y="11438"/>
                  <a:pt x="56338" y="11060"/>
                </a:cubicBezTo>
                <a:cubicBezTo>
                  <a:pt x="56243" y="10682"/>
                  <a:pt x="55960" y="10398"/>
                  <a:pt x="55581" y="10398"/>
                </a:cubicBezTo>
                <a:close/>
                <a:moveTo>
                  <a:pt x="62576" y="10398"/>
                </a:moveTo>
                <a:cubicBezTo>
                  <a:pt x="62198" y="10398"/>
                  <a:pt x="61820" y="10682"/>
                  <a:pt x="61820" y="11060"/>
                </a:cubicBezTo>
                <a:cubicBezTo>
                  <a:pt x="61820" y="11438"/>
                  <a:pt x="62104" y="11816"/>
                  <a:pt x="62576" y="11816"/>
                </a:cubicBezTo>
                <a:cubicBezTo>
                  <a:pt x="62954" y="11816"/>
                  <a:pt x="63333" y="11438"/>
                  <a:pt x="63333" y="11060"/>
                </a:cubicBezTo>
                <a:cubicBezTo>
                  <a:pt x="63144" y="10682"/>
                  <a:pt x="62954" y="10398"/>
                  <a:pt x="62576" y="10398"/>
                </a:cubicBezTo>
                <a:close/>
                <a:moveTo>
                  <a:pt x="65412" y="12478"/>
                </a:moveTo>
                <a:cubicBezTo>
                  <a:pt x="65318" y="12667"/>
                  <a:pt x="65318" y="12761"/>
                  <a:pt x="65318" y="12856"/>
                </a:cubicBezTo>
                <a:cubicBezTo>
                  <a:pt x="65412" y="13045"/>
                  <a:pt x="65696" y="13423"/>
                  <a:pt x="65979" y="13423"/>
                </a:cubicBezTo>
                <a:cubicBezTo>
                  <a:pt x="66168" y="13423"/>
                  <a:pt x="66168" y="13328"/>
                  <a:pt x="66263" y="13328"/>
                </a:cubicBezTo>
                <a:cubicBezTo>
                  <a:pt x="66074" y="13234"/>
                  <a:pt x="66074" y="13045"/>
                  <a:pt x="65979" y="13045"/>
                </a:cubicBezTo>
                <a:cubicBezTo>
                  <a:pt x="65885" y="12856"/>
                  <a:pt x="65601" y="12761"/>
                  <a:pt x="65412" y="12478"/>
                </a:cubicBezTo>
                <a:close/>
                <a:moveTo>
                  <a:pt x="10209" y="12194"/>
                </a:moveTo>
                <a:cubicBezTo>
                  <a:pt x="9831" y="12194"/>
                  <a:pt x="9548" y="12478"/>
                  <a:pt x="9548" y="12856"/>
                </a:cubicBezTo>
                <a:cubicBezTo>
                  <a:pt x="9548" y="13234"/>
                  <a:pt x="9737" y="13612"/>
                  <a:pt x="10209" y="13612"/>
                </a:cubicBezTo>
                <a:cubicBezTo>
                  <a:pt x="10587" y="13612"/>
                  <a:pt x="10966" y="13234"/>
                  <a:pt x="10966" y="12856"/>
                </a:cubicBezTo>
                <a:cubicBezTo>
                  <a:pt x="10871" y="12383"/>
                  <a:pt x="10587" y="12194"/>
                  <a:pt x="10209" y="12194"/>
                </a:cubicBezTo>
                <a:close/>
                <a:moveTo>
                  <a:pt x="17204" y="12194"/>
                </a:moveTo>
                <a:cubicBezTo>
                  <a:pt x="16826" y="12194"/>
                  <a:pt x="16543" y="12478"/>
                  <a:pt x="16543" y="12856"/>
                </a:cubicBezTo>
                <a:cubicBezTo>
                  <a:pt x="16543" y="13234"/>
                  <a:pt x="16732" y="13612"/>
                  <a:pt x="17204" y="13612"/>
                </a:cubicBezTo>
                <a:cubicBezTo>
                  <a:pt x="17582" y="13612"/>
                  <a:pt x="17960" y="13234"/>
                  <a:pt x="17960" y="12856"/>
                </a:cubicBezTo>
                <a:cubicBezTo>
                  <a:pt x="17771" y="12383"/>
                  <a:pt x="17582" y="12194"/>
                  <a:pt x="17204" y="12194"/>
                </a:cubicBezTo>
                <a:close/>
                <a:moveTo>
                  <a:pt x="24199" y="12194"/>
                </a:moveTo>
                <a:cubicBezTo>
                  <a:pt x="23821" y="12194"/>
                  <a:pt x="23443" y="12478"/>
                  <a:pt x="23443" y="12856"/>
                </a:cubicBezTo>
                <a:cubicBezTo>
                  <a:pt x="23443" y="13234"/>
                  <a:pt x="23726" y="13612"/>
                  <a:pt x="24199" y="13612"/>
                </a:cubicBezTo>
                <a:cubicBezTo>
                  <a:pt x="24577" y="13612"/>
                  <a:pt x="24861" y="13234"/>
                  <a:pt x="24861" y="12856"/>
                </a:cubicBezTo>
                <a:cubicBezTo>
                  <a:pt x="24766" y="12383"/>
                  <a:pt x="24577" y="12194"/>
                  <a:pt x="24199" y="12194"/>
                </a:cubicBezTo>
                <a:close/>
                <a:moveTo>
                  <a:pt x="31099" y="12194"/>
                </a:moveTo>
                <a:cubicBezTo>
                  <a:pt x="30816" y="12194"/>
                  <a:pt x="30438" y="12478"/>
                  <a:pt x="30438" y="12856"/>
                </a:cubicBezTo>
                <a:cubicBezTo>
                  <a:pt x="30438" y="13234"/>
                  <a:pt x="30627" y="13612"/>
                  <a:pt x="31099" y="13612"/>
                </a:cubicBezTo>
                <a:cubicBezTo>
                  <a:pt x="31478" y="13612"/>
                  <a:pt x="31856" y="13234"/>
                  <a:pt x="31856" y="12856"/>
                </a:cubicBezTo>
                <a:cubicBezTo>
                  <a:pt x="31761" y="12383"/>
                  <a:pt x="31478" y="12194"/>
                  <a:pt x="31099" y="12194"/>
                </a:cubicBezTo>
                <a:close/>
                <a:moveTo>
                  <a:pt x="38094" y="12194"/>
                </a:moveTo>
                <a:cubicBezTo>
                  <a:pt x="37811" y="12194"/>
                  <a:pt x="37433" y="12478"/>
                  <a:pt x="37433" y="12856"/>
                </a:cubicBezTo>
                <a:cubicBezTo>
                  <a:pt x="37433" y="13234"/>
                  <a:pt x="37622" y="13612"/>
                  <a:pt x="38094" y="13612"/>
                </a:cubicBezTo>
                <a:cubicBezTo>
                  <a:pt x="38472" y="13612"/>
                  <a:pt x="38851" y="13234"/>
                  <a:pt x="38851" y="12856"/>
                </a:cubicBezTo>
                <a:cubicBezTo>
                  <a:pt x="38851" y="12383"/>
                  <a:pt x="38472" y="12194"/>
                  <a:pt x="38094" y="12194"/>
                </a:cubicBezTo>
                <a:close/>
                <a:moveTo>
                  <a:pt x="45089" y="12194"/>
                </a:moveTo>
                <a:cubicBezTo>
                  <a:pt x="44711" y="12194"/>
                  <a:pt x="44333" y="12478"/>
                  <a:pt x="44333" y="12856"/>
                </a:cubicBezTo>
                <a:cubicBezTo>
                  <a:pt x="44333" y="13234"/>
                  <a:pt x="44617" y="13612"/>
                  <a:pt x="45089" y="13612"/>
                </a:cubicBezTo>
                <a:cubicBezTo>
                  <a:pt x="45467" y="13612"/>
                  <a:pt x="45845" y="13234"/>
                  <a:pt x="45845" y="12856"/>
                </a:cubicBezTo>
                <a:cubicBezTo>
                  <a:pt x="45845" y="12383"/>
                  <a:pt x="45467" y="12194"/>
                  <a:pt x="45089" y="12194"/>
                </a:cubicBezTo>
                <a:close/>
                <a:moveTo>
                  <a:pt x="52084" y="12194"/>
                </a:moveTo>
                <a:cubicBezTo>
                  <a:pt x="51706" y="12194"/>
                  <a:pt x="51328" y="12478"/>
                  <a:pt x="51328" y="12856"/>
                </a:cubicBezTo>
                <a:cubicBezTo>
                  <a:pt x="51328" y="13234"/>
                  <a:pt x="51611" y="13612"/>
                  <a:pt x="52084" y="13612"/>
                </a:cubicBezTo>
                <a:cubicBezTo>
                  <a:pt x="52462" y="13612"/>
                  <a:pt x="52746" y="13234"/>
                  <a:pt x="52746" y="12856"/>
                </a:cubicBezTo>
                <a:cubicBezTo>
                  <a:pt x="52746" y="12383"/>
                  <a:pt x="52368" y="12194"/>
                  <a:pt x="52084" y="12194"/>
                </a:cubicBezTo>
                <a:close/>
                <a:moveTo>
                  <a:pt x="59079" y="12194"/>
                </a:moveTo>
                <a:cubicBezTo>
                  <a:pt x="58701" y="12194"/>
                  <a:pt x="58323" y="12478"/>
                  <a:pt x="58323" y="12856"/>
                </a:cubicBezTo>
                <a:cubicBezTo>
                  <a:pt x="58323" y="13234"/>
                  <a:pt x="58512" y="13612"/>
                  <a:pt x="59079" y="13612"/>
                </a:cubicBezTo>
                <a:cubicBezTo>
                  <a:pt x="59363" y="13612"/>
                  <a:pt x="59741" y="13234"/>
                  <a:pt x="59741" y="12856"/>
                </a:cubicBezTo>
                <a:cubicBezTo>
                  <a:pt x="59741" y="12383"/>
                  <a:pt x="59363" y="12194"/>
                  <a:pt x="59079" y="12194"/>
                </a:cubicBezTo>
                <a:close/>
                <a:moveTo>
                  <a:pt x="7374" y="14557"/>
                </a:moveTo>
                <a:lnTo>
                  <a:pt x="7374" y="14557"/>
                </a:lnTo>
                <a:cubicBezTo>
                  <a:pt x="7279" y="14652"/>
                  <a:pt x="7185" y="14841"/>
                  <a:pt x="7090" y="15030"/>
                </a:cubicBezTo>
                <a:cubicBezTo>
                  <a:pt x="7185" y="15030"/>
                  <a:pt x="7374" y="14841"/>
                  <a:pt x="7374" y="14557"/>
                </a:cubicBezTo>
                <a:close/>
                <a:moveTo>
                  <a:pt x="13707" y="13896"/>
                </a:moveTo>
                <a:cubicBezTo>
                  <a:pt x="13329" y="13896"/>
                  <a:pt x="12951" y="14274"/>
                  <a:pt x="12951" y="14652"/>
                </a:cubicBezTo>
                <a:cubicBezTo>
                  <a:pt x="12951" y="15030"/>
                  <a:pt x="13234" y="15313"/>
                  <a:pt x="13707" y="15313"/>
                </a:cubicBezTo>
                <a:cubicBezTo>
                  <a:pt x="13990" y="15313"/>
                  <a:pt x="14368" y="15030"/>
                  <a:pt x="14368" y="14652"/>
                </a:cubicBezTo>
                <a:cubicBezTo>
                  <a:pt x="14368" y="14179"/>
                  <a:pt x="13990" y="13896"/>
                  <a:pt x="13707" y="13896"/>
                </a:cubicBezTo>
                <a:close/>
                <a:moveTo>
                  <a:pt x="20607" y="13896"/>
                </a:moveTo>
                <a:cubicBezTo>
                  <a:pt x="20324" y="13896"/>
                  <a:pt x="19945" y="14274"/>
                  <a:pt x="19945" y="14652"/>
                </a:cubicBezTo>
                <a:cubicBezTo>
                  <a:pt x="19945" y="15030"/>
                  <a:pt x="20135" y="15313"/>
                  <a:pt x="20607" y="15313"/>
                </a:cubicBezTo>
                <a:cubicBezTo>
                  <a:pt x="20985" y="15313"/>
                  <a:pt x="21363" y="15030"/>
                  <a:pt x="21363" y="14652"/>
                </a:cubicBezTo>
                <a:cubicBezTo>
                  <a:pt x="21363" y="14179"/>
                  <a:pt x="21080" y="13896"/>
                  <a:pt x="20607" y="13896"/>
                </a:cubicBezTo>
                <a:close/>
                <a:moveTo>
                  <a:pt x="27602" y="13896"/>
                </a:moveTo>
                <a:cubicBezTo>
                  <a:pt x="27224" y="13896"/>
                  <a:pt x="26846" y="14274"/>
                  <a:pt x="26846" y="14652"/>
                </a:cubicBezTo>
                <a:cubicBezTo>
                  <a:pt x="26846" y="15030"/>
                  <a:pt x="27129" y="15313"/>
                  <a:pt x="27602" y="15313"/>
                </a:cubicBezTo>
                <a:cubicBezTo>
                  <a:pt x="27980" y="15313"/>
                  <a:pt x="28358" y="15030"/>
                  <a:pt x="28358" y="14652"/>
                </a:cubicBezTo>
                <a:cubicBezTo>
                  <a:pt x="28358" y="14179"/>
                  <a:pt x="28075" y="13896"/>
                  <a:pt x="27602" y="13896"/>
                </a:cubicBezTo>
                <a:close/>
                <a:moveTo>
                  <a:pt x="34691" y="13896"/>
                </a:moveTo>
                <a:cubicBezTo>
                  <a:pt x="34313" y="13896"/>
                  <a:pt x="33935" y="14274"/>
                  <a:pt x="33935" y="14652"/>
                </a:cubicBezTo>
                <a:cubicBezTo>
                  <a:pt x="33935" y="15030"/>
                  <a:pt x="34219" y="15313"/>
                  <a:pt x="34691" y="15313"/>
                </a:cubicBezTo>
                <a:cubicBezTo>
                  <a:pt x="35070" y="15313"/>
                  <a:pt x="35448" y="15030"/>
                  <a:pt x="35448" y="14652"/>
                </a:cubicBezTo>
                <a:cubicBezTo>
                  <a:pt x="35259" y="14179"/>
                  <a:pt x="35070" y="13896"/>
                  <a:pt x="34691" y="13896"/>
                </a:cubicBezTo>
                <a:close/>
                <a:moveTo>
                  <a:pt x="41686" y="13896"/>
                </a:moveTo>
                <a:cubicBezTo>
                  <a:pt x="41308" y="13896"/>
                  <a:pt x="40930" y="14274"/>
                  <a:pt x="40930" y="14652"/>
                </a:cubicBezTo>
                <a:cubicBezTo>
                  <a:pt x="40930" y="15030"/>
                  <a:pt x="41214" y="15313"/>
                  <a:pt x="41686" y="15313"/>
                </a:cubicBezTo>
                <a:cubicBezTo>
                  <a:pt x="42064" y="15313"/>
                  <a:pt x="42348" y="15030"/>
                  <a:pt x="42348" y="14652"/>
                </a:cubicBezTo>
                <a:cubicBezTo>
                  <a:pt x="42253" y="14179"/>
                  <a:pt x="42064" y="13896"/>
                  <a:pt x="41686" y="13896"/>
                </a:cubicBezTo>
                <a:close/>
                <a:moveTo>
                  <a:pt x="48681" y="13896"/>
                </a:moveTo>
                <a:cubicBezTo>
                  <a:pt x="48303" y="13896"/>
                  <a:pt x="47925" y="14274"/>
                  <a:pt x="47925" y="14652"/>
                </a:cubicBezTo>
                <a:cubicBezTo>
                  <a:pt x="47925" y="15030"/>
                  <a:pt x="48114" y="15313"/>
                  <a:pt x="48681" y="15313"/>
                </a:cubicBezTo>
                <a:cubicBezTo>
                  <a:pt x="48965" y="15313"/>
                  <a:pt x="49343" y="15030"/>
                  <a:pt x="49343" y="14652"/>
                </a:cubicBezTo>
                <a:cubicBezTo>
                  <a:pt x="49248" y="14179"/>
                  <a:pt x="48965" y="13896"/>
                  <a:pt x="48681" y="13896"/>
                </a:cubicBezTo>
                <a:close/>
                <a:moveTo>
                  <a:pt x="55581" y="13896"/>
                </a:moveTo>
                <a:cubicBezTo>
                  <a:pt x="55298" y="13896"/>
                  <a:pt x="54920" y="14274"/>
                  <a:pt x="54920" y="14652"/>
                </a:cubicBezTo>
                <a:cubicBezTo>
                  <a:pt x="54920" y="15030"/>
                  <a:pt x="55109" y="15313"/>
                  <a:pt x="55581" y="15313"/>
                </a:cubicBezTo>
                <a:cubicBezTo>
                  <a:pt x="55960" y="15313"/>
                  <a:pt x="56338" y="15030"/>
                  <a:pt x="56338" y="14652"/>
                </a:cubicBezTo>
                <a:cubicBezTo>
                  <a:pt x="56243" y="14179"/>
                  <a:pt x="55960" y="13896"/>
                  <a:pt x="55581" y="13896"/>
                </a:cubicBezTo>
                <a:close/>
                <a:moveTo>
                  <a:pt x="62576" y="13896"/>
                </a:moveTo>
                <a:cubicBezTo>
                  <a:pt x="62198" y="13896"/>
                  <a:pt x="61820" y="14274"/>
                  <a:pt x="61820" y="14652"/>
                </a:cubicBezTo>
                <a:cubicBezTo>
                  <a:pt x="61820" y="15030"/>
                  <a:pt x="62104" y="15313"/>
                  <a:pt x="62576" y="15313"/>
                </a:cubicBezTo>
                <a:cubicBezTo>
                  <a:pt x="62954" y="15313"/>
                  <a:pt x="63333" y="15030"/>
                  <a:pt x="63333" y="14652"/>
                </a:cubicBezTo>
                <a:cubicBezTo>
                  <a:pt x="63144" y="14179"/>
                  <a:pt x="62954" y="13896"/>
                  <a:pt x="62576" y="13896"/>
                </a:cubicBezTo>
                <a:close/>
                <a:moveTo>
                  <a:pt x="10209" y="15597"/>
                </a:moveTo>
                <a:cubicBezTo>
                  <a:pt x="9831" y="15597"/>
                  <a:pt x="9548" y="15881"/>
                  <a:pt x="9548" y="16259"/>
                </a:cubicBezTo>
                <a:cubicBezTo>
                  <a:pt x="9548" y="16637"/>
                  <a:pt x="9737" y="17015"/>
                  <a:pt x="10209" y="17015"/>
                </a:cubicBezTo>
                <a:cubicBezTo>
                  <a:pt x="10587" y="17015"/>
                  <a:pt x="10966" y="16637"/>
                  <a:pt x="10966" y="16259"/>
                </a:cubicBezTo>
                <a:cubicBezTo>
                  <a:pt x="10871" y="15975"/>
                  <a:pt x="10587" y="15597"/>
                  <a:pt x="10209" y="15597"/>
                </a:cubicBezTo>
                <a:close/>
                <a:moveTo>
                  <a:pt x="17204" y="15597"/>
                </a:moveTo>
                <a:cubicBezTo>
                  <a:pt x="16826" y="15597"/>
                  <a:pt x="16543" y="15881"/>
                  <a:pt x="16543" y="16259"/>
                </a:cubicBezTo>
                <a:cubicBezTo>
                  <a:pt x="16543" y="16637"/>
                  <a:pt x="16732" y="17015"/>
                  <a:pt x="17204" y="17015"/>
                </a:cubicBezTo>
                <a:cubicBezTo>
                  <a:pt x="17582" y="17015"/>
                  <a:pt x="17960" y="16637"/>
                  <a:pt x="17960" y="16259"/>
                </a:cubicBezTo>
                <a:cubicBezTo>
                  <a:pt x="17771" y="15975"/>
                  <a:pt x="17582" y="15597"/>
                  <a:pt x="17204" y="15597"/>
                </a:cubicBezTo>
                <a:close/>
                <a:moveTo>
                  <a:pt x="24199" y="15597"/>
                </a:moveTo>
                <a:cubicBezTo>
                  <a:pt x="23821" y="15597"/>
                  <a:pt x="23443" y="15881"/>
                  <a:pt x="23443" y="16259"/>
                </a:cubicBezTo>
                <a:cubicBezTo>
                  <a:pt x="23443" y="16637"/>
                  <a:pt x="23726" y="17015"/>
                  <a:pt x="24199" y="17015"/>
                </a:cubicBezTo>
                <a:cubicBezTo>
                  <a:pt x="24577" y="17015"/>
                  <a:pt x="24861" y="16637"/>
                  <a:pt x="24861" y="16259"/>
                </a:cubicBezTo>
                <a:cubicBezTo>
                  <a:pt x="24766" y="15975"/>
                  <a:pt x="24577" y="15597"/>
                  <a:pt x="24199" y="15597"/>
                </a:cubicBezTo>
                <a:close/>
                <a:moveTo>
                  <a:pt x="31099" y="15597"/>
                </a:moveTo>
                <a:cubicBezTo>
                  <a:pt x="30816" y="15597"/>
                  <a:pt x="30438" y="15881"/>
                  <a:pt x="30438" y="16259"/>
                </a:cubicBezTo>
                <a:cubicBezTo>
                  <a:pt x="30438" y="16637"/>
                  <a:pt x="30627" y="17015"/>
                  <a:pt x="31099" y="17015"/>
                </a:cubicBezTo>
                <a:cubicBezTo>
                  <a:pt x="31478" y="17015"/>
                  <a:pt x="31856" y="16637"/>
                  <a:pt x="31856" y="16259"/>
                </a:cubicBezTo>
                <a:cubicBezTo>
                  <a:pt x="31761" y="15975"/>
                  <a:pt x="31478" y="15597"/>
                  <a:pt x="31099" y="15597"/>
                </a:cubicBezTo>
                <a:close/>
                <a:moveTo>
                  <a:pt x="38094" y="15597"/>
                </a:moveTo>
                <a:cubicBezTo>
                  <a:pt x="37811" y="15597"/>
                  <a:pt x="37433" y="15881"/>
                  <a:pt x="37433" y="16259"/>
                </a:cubicBezTo>
                <a:cubicBezTo>
                  <a:pt x="37433" y="16637"/>
                  <a:pt x="37622" y="17015"/>
                  <a:pt x="38094" y="17015"/>
                </a:cubicBezTo>
                <a:cubicBezTo>
                  <a:pt x="38472" y="17015"/>
                  <a:pt x="38851" y="16637"/>
                  <a:pt x="38851" y="16259"/>
                </a:cubicBezTo>
                <a:cubicBezTo>
                  <a:pt x="38851" y="15975"/>
                  <a:pt x="38472" y="15597"/>
                  <a:pt x="38094" y="15597"/>
                </a:cubicBezTo>
                <a:close/>
                <a:moveTo>
                  <a:pt x="45089" y="15597"/>
                </a:moveTo>
                <a:cubicBezTo>
                  <a:pt x="44711" y="15597"/>
                  <a:pt x="44333" y="15881"/>
                  <a:pt x="44333" y="16259"/>
                </a:cubicBezTo>
                <a:cubicBezTo>
                  <a:pt x="44333" y="16637"/>
                  <a:pt x="44617" y="17015"/>
                  <a:pt x="45089" y="17015"/>
                </a:cubicBezTo>
                <a:cubicBezTo>
                  <a:pt x="45467" y="17015"/>
                  <a:pt x="45845" y="16637"/>
                  <a:pt x="45845" y="16259"/>
                </a:cubicBezTo>
                <a:cubicBezTo>
                  <a:pt x="45845" y="15975"/>
                  <a:pt x="45467" y="15597"/>
                  <a:pt x="45089" y="15597"/>
                </a:cubicBezTo>
                <a:close/>
                <a:moveTo>
                  <a:pt x="52084" y="15597"/>
                </a:moveTo>
                <a:cubicBezTo>
                  <a:pt x="51706" y="15597"/>
                  <a:pt x="51328" y="15881"/>
                  <a:pt x="51328" y="16259"/>
                </a:cubicBezTo>
                <a:cubicBezTo>
                  <a:pt x="51328" y="16637"/>
                  <a:pt x="51611" y="17015"/>
                  <a:pt x="52084" y="17015"/>
                </a:cubicBezTo>
                <a:cubicBezTo>
                  <a:pt x="52462" y="17015"/>
                  <a:pt x="52746" y="16637"/>
                  <a:pt x="52746" y="16259"/>
                </a:cubicBezTo>
                <a:cubicBezTo>
                  <a:pt x="52746" y="15975"/>
                  <a:pt x="52368" y="15597"/>
                  <a:pt x="52084" y="15597"/>
                </a:cubicBezTo>
                <a:close/>
                <a:moveTo>
                  <a:pt x="59079" y="15597"/>
                </a:moveTo>
                <a:cubicBezTo>
                  <a:pt x="58701" y="15597"/>
                  <a:pt x="58323" y="15881"/>
                  <a:pt x="58323" y="16259"/>
                </a:cubicBezTo>
                <a:cubicBezTo>
                  <a:pt x="58323" y="16637"/>
                  <a:pt x="58512" y="17015"/>
                  <a:pt x="59079" y="17015"/>
                </a:cubicBezTo>
                <a:cubicBezTo>
                  <a:pt x="59363" y="17015"/>
                  <a:pt x="59741" y="16637"/>
                  <a:pt x="59741" y="16259"/>
                </a:cubicBezTo>
                <a:cubicBezTo>
                  <a:pt x="59741" y="15975"/>
                  <a:pt x="59363" y="15597"/>
                  <a:pt x="59079" y="15597"/>
                </a:cubicBezTo>
                <a:close/>
                <a:moveTo>
                  <a:pt x="65979" y="15597"/>
                </a:moveTo>
                <a:cubicBezTo>
                  <a:pt x="65601" y="15597"/>
                  <a:pt x="65318" y="15881"/>
                  <a:pt x="65318" y="16259"/>
                </a:cubicBezTo>
                <a:cubicBezTo>
                  <a:pt x="65318" y="16637"/>
                  <a:pt x="65507" y="17015"/>
                  <a:pt x="65979" y="17015"/>
                </a:cubicBezTo>
                <a:cubicBezTo>
                  <a:pt x="66357" y="17015"/>
                  <a:pt x="66735" y="16637"/>
                  <a:pt x="66735" y="16259"/>
                </a:cubicBezTo>
                <a:cubicBezTo>
                  <a:pt x="66735" y="15975"/>
                  <a:pt x="66357" y="15597"/>
                  <a:pt x="65979" y="15597"/>
                </a:cubicBezTo>
                <a:close/>
                <a:moveTo>
                  <a:pt x="69099" y="17487"/>
                </a:moveTo>
                <a:cubicBezTo>
                  <a:pt x="68910" y="17582"/>
                  <a:pt x="68721" y="17677"/>
                  <a:pt x="68721" y="17960"/>
                </a:cubicBezTo>
                <a:cubicBezTo>
                  <a:pt x="68815" y="18433"/>
                  <a:pt x="69193" y="18622"/>
                  <a:pt x="69571" y="18622"/>
                </a:cubicBezTo>
                <a:cubicBezTo>
                  <a:pt x="69666" y="18622"/>
                  <a:pt x="69760" y="18527"/>
                  <a:pt x="69760" y="18527"/>
                </a:cubicBezTo>
                <a:cubicBezTo>
                  <a:pt x="69666" y="18244"/>
                  <a:pt x="69571" y="18149"/>
                  <a:pt x="69382" y="17960"/>
                </a:cubicBezTo>
                <a:cubicBezTo>
                  <a:pt x="69288" y="17771"/>
                  <a:pt x="69193" y="17582"/>
                  <a:pt x="69099" y="17487"/>
                </a:cubicBezTo>
                <a:close/>
                <a:moveTo>
                  <a:pt x="6712" y="17393"/>
                </a:moveTo>
                <a:cubicBezTo>
                  <a:pt x="6334" y="17393"/>
                  <a:pt x="5956" y="17677"/>
                  <a:pt x="5956" y="18055"/>
                </a:cubicBezTo>
                <a:cubicBezTo>
                  <a:pt x="5956" y="18433"/>
                  <a:pt x="6239" y="18811"/>
                  <a:pt x="6712" y="18811"/>
                </a:cubicBezTo>
                <a:cubicBezTo>
                  <a:pt x="7090" y="18811"/>
                  <a:pt x="7374" y="18433"/>
                  <a:pt x="7374" y="18055"/>
                </a:cubicBezTo>
                <a:cubicBezTo>
                  <a:pt x="7374" y="17677"/>
                  <a:pt x="7090" y="17393"/>
                  <a:pt x="6712" y="17393"/>
                </a:cubicBezTo>
                <a:close/>
                <a:moveTo>
                  <a:pt x="13707" y="17393"/>
                </a:moveTo>
                <a:cubicBezTo>
                  <a:pt x="13329" y="17393"/>
                  <a:pt x="12951" y="17677"/>
                  <a:pt x="12951" y="18055"/>
                </a:cubicBezTo>
                <a:cubicBezTo>
                  <a:pt x="12951" y="18433"/>
                  <a:pt x="13234" y="18811"/>
                  <a:pt x="13707" y="18811"/>
                </a:cubicBezTo>
                <a:cubicBezTo>
                  <a:pt x="13990" y="18811"/>
                  <a:pt x="14368" y="18433"/>
                  <a:pt x="14368" y="18055"/>
                </a:cubicBezTo>
                <a:cubicBezTo>
                  <a:pt x="14368" y="17677"/>
                  <a:pt x="13990" y="17393"/>
                  <a:pt x="13707" y="17393"/>
                </a:cubicBezTo>
                <a:close/>
                <a:moveTo>
                  <a:pt x="20607" y="17393"/>
                </a:moveTo>
                <a:cubicBezTo>
                  <a:pt x="20324" y="17393"/>
                  <a:pt x="19945" y="17677"/>
                  <a:pt x="19945" y="18055"/>
                </a:cubicBezTo>
                <a:cubicBezTo>
                  <a:pt x="19945" y="18433"/>
                  <a:pt x="20135" y="18811"/>
                  <a:pt x="20607" y="18811"/>
                </a:cubicBezTo>
                <a:cubicBezTo>
                  <a:pt x="20985" y="18811"/>
                  <a:pt x="21363" y="18433"/>
                  <a:pt x="21363" y="18055"/>
                </a:cubicBezTo>
                <a:cubicBezTo>
                  <a:pt x="21363" y="17677"/>
                  <a:pt x="21080" y="17393"/>
                  <a:pt x="20607" y="17393"/>
                </a:cubicBezTo>
                <a:close/>
                <a:moveTo>
                  <a:pt x="27602" y="17393"/>
                </a:moveTo>
                <a:cubicBezTo>
                  <a:pt x="27224" y="17393"/>
                  <a:pt x="26846" y="17677"/>
                  <a:pt x="26846" y="18055"/>
                </a:cubicBezTo>
                <a:cubicBezTo>
                  <a:pt x="26846" y="18433"/>
                  <a:pt x="27129" y="18811"/>
                  <a:pt x="27602" y="18811"/>
                </a:cubicBezTo>
                <a:cubicBezTo>
                  <a:pt x="27980" y="18811"/>
                  <a:pt x="28358" y="18433"/>
                  <a:pt x="28358" y="18055"/>
                </a:cubicBezTo>
                <a:cubicBezTo>
                  <a:pt x="28358" y="17677"/>
                  <a:pt x="28075" y="17393"/>
                  <a:pt x="27602" y="17393"/>
                </a:cubicBezTo>
                <a:close/>
                <a:moveTo>
                  <a:pt x="34691" y="17393"/>
                </a:moveTo>
                <a:cubicBezTo>
                  <a:pt x="34313" y="17393"/>
                  <a:pt x="33935" y="17677"/>
                  <a:pt x="33935" y="18055"/>
                </a:cubicBezTo>
                <a:cubicBezTo>
                  <a:pt x="33935" y="18433"/>
                  <a:pt x="34219" y="18811"/>
                  <a:pt x="34691" y="18811"/>
                </a:cubicBezTo>
                <a:cubicBezTo>
                  <a:pt x="35070" y="18811"/>
                  <a:pt x="35448" y="18433"/>
                  <a:pt x="35448" y="18055"/>
                </a:cubicBezTo>
                <a:cubicBezTo>
                  <a:pt x="35259" y="17677"/>
                  <a:pt x="35070" y="17393"/>
                  <a:pt x="34691" y="17393"/>
                </a:cubicBezTo>
                <a:close/>
                <a:moveTo>
                  <a:pt x="41686" y="17393"/>
                </a:moveTo>
                <a:cubicBezTo>
                  <a:pt x="41308" y="17393"/>
                  <a:pt x="40930" y="17677"/>
                  <a:pt x="40930" y="18055"/>
                </a:cubicBezTo>
                <a:cubicBezTo>
                  <a:pt x="40930" y="18433"/>
                  <a:pt x="41214" y="18811"/>
                  <a:pt x="41686" y="18811"/>
                </a:cubicBezTo>
                <a:cubicBezTo>
                  <a:pt x="42064" y="18811"/>
                  <a:pt x="42348" y="18433"/>
                  <a:pt x="42348" y="18055"/>
                </a:cubicBezTo>
                <a:cubicBezTo>
                  <a:pt x="42253" y="17677"/>
                  <a:pt x="42064" y="17393"/>
                  <a:pt x="41686" y="17393"/>
                </a:cubicBezTo>
                <a:close/>
                <a:moveTo>
                  <a:pt x="48681" y="17393"/>
                </a:moveTo>
                <a:cubicBezTo>
                  <a:pt x="48303" y="17393"/>
                  <a:pt x="47925" y="17677"/>
                  <a:pt x="47925" y="18055"/>
                </a:cubicBezTo>
                <a:cubicBezTo>
                  <a:pt x="47925" y="18433"/>
                  <a:pt x="48114" y="18811"/>
                  <a:pt x="48681" y="18811"/>
                </a:cubicBezTo>
                <a:cubicBezTo>
                  <a:pt x="48965" y="18811"/>
                  <a:pt x="49343" y="18433"/>
                  <a:pt x="49343" y="18055"/>
                </a:cubicBezTo>
                <a:cubicBezTo>
                  <a:pt x="49248" y="17677"/>
                  <a:pt x="48965" y="17393"/>
                  <a:pt x="48681" y="17393"/>
                </a:cubicBezTo>
                <a:close/>
                <a:moveTo>
                  <a:pt x="55581" y="17393"/>
                </a:moveTo>
                <a:cubicBezTo>
                  <a:pt x="55298" y="17393"/>
                  <a:pt x="54920" y="17677"/>
                  <a:pt x="54920" y="18055"/>
                </a:cubicBezTo>
                <a:cubicBezTo>
                  <a:pt x="54920" y="18433"/>
                  <a:pt x="55109" y="18811"/>
                  <a:pt x="55581" y="18811"/>
                </a:cubicBezTo>
                <a:cubicBezTo>
                  <a:pt x="55960" y="18811"/>
                  <a:pt x="56338" y="18433"/>
                  <a:pt x="56338" y="18055"/>
                </a:cubicBezTo>
                <a:cubicBezTo>
                  <a:pt x="56243" y="17677"/>
                  <a:pt x="55960" y="17393"/>
                  <a:pt x="55581" y="17393"/>
                </a:cubicBezTo>
                <a:close/>
                <a:moveTo>
                  <a:pt x="62576" y="17393"/>
                </a:moveTo>
                <a:cubicBezTo>
                  <a:pt x="62198" y="17393"/>
                  <a:pt x="61820" y="17677"/>
                  <a:pt x="61820" y="18055"/>
                </a:cubicBezTo>
                <a:cubicBezTo>
                  <a:pt x="61820" y="18433"/>
                  <a:pt x="62104" y="18811"/>
                  <a:pt x="62576" y="18811"/>
                </a:cubicBezTo>
                <a:cubicBezTo>
                  <a:pt x="62954" y="18811"/>
                  <a:pt x="63333" y="18433"/>
                  <a:pt x="63333" y="18055"/>
                </a:cubicBezTo>
                <a:cubicBezTo>
                  <a:pt x="63144" y="17677"/>
                  <a:pt x="62954" y="17393"/>
                  <a:pt x="62576" y="17393"/>
                </a:cubicBezTo>
                <a:close/>
                <a:moveTo>
                  <a:pt x="10209" y="19094"/>
                </a:moveTo>
                <a:cubicBezTo>
                  <a:pt x="9831" y="19094"/>
                  <a:pt x="9548" y="19473"/>
                  <a:pt x="9548" y="19851"/>
                </a:cubicBezTo>
                <a:cubicBezTo>
                  <a:pt x="9548" y="20134"/>
                  <a:pt x="9737" y="20512"/>
                  <a:pt x="10209" y="20512"/>
                </a:cubicBezTo>
                <a:cubicBezTo>
                  <a:pt x="10587" y="20512"/>
                  <a:pt x="10966" y="20229"/>
                  <a:pt x="10966" y="19851"/>
                </a:cubicBezTo>
                <a:cubicBezTo>
                  <a:pt x="10871" y="19378"/>
                  <a:pt x="10587" y="19094"/>
                  <a:pt x="10209" y="19094"/>
                </a:cubicBezTo>
                <a:close/>
                <a:moveTo>
                  <a:pt x="17204" y="19094"/>
                </a:moveTo>
                <a:cubicBezTo>
                  <a:pt x="16826" y="19094"/>
                  <a:pt x="16543" y="19473"/>
                  <a:pt x="16543" y="19851"/>
                </a:cubicBezTo>
                <a:cubicBezTo>
                  <a:pt x="16543" y="20134"/>
                  <a:pt x="16732" y="20512"/>
                  <a:pt x="17204" y="20512"/>
                </a:cubicBezTo>
                <a:cubicBezTo>
                  <a:pt x="17582" y="20512"/>
                  <a:pt x="17960" y="20229"/>
                  <a:pt x="17960" y="19851"/>
                </a:cubicBezTo>
                <a:cubicBezTo>
                  <a:pt x="17771" y="19378"/>
                  <a:pt x="17582" y="19094"/>
                  <a:pt x="17204" y="19094"/>
                </a:cubicBezTo>
                <a:close/>
                <a:moveTo>
                  <a:pt x="24199" y="19094"/>
                </a:moveTo>
                <a:cubicBezTo>
                  <a:pt x="23821" y="19094"/>
                  <a:pt x="23443" y="19473"/>
                  <a:pt x="23443" y="19851"/>
                </a:cubicBezTo>
                <a:cubicBezTo>
                  <a:pt x="23443" y="20134"/>
                  <a:pt x="23726" y="20512"/>
                  <a:pt x="24199" y="20512"/>
                </a:cubicBezTo>
                <a:cubicBezTo>
                  <a:pt x="24577" y="20512"/>
                  <a:pt x="24861" y="20229"/>
                  <a:pt x="24861" y="19851"/>
                </a:cubicBezTo>
                <a:cubicBezTo>
                  <a:pt x="24766" y="19378"/>
                  <a:pt x="24577" y="19094"/>
                  <a:pt x="24199" y="19094"/>
                </a:cubicBezTo>
                <a:close/>
                <a:moveTo>
                  <a:pt x="31099" y="19094"/>
                </a:moveTo>
                <a:cubicBezTo>
                  <a:pt x="30816" y="19094"/>
                  <a:pt x="30438" y="19473"/>
                  <a:pt x="30438" y="19851"/>
                </a:cubicBezTo>
                <a:cubicBezTo>
                  <a:pt x="30438" y="20134"/>
                  <a:pt x="30627" y="20512"/>
                  <a:pt x="31099" y="20512"/>
                </a:cubicBezTo>
                <a:cubicBezTo>
                  <a:pt x="31478" y="20512"/>
                  <a:pt x="31856" y="20229"/>
                  <a:pt x="31856" y="19851"/>
                </a:cubicBezTo>
                <a:cubicBezTo>
                  <a:pt x="31761" y="19378"/>
                  <a:pt x="31478" y="19094"/>
                  <a:pt x="31099" y="19094"/>
                </a:cubicBezTo>
                <a:close/>
                <a:moveTo>
                  <a:pt x="38094" y="19094"/>
                </a:moveTo>
                <a:cubicBezTo>
                  <a:pt x="37811" y="19094"/>
                  <a:pt x="37433" y="19473"/>
                  <a:pt x="37433" y="19851"/>
                </a:cubicBezTo>
                <a:cubicBezTo>
                  <a:pt x="37433" y="20134"/>
                  <a:pt x="37622" y="20512"/>
                  <a:pt x="38094" y="20512"/>
                </a:cubicBezTo>
                <a:cubicBezTo>
                  <a:pt x="38472" y="20512"/>
                  <a:pt x="38851" y="20229"/>
                  <a:pt x="38851" y="19851"/>
                </a:cubicBezTo>
                <a:cubicBezTo>
                  <a:pt x="38851" y="19378"/>
                  <a:pt x="38472" y="19094"/>
                  <a:pt x="38094" y="19094"/>
                </a:cubicBezTo>
                <a:close/>
                <a:moveTo>
                  <a:pt x="45089" y="19094"/>
                </a:moveTo>
                <a:cubicBezTo>
                  <a:pt x="44711" y="19094"/>
                  <a:pt x="44333" y="19473"/>
                  <a:pt x="44333" y="19851"/>
                </a:cubicBezTo>
                <a:cubicBezTo>
                  <a:pt x="44333" y="20134"/>
                  <a:pt x="44617" y="20512"/>
                  <a:pt x="45089" y="20512"/>
                </a:cubicBezTo>
                <a:cubicBezTo>
                  <a:pt x="45467" y="20512"/>
                  <a:pt x="45845" y="20229"/>
                  <a:pt x="45845" y="19851"/>
                </a:cubicBezTo>
                <a:cubicBezTo>
                  <a:pt x="45845" y="19378"/>
                  <a:pt x="45467" y="19094"/>
                  <a:pt x="45089" y="19094"/>
                </a:cubicBezTo>
                <a:close/>
                <a:moveTo>
                  <a:pt x="52084" y="19094"/>
                </a:moveTo>
                <a:cubicBezTo>
                  <a:pt x="51706" y="19094"/>
                  <a:pt x="51328" y="19473"/>
                  <a:pt x="51328" y="19851"/>
                </a:cubicBezTo>
                <a:cubicBezTo>
                  <a:pt x="51328" y="20134"/>
                  <a:pt x="51611" y="20512"/>
                  <a:pt x="52084" y="20512"/>
                </a:cubicBezTo>
                <a:cubicBezTo>
                  <a:pt x="52462" y="20512"/>
                  <a:pt x="52746" y="20229"/>
                  <a:pt x="52746" y="19851"/>
                </a:cubicBezTo>
                <a:cubicBezTo>
                  <a:pt x="52746" y="19378"/>
                  <a:pt x="52368" y="19094"/>
                  <a:pt x="52084" y="19094"/>
                </a:cubicBezTo>
                <a:close/>
                <a:moveTo>
                  <a:pt x="59079" y="19094"/>
                </a:moveTo>
                <a:cubicBezTo>
                  <a:pt x="58701" y="19094"/>
                  <a:pt x="58323" y="19473"/>
                  <a:pt x="58323" y="19851"/>
                </a:cubicBezTo>
                <a:cubicBezTo>
                  <a:pt x="58323" y="20134"/>
                  <a:pt x="58512" y="20512"/>
                  <a:pt x="59079" y="20512"/>
                </a:cubicBezTo>
                <a:cubicBezTo>
                  <a:pt x="59363" y="20512"/>
                  <a:pt x="59741" y="20229"/>
                  <a:pt x="59741" y="19851"/>
                </a:cubicBezTo>
                <a:cubicBezTo>
                  <a:pt x="59741" y="19378"/>
                  <a:pt x="59363" y="19094"/>
                  <a:pt x="59079" y="19094"/>
                </a:cubicBezTo>
                <a:close/>
                <a:moveTo>
                  <a:pt x="65979" y="19094"/>
                </a:moveTo>
                <a:cubicBezTo>
                  <a:pt x="65601" y="19094"/>
                  <a:pt x="65318" y="19473"/>
                  <a:pt x="65318" y="19851"/>
                </a:cubicBezTo>
                <a:cubicBezTo>
                  <a:pt x="65318" y="20134"/>
                  <a:pt x="65507" y="20512"/>
                  <a:pt x="65979" y="20512"/>
                </a:cubicBezTo>
                <a:cubicBezTo>
                  <a:pt x="66357" y="20512"/>
                  <a:pt x="66735" y="20229"/>
                  <a:pt x="66735" y="19851"/>
                </a:cubicBezTo>
                <a:cubicBezTo>
                  <a:pt x="66735" y="19378"/>
                  <a:pt x="66357" y="19094"/>
                  <a:pt x="65979" y="19094"/>
                </a:cubicBezTo>
                <a:close/>
                <a:moveTo>
                  <a:pt x="6712" y="20890"/>
                </a:moveTo>
                <a:cubicBezTo>
                  <a:pt x="6334" y="20890"/>
                  <a:pt x="5956" y="21268"/>
                  <a:pt x="5956" y="21647"/>
                </a:cubicBezTo>
                <a:cubicBezTo>
                  <a:pt x="5956" y="21930"/>
                  <a:pt x="6239" y="22308"/>
                  <a:pt x="6712" y="22308"/>
                </a:cubicBezTo>
                <a:cubicBezTo>
                  <a:pt x="7090" y="22308"/>
                  <a:pt x="7374" y="21930"/>
                  <a:pt x="7374" y="21647"/>
                </a:cubicBezTo>
                <a:cubicBezTo>
                  <a:pt x="7374" y="21174"/>
                  <a:pt x="7090" y="20890"/>
                  <a:pt x="6712" y="20890"/>
                </a:cubicBezTo>
                <a:close/>
                <a:moveTo>
                  <a:pt x="13707" y="20890"/>
                </a:moveTo>
                <a:cubicBezTo>
                  <a:pt x="13329" y="20890"/>
                  <a:pt x="12951" y="21268"/>
                  <a:pt x="12951" y="21647"/>
                </a:cubicBezTo>
                <a:cubicBezTo>
                  <a:pt x="12951" y="21930"/>
                  <a:pt x="13234" y="22308"/>
                  <a:pt x="13707" y="22308"/>
                </a:cubicBezTo>
                <a:cubicBezTo>
                  <a:pt x="13990" y="22308"/>
                  <a:pt x="14368" y="21930"/>
                  <a:pt x="14368" y="21647"/>
                </a:cubicBezTo>
                <a:cubicBezTo>
                  <a:pt x="14368" y="21174"/>
                  <a:pt x="13990" y="20890"/>
                  <a:pt x="13707" y="20890"/>
                </a:cubicBezTo>
                <a:close/>
                <a:moveTo>
                  <a:pt x="20607" y="20890"/>
                </a:moveTo>
                <a:cubicBezTo>
                  <a:pt x="20324" y="20890"/>
                  <a:pt x="19945" y="21268"/>
                  <a:pt x="19945" y="21647"/>
                </a:cubicBezTo>
                <a:cubicBezTo>
                  <a:pt x="19945" y="21930"/>
                  <a:pt x="20135" y="22308"/>
                  <a:pt x="20607" y="22308"/>
                </a:cubicBezTo>
                <a:cubicBezTo>
                  <a:pt x="20985" y="22308"/>
                  <a:pt x="21363" y="21930"/>
                  <a:pt x="21363" y="21647"/>
                </a:cubicBezTo>
                <a:cubicBezTo>
                  <a:pt x="21363" y="21174"/>
                  <a:pt x="21080" y="20890"/>
                  <a:pt x="20607" y="20890"/>
                </a:cubicBezTo>
                <a:close/>
                <a:moveTo>
                  <a:pt x="27602" y="20890"/>
                </a:moveTo>
                <a:cubicBezTo>
                  <a:pt x="27224" y="20890"/>
                  <a:pt x="26846" y="21268"/>
                  <a:pt x="26846" y="21647"/>
                </a:cubicBezTo>
                <a:cubicBezTo>
                  <a:pt x="26846" y="21930"/>
                  <a:pt x="27129" y="22308"/>
                  <a:pt x="27602" y="22308"/>
                </a:cubicBezTo>
                <a:cubicBezTo>
                  <a:pt x="27980" y="22308"/>
                  <a:pt x="28358" y="21930"/>
                  <a:pt x="28358" y="21647"/>
                </a:cubicBezTo>
                <a:cubicBezTo>
                  <a:pt x="28358" y="21174"/>
                  <a:pt x="28075" y="20890"/>
                  <a:pt x="27602" y="20890"/>
                </a:cubicBezTo>
                <a:close/>
                <a:moveTo>
                  <a:pt x="34691" y="20890"/>
                </a:moveTo>
                <a:cubicBezTo>
                  <a:pt x="34313" y="20890"/>
                  <a:pt x="33935" y="21268"/>
                  <a:pt x="33935" y="21647"/>
                </a:cubicBezTo>
                <a:cubicBezTo>
                  <a:pt x="33935" y="21930"/>
                  <a:pt x="34219" y="22308"/>
                  <a:pt x="34691" y="22308"/>
                </a:cubicBezTo>
                <a:cubicBezTo>
                  <a:pt x="35070" y="22308"/>
                  <a:pt x="35448" y="21930"/>
                  <a:pt x="35448" y="21647"/>
                </a:cubicBezTo>
                <a:cubicBezTo>
                  <a:pt x="35259" y="21174"/>
                  <a:pt x="35070" y="20890"/>
                  <a:pt x="34691" y="20890"/>
                </a:cubicBezTo>
                <a:close/>
                <a:moveTo>
                  <a:pt x="41686" y="20890"/>
                </a:moveTo>
                <a:cubicBezTo>
                  <a:pt x="41308" y="20890"/>
                  <a:pt x="40930" y="21268"/>
                  <a:pt x="40930" y="21647"/>
                </a:cubicBezTo>
                <a:cubicBezTo>
                  <a:pt x="40930" y="21930"/>
                  <a:pt x="41214" y="22308"/>
                  <a:pt x="41686" y="22308"/>
                </a:cubicBezTo>
                <a:cubicBezTo>
                  <a:pt x="42064" y="22308"/>
                  <a:pt x="42348" y="21930"/>
                  <a:pt x="42348" y="21647"/>
                </a:cubicBezTo>
                <a:cubicBezTo>
                  <a:pt x="42253" y="21174"/>
                  <a:pt x="42064" y="20890"/>
                  <a:pt x="41686" y="20890"/>
                </a:cubicBezTo>
                <a:close/>
                <a:moveTo>
                  <a:pt x="48681" y="20890"/>
                </a:moveTo>
                <a:cubicBezTo>
                  <a:pt x="48303" y="20890"/>
                  <a:pt x="47925" y="21268"/>
                  <a:pt x="47925" y="21647"/>
                </a:cubicBezTo>
                <a:cubicBezTo>
                  <a:pt x="47925" y="21930"/>
                  <a:pt x="48114" y="22308"/>
                  <a:pt x="48681" y="22308"/>
                </a:cubicBezTo>
                <a:cubicBezTo>
                  <a:pt x="48965" y="22308"/>
                  <a:pt x="49343" y="21930"/>
                  <a:pt x="49343" y="21647"/>
                </a:cubicBezTo>
                <a:cubicBezTo>
                  <a:pt x="49248" y="21174"/>
                  <a:pt x="48965" y="20890"/>
                  <a:pt x="48681" y="20890"/>
                </a:cubicBezTo>
                <a:close/>
                <a:moveTo>
                  <a:pt x="55581" y="20890"/>
                </a:moveTo>
                <a:cubicBezTo>
                  <a:pt x="55298" y="20890"/>
                  <a:pt x="54920" y="21268"/>
                  <a:pt x="54920" y="21647"/>
                </a:cubicBezTo>
                <a:cubicBezTo>
                  <a:pt x="54920" y="21930"/>
                  <a:pt x="55109" y="22308"/>
                  <a:pt x="55581" y="22308"/>
                </a:cubicBezTo>
                <a:cubicBezTo>
                  <a:pt x="55960" y="22308"/>
                  <a:pt x="56338" y="21930"/>
                  <a:pt x="56338" y="21647"/>
                </a:cubicBezTo>
                <a:cubicBezTo>
                  <a:pt x="56243" y="21174"/>
                  <a:pt x="55960" y="20890"/>
                  <a:pt x="55581" y="20890"/>
                </a:cubicBezTo>
                <a:close/>
                <a:moveTo>
                  <a:pt x="62576" y="20890"/>
                </a:moveTo>
                <a:cubicBezTo>
                  <a:pt x="62198" y="20890"/>
                  <a:pt x="61820" y="21268"/>
                  <a:pt x="61820" y="21647"/>
                </a:cubicBezTo>
                <a:cubicBezTo>
                  <a:pt x="61820" y="21930"/>
                  <a:pt x="62104" y="22308"/>
                  <a:pt x="62576" y="22308"/>
                </a:cubicBezTo>
                <a:cubicBezTo>
                  <a:pt x="62954" y="22308"/>
                  <a:pt x="63333" y="21930"/>
                  <a:pt x="63333" y="21647"/>
                </a:cubicBezTo>
                <a:cubicBezTo>
                  <a:pt x="63144" y="21174"/>
                  <a:pt x="62954" y="20890"/>
                  <a:pt x="62576" y="20890"/>
                </a:cubicBezTo>
                <a:close/>
                <a:moveTo>
                  <a:pt x="69571" y="20890"/>
                </a:moveTo>
                <a:cubicBezTo>
                  <a:pt x="69193" y="20890"/>
                  <a:pt x="68815" y="21268"/>
                  <a:pt x="68815" y="21647"/>
                </a:cubicBezTo>
                <a:cubicBezTo>
                  <a:pt x="68815" y="21930"/>
                  <a:pt x="69099" y="22308"/>
                  <a:pt x="69571" y="22308"/>
                </a:cubicBezTo>
                <a:cubicBezTo>
                  <a:pt x="69949" y="22308"/>
                  <a:pt x="70233" y="21930"/>
                  <a:pt x="70233" y="21647"/>
                </a:cubicBezTo>
                <a:cubicBezTo>
                  <a:pt x="70138" y="21174"/>
                  <a:pt x="69949" y="20890"/>
                  <a:pt x="69571" y="20890"/>
                </a:cubicBezTo>
                <a:close/>
                <a:moveTo>
                  <a:pt x="3309" y="22497"/>
                </a:moveTo>
                <a:cubicBezTo>
                  <a:pt x="2931" y="22497"/>
                  <a:pt x="2553" y="22875"/>
                  <a:pt x="2553" y="23254"/>
                </a:cubicBezTo>
                <a:cubicBezTo>
                  <a:pt x="2553" y="23632"/>
                  <a:pt x="2742" y="24010"/>
                  <a:pt x="3309" y="24010"/>
                </a:cubicBezTo>
                <a:cubicBezTo>
                  <a:pt x="3593" y="24010"/>
                  <a:pt x="3971" y="23632"/>
                  <a:pt x="3971" y="23254"/>
                </a:cubicBezTo>
                <a:cubicBezTo>
                  <a:pt x="3876" y="22875"/>
                  <a:pt x="3593" y="22497"/>
                  <a:pt x="3309" y="22497"/>
                </a:cubicBezTo>
                <a:close/>
                <a:moveTo>
                  <a:pt x="10209" y="22497"/>
                </a:moveTo>
                <a:cubicBezTo>
                  <a:pt x="9831" y="22497"/>
                  <a:pt x="9548" y="22875"/>
                  <a:pt x="9548" y="23254"/>
                </a:cubicBezTo>
                <a:cubicBezTo>
                  <a:pt x="9548" y="23632"/>
                  <a:pt x="9737" y="24010"/>
                  <a:pt x="10209" y="24010"/>
                </a:cubicBezTo>
                <a:cubicBezTo>
                  <a:pt x="10587" y="24010"/>
                  <a:pt x="10966" y="23632"/>
                  <a:pt x="10966" y="23254"/>
                </a:cubicBezTo>
                <a:cubicBezTo>
                  <a:pt x="10871" y="22875"/>
                  <a:pt x="10587" y="22497"/>
                  <a:pt x="10209" y="22497"/>
                </a:cubicBezTo>
                <a:close/>
                <a:moveTo>
                  <a:pt x="17204" y="22497"/>
                </a:moveTo>
                <a:cubicBezTo>
                  <a:pt x="16826" y="22497"/>
                  <a:pt x="16543" y="22875"/>
                  <a:pt x="16543" y="23254"/>
                </a:cubicBezTo>
                <a:cubicBezTo>
                  <a:pt x="16543" y="23632"/>
                  <a:pt x="16732" y="24010"/>
                  <a:pt x="17204" y="24010"/>
                </a:cubicBezTo>
                <a:cubicBezTo>
                  <a:pt x="17582" y="24010"/>
                  <a:pt x="17960" y="23632"/>
                  <a:pt x="17960" y="23254"/>
                </a:cubicBezTo>
                <a:cubicBezTo>
                  <a:pt x="17771" y="22875"/>
                  <a:pt x="17582" y="22497"/>
                  <a:pt x="17204" y="22497"/>
                </a:cubicBezTo>
                <a:close/>
                <a:moveTo>
                  <a:pt x="24199" y="22497"/>
                </a:moveTo>
                <a:cubicBezTo>
                  <a:pt x="23821" y="22497"/>
                  <a:pt x="23443" y="22875"/>
                  <a:pt x="23443" y="23254"/>
                </a:cubicBezTo>
                <a:cubicBezTo>
                  <a:pt x="23443" y="23632"/>
                  <a:pt x="23726" y="24010"/>
                  <a:pt x="24199" y="24010"/>
                </a:cubicBezTo>
                <a:cubicBezTo>
                  <a:pt x="24577" y="24010"/>
                  <a:pt x="24861" y="23632"/>
                  <a:pt x="24861" y="23254"/>
                </a:cubicBezTo>
                <a:cubicBezTo>
                  <a:pt x="24766" y="22875"/>
                  <a:pt x="24577" y="22497"/>
                  <a:pt x="24199" y="22497"/>
                </a:cubicBezTo>
                <a:close/>
                <a:moveTo>
                  <a:pt x="31099" y="22497"/>
                </a:moveTo>
                <a:cubicBezTo>
                  <a:pt x="30816" y="22497"/>
                  <a:pt x="30438" y="22875"/>
                  <a:pt x="30438" y="23254"/>
                </a:cubicBezTo>
                <a:cubicBezTo>
                  <a:pt x="30438" y="23632"/>
                  <a:pt x="30627" y="24010"/>
                  <a:pt x="31099" y="24010"/>
                </a:cubicBezTo>
                <a:cubicBezTo>
                  <a:pt x="31478" y="24010"/>
                  <a:pt x="31856" y="23632"/>
                  <a:pt x="31856" y="23254"/>
                </a:cubicBezTo>
                <a:cubicBezTo>
                  <a:pt x="31761" y="22875"/>
                  <a:pt x="31478" y="22497"/>
                  <a:pt x="31099" y="22497"/>
                </a:cubicBezTo>
                <a:close/>
                <a:moveTo>
                  <a:pt x="38094" y="22497"/>
                </a:moveTo>
                <a:cubicBezTo>
                  <a:pt x="37811" y="22497"/>
                  <a:pt x="37433" y="22875"/>
                  <a:pt x="37433" y="23254"/>
                </a:cubicBezTo>
                <a:cubicBezTo>
                  <a:pt x="37433" y="23632"/>
                  <a:pt x="37622" y="24010"/>
                  <a:pt x="38094" y="24010"/>
                </a:cubicBezTo>
                <a:cubicBezTo>
                  <a:pt x="38472" y="24010"/>
                  <a:pt x="38851" y="23632"/>
                  <a:pt x="38851" y="23254"/>
                </a:cubicBezTo>
                <a:cubicBezTo>
                  <a:pt x="38851" y="22875"/>
                  <a:pt x="38472" y="22497"/>
                  <a:pt x="38094" y="22497"/>
                </a:cubicBezTo>
                <a:close/>
                <a:moveTo>
                  <a:pt x="45089" y="22497"/>
                </a:moveTo>
                <a:cubicBezTo>
                  <a:pt x="44711" y="22497"/>
                  <a:pt x="44333" y="22875"/>
                  <a:pt x="44333" y="23254"/>
                </a:cubicBezTo>
                <a:cubicBezTo>
                  <a:pt x="44333" y="23632"/>
                  <a:pt x="44617" y="24010"/>
                  <a:pt x="45089" y="24010"/>
                </a:cubicBezTo>
                <a:cubicBezTo>
                  <a:pt x="45467" y="24010"/>
                  <a:pt x="45845" y="23632"/>
                  <a:pt x="45845" y="23254"/>
                </a:cubicBezTo>
                <a:cubicBezTo>
                  <a:pt x="45845" y="22875"/>
                  <a:pt x="45467" y="22497"/>
                  <a:pt x="45089" y="22497"/>
                </a:cubicBezTo>
                <a:close/>
                <a:moveTo>
                  <a:pt x="52084" y="22497"/>
                </a:moveTo>
                <a:cubicBezTo>
                  <a:pt x="51706" y="22497"/>
                  <a:pt x="51328" y="22875"/>
                  <a:pt x="51328" y="23254"/>
                </a:cubicBezTo>
                <a:cubicBezTo>
                  <a:pt x="51328" y="23632"/>
                  <a:pt x="51611" y="24010"/>
                  <a:pt x="52084" y="24010"/>
                </a:cubicBezTo>
                <a:cubicBezTo>
                  <a:pt x="52462" y="24010"/>
                  <a:pt x="52746" y="23632"/>
                  <a:pt x="52746" y="23254"/>
                </a:cubicBezTo>
                <a:cubicBezTo>
                  <a:pt x="52746" y="22875"/>
                  <a:pt x="52368" y="22497"/>
                  <a:pt x="52084" y="22497"/>
                </a:cubicBezTo>
                <a:close/>
                <a:moveTo>
                  <a:pt x="59079" y="22497"/>
                </a:moveTo>
                <a:cubicBezTo>
                  <a:pt x="58701" y="22497"/>
                  <a:pt x="58323" y="22875"/>
                  <a:pt x="58323" y="23254"/>
                </a:cubicBezTo>
                <a:cubicBezTo>
                  <a:pt x="58323" y="23632"/>
                  <a:pt x="58512" y="24010"/>
                  <a:pt x="59079" y="24010"/>
                </a:cubicBezTo>
                <a:cubicBezTo>
                  <a:pt x="59363" y="24010"/>
                  <a:pt x="59741" y="23632"/>
                  <a:pt x="59741" y="23254"/>
                </a:cubicBezTo>
                <a:cubicBezTo>
                  <a:pt x="59741" y="22875"/>
                  <a:pt x="59363" y="22497"/>
                  <a:pt x="59079" y="22497"/>
                </a:cubicBezTo>
                <a:close/>
                <a:moveTo>
                  <a:pt x="65979" y="22497"/>
                </a:moveTo>
                <a:cubicBezTo>
                  <a:pt x="65601" y="22497"/>
                  <a:pt x="65318" y="22875"/>
                  <a:pt x="65318" y="23254"/>
                </a:cubicBezTo>
                <a:cubicBezTo>
                  <a:pt x="65318" y="23632"/>
                  <a:pt x="65507" y="24010"/>
                  <a:pt x="65979" y="24010"/>
                </a:cubicBezTo>
                <a:cubicBezTo>
                  <a:pt x="66357" y="24010"/>
                  <a:pt x="66735" y="23632"/>
                  <a:pt x="66735" y="23254"/>
                </a:cubicBezTo>
                <a:cubicBezTo>
                  <a:pt x="66735" y="22875"/>
                  <a:pt x="66357" y="22497"/>
                  <a:pt x="65979" y="22497"/>
                </a:cubicBezTo>
                <a:close/>
                <a:moveTo>
                  <a:pt x="6712" y="24293"/>
                </a:moveTo>
                <a:cubicBezTo>
                  <a:pt x="6334" y="24293"/>
                  <a:pt x="5956" y="24671"/>
                  <a:pt x="5956" y="25049"/>
                </a:cubicBezTo>
                <a:cubicBezTo>
                  <a:pt x="5956" y="25333"/>
                  <a:pt x="6239" y="25711"/>
                  <a:pt x="6712" y="25711"/>
                </a:cubicBezTo>
                <a:cubicBezTo>
                  <a:pt x="7090" y="25711"/>
                  <a:pt x="7374" y="25428"/>
                  <a:pt x="7374" y="25049"/>
                </a:cubicBezTo>
                <a:cubicBezTo>
                  <a:pt x="7374" y="24671"/>
                  <a:pt x="7090" y="24293"/>
                  <a:pt x="6712" y="24293"/>
                </a:cubicBezTo>
                <a:close/>
                <a:moveTo>
                  <a:pt x="13707" y="24293"/>
                </a:moveTo>
                <a:cubicBezTo>
                  <a:pt x="13329" y="24293"/>
                  <a:pt x="12951" y="24671"/>
                  <a:pt x="12951" y="25049"/>
                </a:cubicBezTo>
                <a:cubicBezTo>
                  <a:pt x="12951" y="25333"/>
                  <a:pt x="13234" y="25711"/>
                  <a:pt x="13707" y="25711"/>
                </a:cubicBezTo>
                <a:cubicBezTo>
                  <a:pt x="13990" y="25711"/>
                  <a:pt x="14368" y="25428"/>
                  <a:pt x="14368" y="25049"/>
                </a:cubicBezTo>
                <a:cubicBezTo>
                  <a:pt x="14368" y="24671"/>
                  <a:pt x="13990" y="24293"/>
                  <a:pt x="13707" y="24293"/>
                </a:cubicBezTo>
                <a:close/>
                <a:moveTo>
                  <a:pt x="20607" y="24293"/>
                </a:moveTo>
                <a:cubicBezTo>
                  <a:pt x="20324" y="24293"/>
                  <a:pt x="19945" y="24671"/>
                  <a:pt x="19945" y="25049"/>
                </a:cubicBezTo>
                <a:cubicBezTo>
                  <a:pt x="19945" y="25333"/>
                  <a:pt x="20135" y="25711"/>
                  <a:pt x="20607" y="25711"/>
                </a:cubicBezTo>
                <a:cubicBezTo>
                  <a:pt x="20985" y="25711"/>
                  <a:pt x="21363" y="25428"/>
                  <a:pt x="21363" y="25049"/>
                </a:cubicBezTo>
                <a:cubicBezTo>
                  <a:pt x="21363" y="24671"/>
                  <a:pt x="21080" y="24293"/>
                  <a:pt x="20607" y="24293"/>
                </a:cubicBezTo>
                <a:close/>
                <a:moveTo>
                  <a:pt x="27602" y="24293"/>
                </a:moveTo>
                <a:cubicBezTo>
                  <a:pt x="27224" y="24293"/>
                  <a:pt x="26846" y="24671"/>
                  <a:pt x="26846" y="25049"/>
                </a:cubicBezTo>
                <a:cubicBezTo>
                  <a:pt x="26846" y="25333"/>
                  <a:pt x="27129" y="25711"/>
                  <a:pt x="27602" y="25711"/>
                </a:cubicBezTo>
                <a:cubicBezTo>
                  <a:pt x="27980" y="25711"/>
                  <a:pt x="28358" y="25428"/>
                  <a:pt x="28358" y="25049"/>
                </a:cubicBezTo>
                <a:cubicBezTo>
                  <a:pt x="28358" y="24671"/>
                  <a:pt x="28075" y="24293"/>
                  <a:pt x="27602" y="24293"/>
                </a:cubicBezTo>
                <a:close/>
                <a:moveTo>
                  <a:pt x="34691" y="24293"/>
                </a:moveTo>
                <a:cubicBezTo>
                  <a:pt x="34313" y="24293"/>
                  <a:pt x="33935" y="24671"/>
                  <a:pt x="33935" y="25049"/>
                </a:cubicBezTo>
                <a:cubicBezTo>
                  <a:pt x="33935" y="25333"/>
                  <a:pt x="34219" y="25711"/>
                  <a:pt x="34691" y="25711"/>
                </a:cubicBezTo>
                <a:cubicBezTo>
                  <a:pt x="35070" y="25711"/>
                  <a:pt x="35448" y="25428"/>
                  <a:pt x="35448" y="25049"/>
                </a:cubicBezTo>
                <a:cubicBezTo>
                  <a:pt x="35259" y="24671"/>
                  <a:pt x="35070" y="24293"/>
                  <a:pt x="34691" y="24293"/>
                </a:cubicBezTo>
                <a:close/>
                <a:moveTo>
                  <a:pt x="41686" y="24293"/>
                </a:moveTo>
                <a:cubicBezTo>
                  <a:pt x="41308" y="24293"/>
                  <a:pt x="40930" y="24671"/>
                  <a:pt x="40930" y="25049"/>
                </a:cubicBezTo>
                <a:cubicBezTo>
                  <a:pt x="40930" y="25333"/>
                  <a:pt x="41214" y="25711"/>
                  <a:pt x="41686" y="25711"/>
                </a:cubicBezTo>
                <a:cubicBezTo>
                  <a:pt x="42064" y="25711"/>
                  <a:pt x="42348" y="25428"/>
                  <a:pt x="42348" y="25049"/>
                </a:cubicBezTo>
                <a:cubicBezTo>
                  <a:pt x="42253" y="24671"/>
                  <a:pt x="42064" y="24293"/>
                  <a:pt x="41686" y="24293"/>
                </a:cubicBezTo>
                <a:close/>
                <a:moveTo>
                  <a:pt x="48681" y="24293"/>
                </a:moveTo>
                <a:cubicBezTo>
                  <a:pt x="48303" y="24293"/>
                  <a:pt x="47925" y="24671"/>
                  <a:pt x="47925" y="25049"/>
                </a:cubicBezTo>
                <a:cubicBezTo>
                  <a:pt x="47925" y="25333"/>
                  <a:pt x="48114" y="25711"/>
                  <a:pt x="48681" y="25711"/>
                </a:cubicBezTo>
                <a:cubicBezTo>
                  <a:pt x="48965" y="25711"/>
                  <a:pt x="49343" y="25428"/>
                  <a:pt x="49343" y="25049"/>
                </a:cubicBezTo>
                <a:cubicBezTo>
                  <a:pt x="49248" y="24671"/>
                  <a:pt x="48965" y="24293"/>
                  <a:pt x="48681" y="24293"/>
                </a:cubicBezTo>
                <a:close/>
                <a:moveTo>
                  <a:pt x="55581" y="24293"/>
                </a:moveTo>
                <a:cubicBezTo>
                  <a:pt x="55298" y="24293"/>
                  <a:pt x="54920" y="24671"/>
                  <a:pt x="54920" y="25049"/>
                </a:cubicBezTo>
                <a:cubicBezTo>
                  <a:pt x="54920" y="25333"/>
                  <a:pt x="55109" y="25711"/>
                  <a:pt x="55581" y="25711"/>
                </a:cubicBezTo>
                <a:cubicBezTo>
                  <a:pt x="55960" y="25711"/>
                  <a:pt x="56338" y="25428"/>
                  <a:pt x="56338" y="25049"/>
                </a:cubicBezTo>
                <a:cubicBezTo>
                  <a:pt x="56243" y="24671"/>
                  <a:pt x="55960" y="24293"/>
                  <a:pt x="55581" y="24293"/>
                </a:cubicBezTo>
                <a:close/>
                <a:moveTo>
                  <a:pt x="62576" y="24293"/>
                </a:moveTo>
                <a:cubicBezTo>
                  <a:pt x="62198" y="24293"/>
                  <a:pt x="61820" y="24671"/>
                  <a:pt x="61820" y="25049"/>
                </a:cubicBezTo>
                <a:cubicBezTo>
                  <a:pt x="61820" y="25333"/>
                  <a:pt x="62104" y="25711"/>
                  <a:pt x="62576" y="25711"/>
                </a:cubicBezTo>
                <a:cubicBezTo>
                  <a:pt x="62954" y="25711"/>
                  <a:pt x="63333" y="25428"/>
                  <a:pt x="63333" y="25049"/>
                </a:cubicBezTo>
                <a:cubicBezTo>
                  <a:pt x="63144" y="24671"/>
                  <a:pt x="62954" y="24293"/>
                  <a:pt x="62576" y="24293"/>
                </a:cubicBezTo>
                <a:close/>
                <a:moveTo>
                  <a:pt x="69571" y="24293"/>
                </a:moveTo>
                <a:cubicBezTo>
                  <a:pt x="69193" y="24293"/>
                  <a:pt x="68815" y="24671"/>
                  <a:pt x="68815" y="25049"/>
                </a:cubicBezTo>
                <a:cubicBezTo>
                  <a:pt x="68815" y="25333"/>
                  <a:pt x="69099" y="25711"/>
                  <a:pt x="69571" y="25711"/>
                </a:cubicBezTo>
                <a:cubicBezTo>
                  <a:pt x="69949" y="25711"/>
                  <a:pt x="70233" y="25428"/>
                  <a:pt x="70233" y="25049"/>
                </a:cubicBezTo>
                <a:cubicBezTo>
                  <a:pt x="70138" y="24671"/>
                  <a:pt x="69949" y="24293"/>
                  <a:pt x="69571" y="24293"/>
                </a:cubicBezTo>
                <a:close/>
                <a:moveTo>
                  <a:pt x="72974" y="26089"/>
                </a:moveTo>
                <a:cubicBezTo>
                  <a:pt x="72596" y="26089"/>
                  <a:pt x="72312" y="26467"/>
                  <a:pt x="72312" y="26845"/>
                </a:cubicBezTo>
                <a:cubicBezTo>
                  <a:pt x="72407" y="27129"/>
                  <a:pt x="72596" y="27413"/>
                  <a:pt x="72974" y="27413"/>
                </a:cubicBezTo>
                <a:cubicBezTo>
                  <a:pt x="73069" y="27413"/>
                  <a:pt x="73258" y="27224"/>
                  <a:pt x="73352" y="27224"/>
                </a:cubicBezTo>
                <a:cubicBezTo>
                  <a:pt x="73258" y="26940"/>
                  <a:pt x="73069" y="26467"/>
                  <a:pt x="72974" y="26089"/>
                </a:cubicBezTo>
                <a:close/>
                <a:moveTo>
                  <a:pt x="3309" y="26089"/>
                </a:moveTo>
                <a:cubicBezTo>
                  <a:pt x="2931" y="26089"/>
                  <a:pt x="2553" y="26467"/>
                  <a:pt x="2553" y="26845"/>
                </a:cubicBezTo>
                <a:cubicBezTo>
                  <a:pt x="2553" y="27129"/>
                  <a:pt x="2742" y="27507"/>
                  <a:pt x="3309" y="27507"/>
                </a:cubicBezTo>
                <a:cubicBezTo>
                  <a:pt x="3593" y="27507"/>
                  <a:pt x="3971" y="27129"/>
                  <a:pt x="3971" y="26845"/>
                </a:cubicBezTo>
                <a:cubicBezTo>
                  <a:pt x="3876" y="26373"/>
                  <a:pt x="3593" y="26089"/>
                  <a:pt x="3309" y="26089"/>
                </a:cubicBezTo>
                <a:close/>
                <a:moveTo>
                  <a:pt x="10209" y="26089"/>
                </a:moveTo>
                <a:cubicBezTo>
                  <a:pt x="9831" y="26089"/>
                  <a:pt x="9548" y="26467"/>
                  <a:pt x="9548" y="26845"/>
                </a:cubicBezTo>
                <a:cubicBezTo>
                  <a:pt x="9548" y="27129"/>
                  <a:pt x="9737" y="27507"/>
                  <a:pt x="10209" y="27507"/>
                </a:cubicBezTo>
                <a:cubicBezTo>
                  <a:pt x="10587" y="27507"/>
                  <a:pt x="10966" y="27129"/>
                  <a:pt x="10966" y="26845"/>
                </a:cubicBezTo>
                <a:cubicBezTo>
                  <a:pt x="10871" y="26373"/>
                  <a:pt x="10587" y="26089"/>
                  <a:pt x="10209" y="26089"/>
                </a:cubicBezTo>
                <a:close/>
                <a:moveTo>
                  <a:pt x="17204" y="26089"/>
                </a:moveTo>
                <a:cubicBezTo>
                  <a:pt x="16826" y="26089"/>
                  <a:pt x="16543" y="26467"/>
                  <a:pt x="16543" y="26845"/>
                </a:cubicBezTo>
                <a:cubicBezTo>
                  <a:pt x="16543" y="27129"/>
                  <a:pt x="16732" y="27507"/>
                  <a:pt x="17204" y="27507"/>
                </a:cubicBezTo>
                <a:cubicBezTo>
                  <a:pt x="17582" y="27507"/>
                  <a:pt x="17960" y="27129"/>
                  <a:pt x="17960" y="26845"/>
                </a:cubicBezTo>
                <a:cubicBezTo>
                  <a:pt x="17771" y="26373"/>
                  <a:pt x="17582" y="26089"/>
                  <a:pt x="17204" y="26089"/>
                </a:cubicBezTo>
                <a:close/>
                <a:moveTo>
                  <a:pt x="24199" y="26089"/>
                </a:moveTo>
                <a:cubicBezTo>
                  <a:pt x="23821" y="26089"/>
                  <a:pt x="23443" y="26467"/>
                  <a:pt x="23443" y="26845"/>
                </a:cubicBezTo>
                <a:cubicBezTo>
                  <a:pt x="23443" y="27129"/>
                  <a:pt x="23726" y="27507"/>
                  <a:pt x="24199" y="27507"/>
                </a:cubicBezTo>
                <a:cubicBezTo>
                  <a:pt x="24577" y="27507"/>
                  <a:pt x="24861" y="27129"/>
                  <a:pt x="24861" y="26845"/>
                </a:cubicBezTo>
                <a:cubicBezTo>
                  <a:pt x="24766" y="26373"/>
                  <a:pt x="24577" y="26089"/>
                  <a:pt x="24199" y="26089"/>
                </a:cubicBezTo>
                <a:close/>
                <a:moveTo>
                  <a:pt x="31099" y="26089"/>
                </a:moveTo>
                <a:cubicBezTo>
                  <a:pt x="30816" y="26089"/>
                  <a:pt x="30438" y="26467"/>
                  <a:pt x="30438" y="26845"/>
                </a:cubicBezTo>
                <a:cubicBezTo>
                  <a:pt x="30438" y="27129"/>
                  <a:pt x="30627" y="27507"/>
                  <a:pt x="31099" y="27507"/>
                </a:cubicBezTo>
                <a:cubicBezTo>
                  <a:pt x="31478" y="27507"/>
                  <a:pt x="31856" y="27129"/>
                  <a:pt x="31856" y="26845"/>
                </a:cubicBezTo>
                <a:cubicBezTo>
                  <a:pt x="31761" y="26373"/>
                  <a:pt x="31478" y="26089"/>
                  <a:pt x="31099" y="26089"/>
                </a:cubicBezTo>
                <a:close/>
                <a:moveTo>
                  <a:pt x="38094" y="26089"/>
                </a:moveTo>
                <a:cubicBezTo>
                  <a:pt x="37811" y="26089"/>
                  <a:pt x="37433" y="26467"/>
                  <a:pt x="37433" y="26845"/>
                </a:cubicBezTo>
                <a:cubicBezTo>
                  <a:pt x="37433" y="27129"/>
                  <a:pt x="37622" y="27507"/>
                  <a:pt x="38094" y="27507"/>
                </a:cubicBezTo>
                <a:cubicBezTo>
                  <a:pt x="38472" y="27507"/>
                  <a:pt x="38851" y="27129"/>
                  <a:pt x="38851" y="26845"/>
                </a:cubicBezTo>
                <a:cubicBezTo>
                  <a:pt x="38851" y="26373"/>
                  <a:pt x="38472" y="26089"/>
                  <a:pt x="38094" y="26089"/>
                </a:cubicBezTo>
                <a:close/>
                <a:moveTo>
                  <a:pt x="45089" y="26089"/>
                </a:moveTo>
                <a:cubicBezTo>
                  <a:pt x="44711" y="26089"/>
                  <a:pt x="44333" y="26467"/>
                  <a:pt x="44333" y="26845"/>
                </a:cubicBezTo>
                <a:cubicBezTo>
                  <a:pt x="44333" y="27129"/>
                  <a:pt x="44617" y="27507"/>
                  <a:pt x="45089" y="27507"/>
                </a:cubicBezTo>
                <a:cubicBezTo>
                  <a:pt x="45467" y="27507"/>
                  <a:pt x="45845" y="27129"/>
                  <a:pt x="45845" y="26845"/>
                </a:cubicBezTo>
                <a:cubicBezTo>
                  <a:pt x="45845" y="26373"/>
                  <a:pt x="45467" y="26089"/>
                  <a:pt x="45089" y="26089"/>
                </a:cubicBezTo>
                <a:close/>
                <a:moveTo>
                  <a:pt x="52084" y="26089"/>
                </a:moveTo>
                <a:cubicBezTo>
                  <a:pt x="51706" y="26089"/>
                  <a:pt x="51328" y="26467"/>
                  <a:pt x="51328" y="26845"/>
                </a:cubicBezTo>
                <a:cubicBezTo>
                  <a:pt x="51328" y="27129"/>
                  <a:pt x="51611" y="27507"/>
                  <a:pt x="52084" y="27507"/>
                </a:cubicBezTo>
                <a:cubicBezTo>
                  <a:pt x="52462" y="27507"/>
                  <a:pt x="52746" y="27129"/>
                  <a:pt x="52746" y="26845"/>
                </a:cubicBezTo>
                <a:cubicBezTo>
                  <a:pt x="52746" y="26373"/>
                  <a:pt x="52368" y="26089"/>
                  <a:pt x="52084" y="26089"/>
                </a:cubicBezTo>
                <a:close/>
                <a:moveTo>
                  <a:pt x="59079" y="26089"/>
                </a:moveTo>
                <a:cubicBezTo>
                  <a:pt x="58701" y="26089"/>
                  <a:pt x="58323" y="26467"/>
                  <a:pt x="58323" y="26845"/>
                </a:cubicBezTo>
                <a:cubicBezTo>
                  <a:pt x="58323" y="27129"/>
                  <a:pt x="58512" y="27507"/>
                  <a:pt x="59079" y="27507"/>
                </a:cubicBezTo>
                <a:cubicBezTo>
                  <a:pt x="59363" y="27507"/>
                  <a:pt x="59741" y="27129"/>
                  <a:pt x="59741" y="26845"/>
                </a:cubicBezTo>
                <a:cubicBezTo>
                  <a:pt x="59741" y="26373"/>
                  <a:pt x="59363" y="26089"/>
                  <a:pt x="59079" y="26089"/>
                </a:cubicBezTo>
                <a:close/>
                <a:moveTo>
                  <a:pt x="65979" y="26089"/>
                </a:moveTo>
                <a:cubicBezTo>
                  <a:pt x="65601" y="26089"/>
                  <a:pt x="65318" y="26467"/>
                  <a:pt x="65318" y="26845"/>
                </a:cubicBezTo>
                <a:cubicBezTo>
                  <a:pt x="65318" y="27129"/>
                  <a:pt x="65507" y="27507"/>
                  <a:pt x="65979" y="27507"/>
                </a:cubicBezTo>
                <a:cubicBezTo>
                  <a:pt x="66357" y="27507"/>
                  <a:pt x="66735" y="27129"/>
                  <a:pt x="66735" y="26845"/>
                </a:cubicBezTo>
                <a:cubicBezTo>
                  <a:pt x="66735" y="26373"/>
                  <a:pt x="66357" y="26089"/>
                  <a:pt x="65979" y="26089"/>
                </a:cubicBezTo>
                <a:close/>
                <a:moveTo>
                  <a:pt x="6712" y="27885"/>
                </a:moveTo>
                <a:cubicBezTo>
                  <a:pt x="6334" y="27885"/>
                  <a:pt x="5956" y="28169"/>
                  <a:pt x="5956" y="28547"/>
                </a:cubicBezTo>
                <a:cubicBezTo>
                  <a:pt x="5956" y="28925"/>
                  <a:pt x="6239" y="29303"/>
                  <a:pt x="6712" y="29303"/>
                </a:cubicBezTo>
                <a:cubicBezTo>
                  <a:pt x="7090" y="29303"/>
                  <a:pt x="7374" y="28925"/>
                  <a:pt x="7374" y="28547"/>
                </a:cubicBezTo>
                <a:cubicBezTo>
                  <a:pt x="7374" y="28074"/>
                  <a:pt x="7090" y="27885"/>
                  <a:pt x="6712" y="27885"/>
                </a:cubicBezTo>
                <a:close/>
                <a:moveTo>
                  <a:pt x="13707" y="27885"/>
                </a:moveTo>
                <a:cubicBezTo>
                  <a:pt x="13329" y="27885"/>
                  <a:pt x="12951" y="28169"/>
                  <a:pt x="12951" y="28547"/>
                </a:cubicBezTo>
                <a:cubicBezTo>
                  <a:pt x="12951" y="28925"/>
                  <a:pt x="13234" y="29303"/>
                  <a:pt x="13707" y="29303"/>
                </a:cubicBezTo>
                <a:cubicBezTo>
                  <a:pt x="13990" y="29303"/>
                  <a:pt x="14368" y="28925"/>
                  <a:pt x="14368" y="28547"/>
                </a:cubicBezTo>
                <a:cubicBezTo>
                  <a:pt x="14368" y="28074"/>
                  <a:pt x="13990" y="27885"/>
                  <a:pt x="13707" y="27885"/>
                </a:cubicBezTo>
                <a:close/>
                <a:moveTo>
                  <a:pt x="20607" y="27885"/>
                </a:moveTo>
                <a:cubicBezTo>
                  <a:pt x="20324" y="27885"/>
                  <a:pt x="19945" y="28169"/>
                  <a:pt x="19945" y="28547"/>
                </a:cubicBezTo>
                <a:cubicBezTo>
                  <a:pt x="19945" y="28925"/>
                  <a:pt x="20135" y="29303"/>
                  <a:pt x="20607" y="29303"/>
                </a:cubicBezTo>
                <a:cubicBezTo>
                  <a:pt x="20985" y="29303"/>
                  <a:pt x="21363" y="28925"/>
                  <a:pt x="21363" y="28547"/>
                </a:cubicBezTo>
                <a:cubicBezTo>
                  <a:pt x="21363" y="28074"/>
                  <a:pt x="21080" y="27885"/>
                  <a:pt x="20607" y="27885"/>
                </a:cubicBezTo>
                <a:close/>
                <a:moveTo>
                  <a:pt x="27602" y="27885"/>
                </a:moveTo>
                <a:cubicBezTo>
                  <a:pt x="27224" y="27885"/>
                  <a:pt x="26846" y="28169"/>
                  <a:pt x="26846" y="28547"/>
                </a:cubicBezTo>
                <a:cubicBezTo>
                  <a:pt x="26846" y="28925"/>
                  <a:pt x="27129" y="29303"/>
                  <a:pt x="27602" y="29303"/>
                </a:cubicBezTo>
                <a:cubicBezTo>
                  <a:pt x="27980" y="29303"/>
                  <a:pt x="28358" y="28925"/>
                  <a:pt x="28358" y="28547"/>
                </a:cubicBezTo>
                <a:cubicBezTo>
                  <a:pt x="28358" y="28074"/>
                  <a:pt x="28075" y="27885"/>
                  <a:pt x="27602" y="27885"/>
                </a:cubicBezTo>
                <a:close/>
                <a:moveTo>
                  <a:pt x="34691" y="27885"/>
                </a:moveTo>
                <a:cubicBezTo>
                  <a:pt x="34313" y="27885"/>
                  <a:pt x="33935" y="28169"/>
                  <a:pt x="33935" y="28547"/>
                </a:cubicBezTo>
                <a:cubicBezTo>
                  <a:pt x="33935" y="28925"/>
                  <a:pt x="34219" y="29303"/>
                  <a:pt x="34691" y="29303"/>
                </a:cubicBezTo>
                <a:cubicBezTo>
                  <a:pt x="35070" y="29303"/>
                  <a:pt x="35448" y="28925"/>
                  <a:pt x="35448" y="28547"/>
                </a:cubicBezTo>
                <a:cubicBezTo>
                  <a:pt x="35259" y="28074"/>
                  <a:pt x="35070" y="27885"/>
                  <a:pt x="34691" y="27885"/>
                </a:cubicBezTo>
                <a:close/>
                <a:moveTo>
                  <a:pt x="41686" y="27885"/>
                </a:moveTo>
                <a:cubicBezTo>
                  <a:pt x="41308" y="27885"/>
                  <a:pt x="40930" y="28169"/>
                  <a:pt x="40930" y="28547"/>
                </a:cubicBezTo>
                <a:cubicBezTo>
                  <a:pt x="40930" y="28925"/>
                  <a:pt x="41214" y="29303"/>
                  <a:pt x="41686" y="29303"/>
                </a:cubicBezTo>
                <a:cubicBezTo>
                  <a:pt x="42064" y="29303"/>
                  <a:pt x="42348" y="28925"/>
                  <a:pt x="42348" y="28547"/>
                </a:cubicBezTo>
                <a:cubicBezTo>
                  <a:pt x="42253" y="28074"/>
                  <a:pt x="42064" y="27885"/>
                  <a:pt x="41686" y="27885"/>
                </a:cubicBezTo>
                <a:close/>
                <a:moveTo>
                  <a:pt x="48681" y="27885"/>
                </a:moveTo>
                <a:cubicBezTo>
                  <a:pt x="48303" y="27885"/>
                  <a:pt x="47925" y="28169"/>
                  <a:pt x="47925" y="28547"/>
                </a:cubicBezTo>
                <a:cubicBezTo>
                  <a:pt x="47925" y="28925"/>
                  <a:pt x="48114" y="29303"/>
                  <a:pt x="48681" y="29303"/>
                </a:cubicBezTo>
                <a:cubicBezTo>
                  <a:pt x="48965" y="29303"/>
                  <a:pt x="49343" y="28925"/>
                  <a:pt x="49343" y="28547"/>
                </a:cubicBezTo>
                <a:cubicBezTo>
                  <a:pt x="49248" y="28074"/>
                  <a:pt x="48965" y="27885"/>
                  <a:pt x="48681" y="27885"/>
                </a:cubicBezTo>
                <a:close/>
                <a:moveTo>
                  <a:pt x="55581" y="27885"/>
                </a:moveTo>
                <a:cubicBezTo>
                  <a:pt x="55298" y="27885"/>
                  <a:pt x="54920" y="28169"/>
                  <a:pt x="54920" y="28547"/>
                </a:cubicBezTo>
                <a:cubicBezTo>
                  <a:pt x="54920" y="28925"/>
                  <a:pt x="55109" y="29303"/>
                  <a:pt x="55581" y="29303"/>
                </a:cubicBezTo>
                <a:cubicBezTo>
                  <a:pt x="55960" y="29303"/>
                  <a:pt x="56338" y="28925"/>
                  <a:pt x="56338" y="28547"/>
                </a:cubicBezTo>
                <a:cubicBezTo>
                  <a:pt x="56243" y="28074"/>
                  <a:pt x="55960" y="27885"/>
                  <a:pt x="55581" y="27885"/>
                </a:cubicBezTo>
                <a:close/>
                <a:moveTo>
                  <a:pt x="62576" y="27885"/>
                </a:moveTo>
                <a:cubicBezTo>
                  <a:pt x="62198" y="27885"/>
                  <a:pt x="61820" y="28169"/>
                  <a:pt x="61820" y="28547"/>
                </a:cubicBezTo>
                <a:cubicBezTo>
                  <a:pt x="61820" y="28925"/>
                  <a:pt x="62104" y="29303"/>
                  <a:pt x="62576" y="29303"/>
                </a:cubicBezTo>
                <a:cubicBezTo>
                  <a:pt x="62954" y="29303"/>
                  <a:pt x="63333" y="28925"/>
                  <a:pt x="63333" y="28547"/>
                </a:cubicBezTo>
                <a:cubicBezTo>
                  <a:pt x="63144" y="28074"/>
                  <a:pt x="62954" y="27885"/>
                  <a:pt x="62576" y="27885"/>
                </a:cubicBezTo>
                <a:close/>
                <a:moveTo>
                  <a:pt x="69571" y="27885"/>
                </a:moveTo>
                <a:cubicBezTo>
                  <a:pt x="69193" y="27885"/>
                  <a:pt x="68815" y="28169"/>
                  <a:pt x="68815" y="28547"/>
                </a:cubicBezTo>
                <a:cubicBezTo>
                  <a:pt x="68815" y="28925"/>
                  <a:pt x="69099" y="29303"/>
                  <a:pt x="69571" y="29303"/>
                </a:cubicBezTo>
                <a:cubicBezTo>
                  <a:pt x="69949" y="29303"/>
                  <a:pt x="70233" y="28925"/>
                  <a:pt x="70233" y="28547"/>
                </a:cubicBezTo>
                <a:cubicBezTo>
                  <a:pt x="70138" y="28074"/>
                  <a:pt x="69949" y="27885"/>
                  <a:pt x="69571" y="27885"/>
                </a:cubicBezTo>
                <a:close/>
                <a:moveTo>
                  <a:pt x="3309" y="29492"/>
                </a:moveTo>
                <a:cubicBezTo>
                  <a:pt x="2931" y="29492"/>
                  <a:pt x="2553" y="29870"/>
                  <a:pt x="2553" y="30248"/>
                </a:cubicBezTo>
                <a:cubicBezTo>
                  <a:pt x="2553" y="30626"/>
                  <a:pt x="2742" y="30910"/>
                  <a:pt x="3309" y="30910"/>
                </a:cubicBezTo>
                <a:cubicBezTo>
                  <a:pt x="3593" y="30910"/>
                  <a:pt x="3971" y="30626"/>
                  <a:pt x="3971" y="30248"/>
                </a:cubicBezTo>
                <a:cubicBezTo>
                  <a:pt x="3876" y="29870"/>
                  <a:pt x="3593" y="29492"/>
                  <a:pt x="3309" y="29492"/>
                </a:cubicBezTo>
                <a:close/>
                <a:moveTo>
                  <a:pt x="10209" y="29492"/>
                </a:moveTo>
                <a:cubicBezTo>
                  <a:pt x="9831" y="29492"/>
                  <a:pt x="9548" y="29870"/>
                  <a:pt x="9548" y="30248"/>
                </a:cubicBezTo>
                <a:cubicBezTo>
                  <a:pt x="9548" y="30626"/>
                  <a:pt x="9737" y="30910"/>
                  <a:pt x="10209" y="30910"/>
                </a:cubicBezTo>
                <a:cubicBezTo>
                  <a:pt x="10587" y="30910"/>
                  <a:pt x="10966" y="30626"/>
                  <a:pt x="10966" y="30248"/>
                </a:cubicBezTo>
                <a:cubicBezTo>
                  <a:pt x="10871" y="29870"/>
                  <a:pt x="10587" y="29492"/>
                  <a:pt x="10209" y="29492"/>
                </a:cubicBezTo>
                <a:close/>
                <a:moveTo>
                  <a:pt x="17204" y="29492"/>
                </a:moveTo>
                <a:cubicBezTo>
                  <a:pt x="16826" y="29492"/>
                  <a:pt x="16543" y="29870"/>
                  <a:pt x="16543" y="30248"/>
                </a:cubicBezTo>
                <a:cubicBezTo>
                  <a:pt x="16543" y="30626"/>
                  <a:pt x="16732" y="30910"/>
                  <a:pt x="17204" y="30910"/>
                </a:cubicBezTo>
                <a:cubicBezTo>
                  <a:pt x="17582" y="30910"/>
                  <a:pt x="17960" y="30626"/>
                  <a:pt x="17960" y="30248"/>
                </a:cubicBezTo>
                <a:cubicBezTo>
                  <a:pt x="17771" y="29870"/>
                  <a:pt x="17582" y="29492"/>
                  <a:pt x="17204" y="29492"/>
                </a:cubicBezTo>
                <a:close/>
                <a:moveTo>
                  <a:pt x="24199" y="29492"/>
                </a:moveTo>
                <a:cubicBezTo>
                  <a:pt x="23821" y="29492"/>
                  <a:pt x="23443" y="29870"/>
                  <a:pt x="23443" y="30248"/>
                </a:cubicBezTo>
                <a:cubicBezTo>
                  <a:pt x="23443" y="30626"/>
                  <a:pt x="23726" y="30910"/>
                  <a:pt x="24199" y="30910"/>
                </a:cubicBezTo>
                <a:cubicBezTo>
                  <a:pt x="24577" y="30910"/>
                  <a:pt x="24861" y="30626"/>
                  <a:pt x="24861" y="30248"/>
                </a:cubicBezTo>
                <a:cubicBezTo>
                  <a:pt x="24766" y="29870"/>
                  <a:pt x="24577" y="29492"/>
                  <a:pt x="24199" y="29492"/>
                </a:cubicBezTo>
                <a:close/>
                <a:moveTo>
                  <a:pt x="31099" y="29492"/>
                </a:moveTo>
                <a:cubicBezTo>
                  <a:pt x="30816" y="29492"/>
                  <a:pt x="30438" y="29870"/>
                  <a:pt x="30438" y="30248"/>
                </a:cubicBezTo>
                <a:cubicBezTo>
                  <a:pt x="30438" y="30626"/>
                  <a:pt x="30627" y="30910"/>
                  <a:pt x="31099" y="30910"/>
                </a:cubicBezTo>
                <a:cubicBezTo>
                  <a:pt x="31478" y="30910"/>
                  <a:pt x="31856" y="30626"/>
                  <a:pt x="31856" y="30248"/>
                </a:cubicBezTo>
                <a:cubicBezTo>
                  <a:pt x="31761" y="29870"/>
                  <a:pt x="31478" y="29492"/>
                  <a:pt x="31099" y="29492"/>
                </a:cubicBezTo>
                <a:close/>
                <a:moveTo>
                  <a:pt x="38094" y="29492"/>
                </a:moveTo>
                <a:cubicBezTo>
                  <a:pt x="37811" y="29492"/>
                  <a:pt x="37433" y="29870"/>
                  <a:pt x="37433" y="30248"/>
                </a:cubicBezTo>
                <a:cubicBezTo>
                  <a:pt x="37433" y="30626"/>
                  <a:pt x="37622" y="30910"/>
                  <a:pt x="38094" y="30910"/>
                </a:cubicBezTo>
                <a:cubicBezTo>
                  <a:pt x="38472" y="30910"/>
                  <a:pt x="38851" y="30626"/>
                  <a:pt x="38851" y="30248"/>
                </a:cubicBezTo>
                <a:cubicBezTo>
                  <a:pt x="38851" y="29870"/>
                  <a:pt x="38472" y="29492"/>
                  <a:pt x="38094" y="29492"/>
                </a:cubicBezTo>
                <a:close/>
                <a:moveTo>
                  <a:pt x="45089" y="29492"/>
                </a:moveTo>
                <a:cubicBezTo>
                  <a:pt x="44711" y="29492"/>
                  <a:pt x="44333" y="29870"/>
                  <a:pt x="44333" y="30248"/>
                </a:cubicBezTo>
                <a:cubicBezTo>
                  <a:pt x="44333" y="30626"/>
                  <a:pt x="44617" y="30910"/>
                  <a:pt x="45089" y="30910"/>
                </a:cubicBezTo>
                <a:cubicBezTo>
                  <a:pt x="45467" y="30910"/>
                  <a:pt x="45845" y="30626"/>
                  <a:pt x="45845" y="30248"/>
                </a:cubicBezTo>
                <a:cubicBezTo>
                  <a:pt x="45845" y="29870"/>
                  <a:pt x="45467" y="29492"/>
                  <a:pt x="45089" y="29492"/>
                </a:cubicBezTo>
                <a:close/>
                <a:moveTo>
                  <a:pt x="52084" y="29492"/>
                </a:moveTo>
                <a:cubicBezTo>
                  <a:pt x="51706" y="29492"/>
                  <a:pt x="51328" y="29870"/>
                  <a:pt x="51328" y="30248"/>
                </a:cubicBezTo>
                <a:cubicBezTo>
                  <a:pt x="51328" y="30626"/>
                  <a:pt x="51611" y="30910"/>
                  <a:pt x="52084" y="30910"/>
                </a:cubicBezTo>
                <a:cubicBezTo>
                  <a:pt x="52462" y="30910"/>
                  <a:pt x="52746" y="30626"/>
                  <a:pt x="52746" y="30248"/>
                </a:cubicBezTo>
                <a:cubicBezTo>
                  <a:pt x="52746" y="29870"/>
                  <a:pt x="52368" y="29492"/>
                  <a:pt x="52084" y="29492"/>
                </a:cubicBezTo>
                <a:close/>
                <a:moveTo>
                  <a:pt x="59079" y="29492"/>
                </a:moveTo>
                <a:cubicBezTo>
                  <a:pt x="58701" y="29492"/>
                  <a:pt x="58323" y="29870"/>
                  <a:pt x="58323" y="30248"/>
                </a:cubicBezTo>
                <a:cubicBezTo>
                  <a:pt x="58323" y="30626"/>
                  <a:pt x="58512" y="30910"/>
                  <a:pt x="59079" y="30910"/>
                </a:cubicBezTo>
                <a:cubicBezTo>
                  <a:pt x="59363" y="30910"/>
                  <a:pt x="59741" y="30626"/>
                  <a:pt x="59741" y="30248"/>
                </a:cubicBezTo>
                <a:cubicBezTo>
                  <a:pt x="59741" y="29870"/>
                  <a:pt x="59363" y="29492"/>
                  <a:pt x="59079" y="29492"/>
                </a:cubicBezTo>
                <a:close/>
                <a:moveTo>
                  <a:pt x="65979" y="29492"/>
                </a:moveTo>
                <a:cubicBezTo>
                  <a:pt x="65601" y="29492"/>
                  <a:pt x="65318" y="29870"/>
                  <a:pt x="65318" y="30248"/>
                </a:cubicBezTo>
                <a:cubicBezTo>
                  <a:pt x="65318" y="30626"/>
                  <a:pt x="65507" y="30910"/>
                  <a:pt x="65979" y="30910"/>
                </a:cubicBezTo>
                <a:cubicBezTo>
                  <a:pt x="66357" y="30910"/>
                  <a:pt x="66735" y="30626"/>
                  <a:pt x="66735" y="30248"/>
                </a:cubicBezTo>
                <a:cubicBezTo>
                  <a:pt x="66735" y="29870"/>
                  <a:pt x="66357" y="29492"/>
                  <a:pt x="65979" y="29492"/>
                </a:cubicBezTo>
                <a:close/>
                <a:moveTo>
                  <a:pt x="72974" y="29492"/>
                </a:moveTo>
                <a:cubicBezTo>
                  <a:pt x="72596" y="29492"/>
                  <a:pt x="72312" y="29870"/>
                  <a:pt x="72312" y="30248"/>
                </a:cubicBezTo>
                <a:cubicBezTo>
                  <a:pt x="72407" y="30626"/>
                  <a:pt x="72596" y="30910"/>
                  <a:pt x="72974" y="30910"/>
                </a:cubicBezTo>
                <a:cubicBezTo>
                  <a:pt x="73352" y="30910"/>
                  <a:pt x="73730" y="30626"/>
                  <a:pt x="73730" y="30248"/>
                </a:cubicBezTo>
                <a:cubicBezTo>
                  <a:pt x="73730" y="29870"/>
                  <a:pt x="73447" y="29492"/>
                  <a:pt x="72974" y="29492"/>
                </a:cubicBezTo>
                <a:close/>
                <a:moveTo>
                  <a:pt x="284" y="31761"/>
                </a:moveTo>
                <a:lnTo>
                  <a:pt x="284" y="31950"/>
                </a:lnTo>
                <a:cubicBezTo>
                  <a:pt x="284" y="32139"/>
                  <a:pt x="284" y="32328"/>
                  <a:pt x="190" y="32422"/>
                </a:cubicBezTo>
                <a:cubicBezTo>
                  <a:pt x="284" y="32328"/>
                  <a:pt x="379" y="32233"/>
                  <a:pt x="379" y="31950"/>
                </a:cubicBezTo>
                <a:cubicBezTo>
                  <a:pt x="379" y="31855"/>
                  <a:pt x="284" y="31855"/>
                  <a:pt x="284" y="31761"/>
                </a:cubicBezTo>
                <a:close/>
                <a:moveTo>
                  <a:pt x="6712" y="31288"/>
                </a:moveTo>
                <a:cubicBezTo>
                  <a:pt x="6334" y="31288"/>
                  <a:pt x="5956" y="31666"/>
                  <a:pt x="5956" y="32044"/>
                </a:cubicBezTo>
                <a:cubicBezTo>
                  <a:pt x="5956" y="32328"/>
                  <a:pt x="6239" y="32706"/>
                  <a:pt x="6712" y="32706"/>
                </a:cubicBezTo>
                <a:cubicBezTo>
                  <a:pt x="7090" y="32706"/>
                  <a:pt x="7374" y="32328"/>
                  <a:pt x="7374" y="32044"/>
                </a:cubicBezTo>
                <a:cubicBezTo>
                  <a:pt x="7374" y="31666"/>
                  <a:pt x="7090" y="31288"/>
                  <a:pt x="6712" y="31288"/>
                </a:cubicBezTo>
                <a:close/>
                <a:moveTo>
                  <a:pt x="13707" y="31288"/>
                </a:moveTo>
                <a:cubicBezTo>
                  <a:pt x="13329" y="31288"/>
                  <a:pt x="12951" y="31666"/>
                  <a:pt x="12951" y="32044"/>
                </a:cubicBezTo>
                <a:cubicBezTo>
                  <a:pt x="12951" y="32328"/>
                  <a:pt x="13234" y="32706"/>
                  <a:pt x="13707" y="32706"/>
                </a:cubicBezTo>
                <a:cubicBezTo>
                  <a:pt x="13990" y="32706"/>
                  <a:pt x="14368" y="32328"/>
                  <a:pt x="14368" y="32044"/>
                </a:cubicBezTo>
                <a:cubicBezTo>
                  <a:pt x="14368" y="31666"/>
                  <a:pt x="13990" y="31288"/>
                  <a:pt x="13707" y="31288"/>
                </a:cubicBezTo>
                <a:close/>
                <a:moveTo>
                  <a:pt x="20607" y="31288"/>
                </a:moveTo>
                <a:cubicBezTo>
                  <a:pt x="20324" y="31288"/>
                  <a:pt x="19945" y="31666"/>
                  <a:pt x="19945" y="32044"/>
                </a:cubicBezTo>
                <a:cubicBezTo>
                  <a:pt x="19945" y="32328"/>
                  <a:pt x="20135" y="32706"/>
                  <a:pt x="20607" y="32706"/>
                </a:cubicBezTo>
                <a:cubicBezTo>
                  <a:pt x="20985" y="32706"/>
                  <a:pt x="21363" y="32328"/>
                  <a:pt x="21363" y="32044"/>
                </a:cubicBezTo>
                <a:cubicBezTo>
                  <a:pt x="21363" y="31666"/>
                  <a:pt x="21080" y="31288"/>
                  <a:pt x="20607" y="31288"/>
                </a:cubicBezTo>
                <a:close/>
                <a:moveTo>
                  <a:pt x="27602" y="31288"/>
                </a:moveTo>
                <a:cubicBezTo>
                  <a:pt x="27224" y="31288"/>
                  <a:pt x="26846" y="31666"/>
                  <a:pt x="26846" y="32044"/>
                </a:cubicBezTo>
                <a:cubicBezTo>
                  <a:pt x="26846" y="32328"/>
                  <a:pt x="27129" y="32706"/>
                  <a:pt x="27602" y="32706"/>
                </a:cubicBezTo>
                <a:cubicBezTo>
                  <a:pt x="27980" y="32706"/>
                  <a:pt x="28358" y="32328"/>
                  <a:pt x="28358" y="32044"/>
                </a:cubicBezTo>
                <a:cubicBezTo>
                  <a:pt x="28358" y="31666"/>
                  <a:pt x="28075" y="31288"/>
                  <a:pt x="27602" y="31288"/>
                </a:cubicBezTo>
                <a:close/>
                <a:moveTo>
                  <a:pt x="34691" y="31288"/>
                </a:moveTo>
                <a:cubicBezTo>
                  <a:pt x="34313" y="31288"/>
                  <a:pt x="33935" y="31666"/>
                  <a:pt x="33935" y="32044"/>
                </a:cubicBezTo>
                <a:cubicBezTo>
                  <a:pt x="33935" y="32328"/>
                  <a:pt x="34219" y="32706"/>
                  <a:pt x="34691" y="32706"/>
                </a:cubicBezTo>
                <a:cubicBezTo>
                  <a:pt x="35070" y="32706"/>
                  <a:pt x="35448" y="32328"/>
                  <a:pt x="35448" y="32044"/>
                </a:cubicBezTo>
                <a:cubicBezTo>
                  <a:pt x="35259" y="31666"/>
                  <a:pt x="35070" y="31288"/>
                  <a:pt x="34691" y="31288"/>
                </a:cubicBezTo>
                <a:close/>
                <a:moveTo>
                  <a:pt x="41686" y="31288"/>
                </a:moveTo>
                <a:cubicBezTo>
                  <a:pt x="41308" y="31288"/>
                  <a:pt x="40930" y="31666"/>
                  <a:pt x="40930" y="32044"/>
                </a:cubicBezTo>
                <a:cubicBezTo>
                  <a:pt x="40930" y="32328"/>
                  <a:pt x="41214" y="32706"/>
                  <a:pt x="41686" y="32706"/>
                </a:cubicBezTo>
                <a:cubicBezTo>
                  <a:pt x="42064" y="32706"/>
                  <a:pt x="42348" y="32328"/>
                  <a:pt x="42348" y="32044"/>
                </a:cubicBezTo>
                <a:cubicBezTo>
                  <a:pt x="42253" y="31666"/>
                  <a:pt x="42064" y="31288"/>
                  <a:pt x="41686" y="31288"/>
                </a:cubicBezTo>
                <a:close/>
                <a:moveTo>
                  <a:pt x="48681" y="31288"/>
                </a:moveTo>
                <a:cubicBezTo>
                  <a:pt x="48303" y="31288"/>
                  <a:pt x="47925" y="31666"/>
                  <a:pt x="47925" y="32044"/>
                </a:cubicBezTo>
                <a:cubicBezTo>
                  <a:pt x="47925" y="32328"/>
                  <a:pt x="48114" y="32706"/>
                  <a:pt x="48681" y="32706"/>
                </a:cubicBezTo>
                <a:cubicBezTo>
                  <a:pt x="48965" y="32706"/>
                  <a:pt x="49343" y="32328"/>
                  <a:pt x="49343" y="32044"/>
                </a:cubicBezTo>
                <a:cubicBezTo>
                  <a:pt x="49248" y="31666"/>
                  <a:pt x="48965" y="31288"/>
                  <a:pt x="48681" y="31288"/>
                </a:cubicBezTo>
                <a:close/>
                <a:moveTo>
                  <a:pt x="55581" y="31288"/>
                </a:moveTo>
                <a:cubicBezTo>
                  <a:pt x="55298" y="31288"/>
                  <a:pt x="54920" y="31666"/>
                  <a:pt x="54920" y="32044"/>
                </a:cubicBezTo>
                <a:cubicBezTo>
                  <a:pt x="54920" y="32328"/>
                  <a:pt x="55109" y="32706"/>
                  <a:pt x="55581" y="32706"/>
                </a:cubicBezTo>
                <a:cubicBezTo>
                  <a:pt x="55960" y="32706"/>
                  <a:pt x="56338" y="32328"/>
                  <a:pt x="56338" y="32044"/>
                </a:cubicBezTo>
                <a:cubicBezTo>
                  <a:pt x="56243" y="31666"/>
                  <a:pt x="55960" y="31288"/>
                  <a:pt x="55581" y="31288"/>
                </a:cubicBezTo>
                <a:close/>
                <a:moveTo>
                  <a:pt x="62576" y="31288"/>
                </a:moveTo>
                <a:cubicBezTo>
                  <a:pt x="62198" y="31288"/>
                  <a:pt x="61820" y="31666"/>
                  <a:pt x="61820" y="32044"/>
                </a:cubicBezTo>
                <a:cubicBezTo>
                  <a:pt x="61820" y="32328"/>
                  <a:pt x="62104" y="32706"/>
                  <a:pt x="62576" y="32706"/>
                </a:cubicBezTo>
                <a:cubicBezTo>
                  <a:pt x="62954" y="32706"/>
                  <a:pt x="63333" y="32328"/>
                  <a:pt x="63333" y="32044"/>
                </a:cubicBezTo>
                <a:cubicBezTo>
                  <a:pt x="63144" y="31666"/>
                  <a:pt x="62954" y="31288"/>
                  <a:pt x="62576" y="31288"/>
                </a:cubicBezTo>
                <a:close/>
                <a:moveTo>
                  <a:pt x="69571" y="31288"/>
                </a:moveTo>
                <a:cubicBezTo>
                  <a:pt x="69193" y="31288"/>
                  <a:pt x="68815" y="31666"/>
                  <a:pt x="68815" y="32044"/>
                </a:cubicBezTo>
                <a:cubicBezTo>
                  <a:pt x="68815" y="32328"/>
                  <a:pt x="69099" y="32706"/>
                  <a:pt x="69571" y="32706"/>
                </a:cubicBezTo>
                <a:cubicBezTo>
                  <a:pt x="69949" y="32706"/>
                  <a:pt x="70233" y="32328"/>
                  <a:pt x="70233" y="32044"/>
                </a:cubicBezTo>
                <a:cubicBezTo>
                  <a:pt x="70138" y="31666"/>
                  <a:pt x="69949" y="31288"/>
                  <a:pt x="69571" y="31288"/>
                </a:cubicBezTo>
                <a:close/>
                <a:moveTo>
                  <a:pt x="3309" y="33084"/>
                </a:moveTo>
                <a:cubicBezTo>
                  <a:pt x="2931" y="33084"/>
                  <a:pt x="2553" y="33462"/>
                  <a:pt x="2553" y="33746"/>
                </a:cubicBezTo>
                <a:cubicBezTo>
                  <a:pt x="2553" y="34124"/>
                  <a:pt x="2742" y="34502"/>
                  <a:pt x="3309" y="34502"/>
                </a:cubicBezTo>
                <a:cubicBezTo>
                  <a:pt x="3593" y="34502"/>
                  <a:pt x="3971" y="34124"/>
                  <a:pt x="3971" y="33746"/>
                </a:cubicBezTo>
                <a:cubicBezTo>
                  <a:pt x="3876" y="33273"/>
                  <a:pt x="3593" y="33084"/>
                  <a:pt x="3309" y="33084"/>
                </a:cubicBezTo>
                <a:close/>
                <a:moveTo>
                  <a:pt x="10209" y="33084"/>
                </a:moveTo>
                <a:cubicBezTo>
                  <a:pt x="9831" y="33084"/>
                  <a:pt x="9548" y="33462"/>
                  <a:pt x="9548" y="33746"/>
                </a:cubicBezTo>
                <a:cubicBezTo>
                  <a:pt x="9548" y="34124"/>
                  <a:pt x="9737" y="34502"/>
                  <a:pt x="10209" y="34502"/>
                </a:cubicBezTo>
                <a:cubicBezTo>
                  <a:pt x="10587" y="34502"/>
                  <a:pt x="10966" y="34124"/>
                  <a:pt x="10966" y="33746"/>
                </a:cubicBezTo>
                <a:cubicBezTo>
                  <a:pt x="10871" y="33273"/>
                  <a:pt x="10587" y="33084"/>
                  <a:pt x="10209" y="33084"/>
                </a:cubicBezTo>
                <a:close/>
                <a:moveTo>
                  <a:pt x="17204" y="33084"/>
                </a:moveTo>
                <a:cubicBezTo>
                  <a:pt x="16826" y="33084"/>
                  <a:pt x="16543" y="33462"/>
                  <a:pt x="16543" y="33746"/>
                </a:cubicBezTo>
                <a:cubicBezTo>
                  <a:pt x="16543" y="34124"/>
                  <a:pt x="16732" y="34502"/>
                  <a:pt x="17204" y="34502"/>
                </a:cubicBezTo>
                <a:cubicBezTo>
                  <a:pt x="17582" y="34502"/>
                  <a:pt x="17960" y="34124"/>
                  <a:pt x="17960" y="33746"/>
                </a:cubicBezTo>
                <a:cubicBezTo>
                  <a:pt x="17771" y="33273"/>
                  <a:pt x="17582" y="33084"/>
                  <a:pt x="17204" y="33084"/>
                </a:cubicBezTo>
                <a:close/>
                <a:moveTo>
                  <a:pt x="24199" y="33084"/>
                </a:moveTo>
                <a:cubicBezTo>
                  <a:pt x="23821" y="33084"/>
                  <a:pt x="23443" y="33462"/>
                  <a:pt x="23443" y="33746"/>
                </a:cubicBezTo>
                <a:cubicBezTo>
                  <a:pt x="23443" y="34124"/>
                  <a:pt x="23726" y="34502"/>
                  <a:pt x="24199" y="34502"/>
                </a:cubicBezTo>
                <a:cubicBezTo>
                  <a:pt x="24577" y="34502"/>
                  <a:pt x="24861" y="34124"/>
                  <a:pt x="24861" y="33746"/>
                </a:cubicBezTo>
                <a:cubicBezTo>
                  <a:pt x="24766" y="33273"/>
                  <a:pt x="24577" y="33084"/>
                  <a:pt x="24199" y="33084"/>
                </a:cubicBezTo>
                <a:close/>
                <a:moveTo>
                  <a:pt x="31099" y="33084"/>
                </a:moveTo>
                <a:cubicBezTo>
                  <a:pt x="30816" y="33084"/>
                  <a:pt x="30438" y="33462"/>
                  <a:pt x="30438" y="33746"/>
                </a:cubicBezTo>
                <a:cubicBezTo>
                  <a:pt x="30438" y="34124"/>
                  <a:pt x="30627" y="34502"/>
                  <a:pt x="31099" y="34502"/>
                </a:cubicBezTo>
                <a:cubicBezTo>
                  <a:pt x="31478" y="34502"/>
                  <a:pt x="31856" y="34124"/>
                  <a:pt x="31856" y="33746"/>
                </a:cubicBezTo>
                <a:cubicBezTo>
                  <a:pt x="31761" y="33273"/>
                  <a:pt x="31478" y="33084"/>
                  <a:pt x="31099" y="33084"/>
                </a:cubicBezTo>
                <a:close/>
                <a:moveTo>
                  <a:pt x="38094" y="33084"/>
                </a:moveTo>
                <a:cubicBezTo>
                  <a:pt x="37811" y="33084"/>
                  <a:pt x="37433" y="33462"/>
                  <a:pt x="37433" y="33746"/>
                </a:cubicBezTo>
                <a:cubicBezTo>
                  <a:pt x="37433" y="34124"/>
                  <a:pt x="37622" y="34502"/>
                  <a:pt x="38094" y="34502"/>
                </a:cubicBezTo>
                <a:cubicBezTo>
                  <a:pt x="38472" y="34502"/>
                  <a:pt x="38851" y="34124"/>
                  <a:pt x="38851" y="33746"/>
                </a:cubicBezTo>
                <a:cubicBezTo>
                  <a:pt x="38851" y="33273"/>
                  <a:pt x="38472" y="33084"/>
                  <a:pt x="38094" y="33084"/>
                </a:cubicBezTo>
                <a:close/>
                <a:moveTo>
                  <a:pt x="45089" y="33084"/>
                </a:moveTo>
                <a:cubicBezTo>
                  <a:pt x="44711" y="33084"/>
                  <a:pt x="44333" y="33462"/>
                  <a:pt x="44333" y="33746"/>
                </a:cubicBezTo>
                <a:cubicBezTo>
                  <a:pt x="44333" y="34124"/>
                  <a:pt x="44617" y="34502"/>
                  <a:pt x="45089" y="34502"/>
                </a:cubicBezTo>
                <a:cubicBezTo>
                  <a:pt x="45467" y="34502"/>
                  <a:pt x="45845" y="34124"/>
                  <a:pt x="45845" y="33746"/>
                </a:cubicBezTo>
                <a:cubicBezTo>
                  <a:pt x="45845" y="33273"/>
                  <a:pt x="45467" y="33084"/>
                  <a:pt x="45089" y="33084"/>
                </a:cubicBezTo>
                <a:close/>
                <a:moveTo>
                  <a:pt x="52084" y="33084"/>
                </a:moveTo>
                <a:cubicBezTo>
                  <a:pt x="51706" y="33084"/>
                  <a:pt x="51328" y="33462"/>
                  <a:pt x="51328" y="33746"/>
                </a:cubicBezTo>
                <a:cubicBezTo>
                  <a:pt x="51328" y="34124"/>
                  <a:pt x="51611" y="34502"/>
                  <a:pt x="52084" y="34502"/>
                </a:cubicBezTo>
                <a:cubicBezTo>
                  <a:pt x="52462" y="34502"/>
                  <a:pt x="52746" y="34124"/>
                  <a:pt x="52746" y="33746"/>
                </a:cubicBezTo>
                <a:cubicBezTo>
                  <a:pt x="52746" y="33273"/>
                  <a:pt x="52368" y="33084"/>
                  <a:pt x="52084" y="33084"/>
                </a:cubicBezTo>
                <a:close/>
                <a:moveTo>
                  <a:pt x="59079" y="33084"/>
                </a:moveTo>
                <a:cubicBezTo>
                  <a:pt x="58701" y="33084"/>
                  <a:pt x="58323" y="33462"/>
                  <a:pt x="58323" y="33746"/>
                </a:cubicBezTo>
                <a:cubicBezTo>
                  <a:pt x="58323" y="34124"/>
                  <a:pt x="58512" y="34502"/>
                  <a:pt x="59079" y="34502"/>
                </a:cubicBezTo>
                <a:cubicBezTo>
                  <a:pt x="59363" y="34502"/>
                  <a:pt x="59741" y="34124"/>
                  <a:pt x="59741" y="33746"/>
                </a:cubicBezTo>
                <a:cubicBezTo>
                  <a:pt x="59741" y="33273"/>
                  <a:pt x="59363" y="33084"/>
                  <a:pt x="59079" y="33084"/>
                </a:cubicBezTo>
                <a:close/>
                <a:moveTo>
                  <a:pt x="65979" y="33084"/>
                </a:moveTo>
                <a:cubicBezTo>
                  <a:pt x="65601" y="33084"/>
                  <a:pt x="65318" y="33462"/>
                  <a:pt x="65318" y="33746"/>
                </a:cubicBezTo>
                <a:cubicBezTo>
                  <a:pt x="65318" y="34124"/>
                  <a:pt x="65507" y="34502"/>
                  <a:pt x="65979" y="34502"/>
                </a:cubicBezTo>
                <a:cubicBezTo>
                  <a:pt x="66357" y="34502"/>
                  <a:pt x="66735" y="34124"/>
                  <a:pt x="66735" y="33746"/>
                </a:cubicBezTo>
                <a:cubicBezTo>
                  <a:pt x="66735" y="33273"/>
                  <a:pt x="66357" y="33084"/>
                  <a:pt x="65979" y="33084"/>
                </a:cubicBezTo>
                <a:close/>
                <a:moveTo>
                  <a:pt x="72974" y="33084"/>
                </a:moveTo>
                <a:cubicBezTo>
                  <a:pt x="72596" y="33084"/>
                  <a:pt x="72312" y="33462"/>
                  <a:pt x="72312" y="33746"/>
                </a:cubicBezTo>
                <a:cubicBezTo>
                  <a:pt x="72312" y="34124"/>
                  <a:pt x="72502" y="34502"/>
                  <a:pt x="72974" y="34502"/>
                </a:cubicBezTo>
                <a:cubicBezTo>
                  <a:pt x="73352" y="34502"/>
                  <a:pt x="73730" y="34124"/>
                  <a:pt x="73730" y="33746"/>
                </a:cubicBezTo>
                <a:cubicBezTo>
                  <a:pt x="73730" y="33273"/>
                  <a:pt x="73352" y="33084"/>
                  <a:pt x="72974" y="33084"/>
                </a:cubicBezTo>
                <a:close/>
                <a:moveTo>
                  <a:pt x="1" y="34975"/>
                </a:moveTo>
                <a:lnTo>
                  <a:pt x="1" y="36109"/>
                </a:lnTo>
                <a:cubicBezTo>
                  <a:pt x="190" y="36014"/>
                  <a:pt x="379" y="35825"/>
                  <a:pt x="379" y="35542"/>
                </a:cubicBezTo>
                <a:cubicBezTo>
                  <a:pt x="379" y="35164"/>
                  <a:pt x="190" y="34975"/>
                  <a:pt x="1" y="34975"/>
                </a:cubicBezTo>
                <a:close/>
                <a:moveTo>
                  <a:pt x="6712" y="34880"/>
                </a:moveTo>
                <a:cubicBezTo>
                  <a:pt x="6334" y="34880"/>
                  <a:pt x="5956" y="35164"/>
                  <a:pt x="5956" y="35542"/>
                </a:cubicBezTo>
                <a:cubicBezTo>
                  <a:pt x="5956" y="35920"/>
                  <a:pt x="6239" y="36298"/>
                  <a:pt x="6712" y="36298"/>
                </a:cubicBezTo>
                <a:cubicBezTo>
                  <a:pt x="7090" y="36298"/>
                  <a:pt x="7374" y="35920"/>
                  <a:pt x="7374" y="35542"/>
                </a:cubicBezTo>
                <a:cubicBezTo>
                  <a:pt x="7374" y="35069"/>
                  <a:pt x="7090" y="34880"/>
                  <a:pt x="6712" y="34880"/>
                </a:cubicBezTo>
                <a:close/>
                <a:moveTo>
                  <a:pt x="13707" y="34880"/>
                </a:moveTo>
                <a:cubicBezTo>
                  <a:pt x="13329" y="34880"/>
                  <a:pt x="12951" y="35164"/>
                  <a:pt x="12951" y="35542"/>
                </a:cubicBezTo>
                <a:cubicBezTo>
                  <a:pt x="12951" y="35920"/>
                  <a:pt x="13234" y="36298"/>
                  <a:pt x="13707" y="36298"/>
                </a:cubicBezTo>
                <a:cubicBezTo>
                  <a:pt x="13990" y="36298"/>
                  <a:pt x="14368" y="35920"/>
                  <a:pt x="14368" y="35542"/>
                </a:cubicBezTo>
                <a:cubicBezTo>
                  <a:pt x="14368" y="35069"/>
                  <a:pt x="13990" y="34880"/>
                  <a:pt x="13707" y="34880"/>
                </a:cubicBezTo>
                <a:close/>
                <a:moveTo>
                  <a:pt x="20607" y="34880"/>
                </a:moveTo>
                <a:cubicBezTo>
                  <a:pt x="20324" y="34880"/>
                  <a:pt x="19945" y="35164"/>
                  <a:pt x="19945" y="35542"/>
                </a:cubicBezTo>
                <a:cubicBezTo>
                  <a:pt x="19945" y="35920"/>
                  <a:pt x="20135" y="36298"/>
                  <a:pt x="20607" y="36298"/>
                </a:cubicBezTo>
                <a:cubicBezTo>
                  <a:pt x="20985" y="36298"/>
                  <a:pt x="21363" y="35920"/>
                  <a:pt x="21363" y="35542"/>
                </a:cubicBezTo>
                <a:cubicBezTo>
                  <a:pt x="21363" y="35069"/>
                  <a:pt x="21080" y="34880"/>
                  <a:pt x="20607" y="34880"/>
                </a:cubicBezTo>
                <a:close/>
                <a:moveTo>
                  <a:pt x="27602" y="34880"/>
                </a:moveTo>
                <a:cubicBezTo>
                  <a:pt x="27224" y="34880"/>
                  <a:pt x="26846" y="35164"/>
                  <a:pt x="26846" y="35542"/>
                </a:cubicBezTo>
                <a:cubicBezTo>
                  <a:pt x="26846" y="35920"/>
                  <a:pt x="27129" y="36298"/>
                  <a:pt x="27602" y="36298"/>
                </a:cubicBezTo>
                <a:cubicBezTo>
                  <a:pt x="27980" y="36298"/>
                  <a:pt x="28358" y="35920"/>
                  <a:pt x="28358" y="35542"/>
                </a:cubicBezTo>
                <a:cubicBezTo>
                  <a:pt x="28358" y="35069"/>
                  <a:pt x="28075" y="34880"/>
                  <a:pt x="27602" y="34880"/>
                </a:cubicBezTo>
                <a:close/>
                <a:moveTo>
                  <a:pt x="34691" y="34880"/>
                </a:moveTo>
                <a:cubicBezTo>
                  <a:pt x="34313" y="34880"/>
                  <a:pt x="33935" y="35164"/>
                  <a:pt x="33935" y="35542"/>
                </a:cubicBezTo>
                <a:cubicBezTo>
                  <a:pt x="33935" y="35920"/>
                  <a:pt x="34219" y="36298"/>
                  <a:pt x="34691" y="36298"/>
                </a:cubicBezTo>
                <a:cubicBezTo>
                  <a:pt x="35070" y="36298"/>
                  <a:pt x="35448" y="35920"/>
                  <a:pt x="35448" y="35542"/>
                </a:cubicBezTo>
                <a:cubicBezTo>
                  <a:pt x="35259" y="35069"/>
                  <a:pt x="35070" y="34880"/>
                  <a:pt x="34691" y="34880"/>
                </a:cubicBezTo>
                <a:close/>
                <a:moveTo>
                  <a:pt x="41686" y="34880"/>
                </a:moveTo>
                <a:cubicBezTo>
                  <a:pt x="41308" y="34880"/>
                  <a:pt x="40930" y="35164"/>
                  <a:pt x="40930" y="35542"/>
                </a:cubicBezTo>
                <a:cubicBezTo>
                  <a:pt x="40930" y="35920"/>
                  <a:pt x="41214" y="36298"/>
                  <a:pt x="41686" y="36298"/>
                </a:cubicBezTo>
                <a:cubicBezTo>
                  <a:pt x="42064" y="36298"/>
                  <a:pt x="42348" y="35920"/>
                  <a:pt x="42348" y="35542"/>
                </a:cubicBezTo>
                <a:cubicBezTo>
                  <a:pt x="42253" y="35069"/>
                  <a:pt x="42064" y="34880"/>
                  <a:pt x="41686" y="34880"/>
                </a:cubicBezTo>
                <a:close/>
                <a:moveTo>
                  <a:pt x="48681" y="34880"/>
                </a:moveTo>
                <a:cubicBezTo>
                  <a:pt x="48303" y="34880"/>
                  <a:pt x="47925" y="35164"/>
                  <a:pt x="47925" y="35542"/>
                </a:cubicBezTo>
                <a:cubicBezTo>
                  <a:pt x="47925" y="35920"/>
                  <a:pt x="48114" y="36298"/>
                  <a:pt x="48681" y="36298"/>
                </a:cubicBezTo>
                <a:cubicBezTo>
                  <a:pt x="48965" y="36298"/>
                  <a:pt x="49343" y="35920"/>
                  <a:pt x="49343" y="35542"/>
                </a:cubicBezTo>
                <a:cubicBezTo>
                  <a:pt x="49248" y="35069"/>
                  <a:pt x="48965" y="34880"/>
                  <a:pt x="48681" y="34880"/>
                </a:cubicBezTo>
                <a:close/>
                <a:moveTo>
                  <a:pt x="55581" y="34880"/>
                </a:moveTo>
                <a:cubicBezTo>
                  <a:pt x="55298" y="34880"/>
                  <a:pt x="54920" y="35164"/>
                  <a:pt x="54920" y="35542"/>
                </a:cubicBezTo>
                <a:cubicBezTo>
                  <a:pt x="54920" y="35920"/>
                  <a:pt x="55109" y="36298"/>
                  <a:pt x="55581" y="36298"/>
                </a:cubicBezTo>
                <a:cubicBezTo>
                  <a:pt x="55960" y="36298"/>
                  <a:pt x="56338" y="35920"/>
                  <a:pt x="56338" y="35542"/>
                </a:cubicBezTo>
                <a:cubicBezTo>
                  <a:pt x="56243" y="35069"/>
                  <a:pt x="55960" y="34880"/>
                  <a:pt x="55581" y="34880"/>
                </a:cubicBezTo>
                <a:close/>
                <a:moveTo>
                  <a:pt x="62576" y="34880"/>
                </a:moveTo>
                <a:cubicBezTo>
                  <a:pt x="62198" y="34880"/>
                  <a:pt x="61820" y="35164"/>
                  <a:pt x="61820" y="35542"/>
                </a:cubicBezTo>
                <a:cubicBezTo>
                  <a:pt x="61820" y="35920"/>
                  <a:pt x="62104" y="36298"/>
                  <a:pt x="62576" y="36298"/>
                </a:cubicBezTo>
                <a:cubicBezTo>
                  <a:pt x="62954" y="36298"/>
                  <a:pt x="63333" y="35920"/>
                  <a:pt x="63333" y="35542"/>
                </a:cubicBezTo>
                <a:cubicBezTo>
                  <a:pt x="63144" y="35069"/>
                  <a:pt x="62954" y="34880"/>
                  <a:pt x="62576" y="34880"/>
                </a:cubicBezTo>
                <a:close/>
                <a:moveTo>
                  <a:pt x="69571" y="34880"/>
                </a:moveTo>
                <a:cubicBezTo>
                  <a:pt x="69193" y="34880"/>
                  <a:pt x="68815" y="35164"/>
                  <a:pt x="68815" y="35542"/>
                </a:cubicBezTo>
                <a:cubicBezTo>
                  <a:pt x="68815" y="35920"/>
                  <a:pt x="69099" y="36298"/>
                  <a:pt x="69571" y="36298"/>
                </a:cubicBezTo>
                <a:cubicBezTo>
                  <a:pt x="69949" y="36298"/>
                  <a:pt x="70233" y="35920"/>
                  <a:pt x="70233" y="35542"/>
                </a:cubicBezTo>
                <a:cubicBezTo>
                  <a:pt x="70138" y="35069"/>
                  <a:pt x="69949" y="34880"/>
                  <a:pt x="69571" y="34880"/>
                </a:cubicBezTo>
                <a:close/>
                <a:moveTo>
                  <a:pt x="3309" y="36487"/>
                </a:moveTo>
                <a:cubicBezTo>
                  <a:pt x="2931" y="36487"/>
                  <a:pt x="2553" y="36865"/>
                  <a:pt x="2553" y="37243"/>
                </a:cubicBezTo>
                <a:cubicBezTo>
                  <a:pt x="2553" y="37527"/>
                  <a:pt x="2742" y="37905"/>
                  <a:pt x="3309" y="37905"/>
                </a:cubicBezTo>
                <a:cubicBezTo>
                  <a:pt x="3593" y="37905"/>
                  <a:pt x="3971" y="37527"/>
                  <a:pt x="3971" y="37243"/>
                </a:cubicBezTo>
                <a:cubicBezTo>
                  <a:pt x="3876" y="36865"/>
                  <a:pt x="3593" y="36487"/>
                  <a:pt x="3309" y="36487"/>
                </a:cubicBezTo>
                <a:close/>
                <a:moveTo>
                  <a:pt x="10209" y="36487"/>
                </a:moveTo>
                <a:cubicBezTo>
                  <a:pt x="9831" y="36487"/>
                  <a:pt x="9548" y="36865"/>
                  <a:pt x="9548" y="37243"/>
                </a:cubicBezTo>
                <a:cubicBezTo>
                  <a:pt x="9548" y="37527"/>
                  <a:pt x="9737" y="37905"/>
                  <a:pt x="10209" y="37905"/>
                </a:cubicBezTo>
                <a:cubicBezTo>
                  <a:pt x="10587" y="37905"/>
                  <a:pt x="10966" y="37527"/>
                  <a:pt x="10966" y="37243"/>
                </a:cubicBezTo>
                <a:cubicBezTo>
                  <a:pt x="10871" y="36865"/>
                  <a:pt x="10587" y="36487"/>
                  <a:pt x="10209" y="36487"/>
                </a:cubicBezTo>
                <a:close/>
                <a:moveTo>
                  <a:pt x="17204" y="36487"/>
                </a:moveTo>
                <a:cubicBezTo>
                  <a:pt x="16826" y="36487"/>
                  <a:pt x="16543" y="36865"/>
                  <a:pt x="16543" y="37243"/>
                </a:cubicBezTo>
                <a:cubicBezTo>
                  <a:pt x="16543" y="37527"/>
                  <a:pt x="16732" y="37905"/>
                  <a:pt x="17204" y="37905"/>
                </a:cubicBezTo>
                <a:cubicBezTo>
                  <a:pt x="17582" y="37905"/>
                  <a:pt x="17960" y="37527"/>
                  <a:pt x="17960" y="37243"/>
                </a:cubicBezTo>
                <a:cubicBezTo>
                  <a:pt x="17771" y="36865"/>
                  <a:pt x="17582" y="36487"/>
                  <a:pt x="17204" y="36487"/>
                </a:cubicBezTo>
                <a:close/>
                <a:moveTo>
                  <a:pt x="24199" y="36487"/>
                </a:moveTo>
                <a:cubicBezTo>
                  <a:pt x="23821" y="36487"/>
                  <a:pt x="23443" y="36865"/>
                  <a:pt x="23443" y="37243"/>
                </a:cubicBezTo>
                <a:cubicBezTo>
                  <a:pt x="23443" y="37527"/>
                  <a:pt x="23726" y="37905"/>
                  <a:pt x="24199" y="37905"/>
                </a:cubicBezTo>
                <a:cubicBezTo>
                  <a:pt x="24577" y="37905"/>
                  <a:pt x="24861" y="37527"/>
                  <a:pt x="24861" y="37243"/>
                </a:cubicBezTo>
                <a:cubicBezTo>
                  <a:pt x="24766" y="36865"/>
                  <a:pt x="24577" y="36487"/>
                  <a:pt x="24199" y="36487"/>
                </a:cubicBezTo>
                <a:close/>
                <a:moveTo>
                  <a:pt x="31099" y="36487"/>
                </a:moveTo>
                <a:cubicBezTo>
                  <a:pt x="30816" y="36487"/>
                  <a:pt x="30438" y="36865"/>
                  <a:pt x="30438" y="37243"/>
                </a:cubicBezTo>
                <a:cubicBezTo>
                  <a:pt x="30438" y="37527"/>
                  <a:pt x="30627" y="37905"/>
                  <a:pt x="31099" y="37905"/>
                </a:cubicBezTo>
                <a:cubicBezTo>
                  <a:pt x="31478" y="37905"/>
                  <a:pt x="31856" y="37527"/>
                  <a:pt x="31856" y="37243"/>
                </a:cubicBezTo>
                <a:cubicBezTo>
                  <a:pt x="31761" y="36865"/>
                  <a:pt x="31478" y="36487"/>
                  <a:pt x="31099" y="36487"/>
                </a:cubicBezTo>
                <a:close/>
                <a:moveTo>
                  <a:pt x="38094" y="36487"/>
                </a:moveTo>
                <a:cubicBezTo>
                  <a:pt x="37811" y="36487"/>
                  <a:pt x="37433" y="36865"/>
                  <a:pt x="37433" y="37243"/>
                </a:cubicBezTo>
                <a:cubicBezTo>
                  <a:pt x="37433" y="37527"/>
                  <a:pt x="37622" y="37905"/>
                  <a:pt x="38094" y="37905"/>
                </a:cubicBezTo>
                <a:cubicBezTo>
                  <a:pt x="38472" y="37905"/>
                  <a:pt x="38851" y="37527"/>
                  <a:pt x="38851" y="37243"/>
                </a:cubicBezTo>
                <a:cubicBezTo>
                  <a:pt x="38851" y="36865"/>
                  <a:pt x="38472" y="36487"/>
                  <a:pt x="38094" y="36487"/>
                </a:cubicBezTo>
                <a:close/>
                <a:moveTo>
                  <a:pt x="45089" y="36487"/>
                </a:moveTo>
                <a:cubicBezTo>
                  <a:pt x="44711" y="36487"/>
                  <a:pt x="44333" y="36865"/>
                  <a:pt x="44333" y="37243"/>
                </a:cubicBezTo>
                <a:cubicBezTo>
                  <a:pt x="44333" y="37527"/>
                  <a:pt x="44617" y="37905"/>
                  <a:pt x="45089" y="37905"/>
                </a:cubicBezTo>
                <a:cubicBezTo>
                  <a:pt x="45467" y="37905"/>
                  <a:pt x="45845" y="37527"/>
                  <a:pt x="45845" y="37243"/>
                </a:cubicBezTo>
                <a:cubicBezTo>
                  <a:pt x="45845" y="36865"/>
                  <a:pt x="45467" y="36487"/>
                  <a:pt x="45089" y="36487"/>
                </a:cubicBezTo>
                <a:close/>
                <a:moveTo>
                  <a:pt x="52084" y="36487"/>
                </a:moveTo>
                <a:cubicBezTo>
                  <a:pt x="51706" y="36487"/>
                  <a:pt x="51328" y="36865"/>
                  <a:pt x="51328" y="37243"/>
                </a:cubicBezTo>
                <a:cubicBezTo>
                  <a:pt x="51328" y="37527"/>
                  <a:pt x="51611" y="37905"/>
                  <a:pt x="52084" y="37905"/>
                </a:cubicBezTo>
                <a:cubicBezTo>
                  <a:pt x="52462" y="37905"/>
                  <a:pt x="52746" y="37527"/>
                  <a:pt x="52746" y="37243"/>
                </a:cubicBezTo>
                <a:cubicBezTo>
                  <a:pt x="52746" y="36865"/>
                  <a:pt x="52368" y="36487"/>
                  <a:pt x="52084" y="36487"/>
                </a:cubicBezTo>
                <a:close/>
                <a:moveTo>
                  <a:pt x="59079" y="36487"/>
                </a:moveTo>
                <a:cubicBezTo>
                  <a:pt x="58701" y="36487"/>
                  <a:pt x="58323" y="36865"/>
                  <a:pt x="58323" y="37243"/>
                </a:cubicBezTo>
                <a:cubicBezTo>
                  <a:pt x="58323" y="37527"/>
                  <a:pt x="58512" y="37905"/>
                  <a:pt x="59079" y="37905"/>
                </a:cubicBezTo>
                <a:cubicBezTo>
                  <a:pt x="59363" y="37905"/>
                  <a:pt x="59741" y="37527"/>
                  <a:pt x="59741" y="37243"/>
                </a:cubicBezTo>
                <a:cubicBezTo>
                  <a:pt x="59741" y="36865"/>
                  <a:pt x="59363" y="36487"/>
                  <a:pt x="59079" y="36487"/>
                </a:cubicBezTo>
                <a:close/>
                <a:moveTo>
                  <a:pt x="65979" y="36487"/>
                </a:moveTo>
                <a:cubicBezTo>
                  <a:pt x="65601" y="36487"/>
                  <a:pt x="65318" y="36865"/>
                  <a:pt x="65318" y="37243"/>
                </a:cubicBezTo>
                <a:cubicBezTo>
                  <a:pt x="65318" y="37527"/>
                  <a:pt x="65507" y="37905"/>
                  <a:pt x="65979" y="37905"/>
                </a:cubicBezTo>
                <a:cubicBezTo>
                  <a:pt x="66357" y="37905"/>
                  <a:pt x="66735" y="37527"/>
                  <a:pt x="66735" y="37243"/>
                </a:cubicBezTo>
                <a:cubicBezTo>
                  <a:pt x="66735" y="36865"/>
                  <a:pt x="66357" y="36487"/>
                  <a:pt x="65979" y="36487"/>
                </a:cubicBezTo>
                <a:close/>
                <a:moveTo>
                  <a:pt x="72974" y="36487"/>
                </a:moveTo>
                <a:cubicBezTo>
                  <a:pt x="72596" y="36487"/>
                  <a:pt x="72218" y="36865"/>
                  <a:pt x="72218" y="37243"/>
                </a:cubicBezTo>
                <a:cubicBezTo>
                  <a:pt x="72407" y="37527"/>
                  <a:pt x="72596" y="37905"/>
                  <a:pt x="72974" y="37905"/>
                </a:cubicBezTo>
                <a:cubicBezTo>
                  <a:pt x="73352" y="37905"/>
                  <a:pt x="73730" y="37527"/>
                  <a:pt x="73730" y="37243"/>
                </a:cubicBezTo>
                <a:cubicBezTo>
                  <a:pt x="73730" y="36865"/>
                  <a:pt x="73352" y="36487"/>
                  <a:pt x="72974" y="36487"/>
                </a:cubicBezTo>
                <a:close/>
                <a:moveTo>
                  <a:pt x="1" y="38378"/>
                </a:moveTo>
                <a:lnTo>
                  <a:pt x="1" y="38945"/>
                </a:lnTo>
                <a:lnTo>
                  <a:pt x="1" y="39606"/>
                </a:lnTo>
                <a:cubicBezTo>
                  <a:pt x="190" y="39417"/>
                  <a:pt x="284" y="39323"/>
                  <a:pt x="284" y="38945"/>
                </a:cubicBezTo>
                <a:cubicBezTo>
                  <a:pt x="379" y="38661"/>
                  <a:pt x="190" y="38472"/>
                  <a:pt x="1" y="38378"/>
                </a:cubicBezTo>
                <a:close/>
                <a:moveTo>
                  <a:pt x="6712" y="38283"/>
                </a:moveTo>
                <a:cubicBezTo>
                  <a:pt x="6334" y="38283"/>
                  <a:pt x="5956" y="38661"/>
                  <a:pt x="5956" y="38945"/>
                </a:cubicBezTo>
                <a:cubicBezTo>
                  <a:pt x="5956" y="39323"/>
                  <a:pt x="6239" y="39701"/>
                  <a:pt x="6712" y="39701"/>
                </a:cubicBezTo>
                <a:cubicBezTo>
                  <a:pt x="7090" y="39701"/>
                  <a:pt x="7374" y="39323"/>
                  <a:pt x="7374" y="38945"/>
                </a:cubicBezTo>
                <a:cubicBezTo>
                  <a:pt x="7374" y="38661"/>
                  <a:pt x="7090" y="38283"/>
                  <a:pt x="6712" y="38283"/>
                </a:cubicBezTo>
                <a:close/>
                <a:moveTo>
                  <a:pt x="13707" y="38283"/>
                </a:moveTo>
                <a:cubicBezTo>
                  <a:pt x="13329" y="38283"/>
                  <a:pt x="12951" y="38661"/>
                  <a:pt x="12951" y="38945"/>
                </a:cubicBezTo>
                <a:cubicBezTo>
                  <a:pt x="12951" y="39323"/>
                  <a:pt x="13234" y="39701"/>
                  <a:pt x="13707" y="39701"/>
                </a:cubicBezTo>
                <a:cubicBezTo>
                  <a:pt x="13990" y="39701"/>
                  <a:pt x="14368" y="39323"/>
                  <a:pt x="14368" y="38945"/>
                </a:cubicBezTo>
                <a:cubicBezTo>
                  <a:pt x="14368" y="38661"/>
                  <a:pt x="13990" y="38283"/>
                  <a:pt x="13707" y="38283"/>
                </a:cubicBezTo>
                <a:close/>
                <a:moveTo>
                  <a:pt x="20607" y="38283"/>
                </a:moveTo>
                <a:cubicBezTo>
                  <a:pt x="20324" y="38283"/>
                  <a:pt x="19945" y="38661"/>
                  <a:pt x="19945" y="38945"/>
                </a:cubicBezTo>
                <a:cubicBezTo>
                  <a:pt x="19945" y="39323"/>
                  <a:pt x="20135" y="39701"/>
                  <a:pt x="20607" y="39701"/>
                </a:cubicBezTo>
                <a:cubicBezTo>
                  <a:pt x="20985" y="39701"/>
                  <a:pt x="21363" y="39323"/>
                  <a:pt x="21363" y="38945"/>
                </a:cubicBezTo>
                <a:cubicBezTo>
                  <a:pt x="21363" y="38661"/>
                  <a:pt x="21080" y="38283"/>
                  <a:pt x="20607" y="38283"/>
                </a:cubicBezTo>
                <a:close/>
                <a:moveTo>
                  <a:pt x="27602" y="38283"/>
                </a:moveTo>
                <a:cubicBezTo>
                  <a:pt x="27224" y="38283"/>
                  <a:pt x="26846" y="38661"/>
                  <a:pt x="26846" y="38945"/>
                </a:cubicBezTo>
                <a:cubicBezTo>
                  <a:pt x="26846" y="39323"/>
                  <a:pt x="27129" y="39701"/>
                  <a:pt x="27602" y="39701"/>
                </a:cubicBezTo>
                <a:cubicBezTo>
                  <a:pt x="27980" y="39701"/>
                  <a:pt x="28358" y="39323"/>
                  <a:pt x="28358" y="38945"/>
                </a:cubicBezTo>
                <a:cubicBezTo>
                  <a:pt x="28358" y="38661"/>
                  <a:pt x="28075" y="38283"/>
                  <a:pt x="27602" y="38283"/>
                </a:cubicBezTo>
                <a:close/>
                <a:moveTo>
                  <a:pt x="34691" y="38283"/>
                </a:moveTo>
                <a:cubicBezTo>
                  <a:pt x="34313" y="38283"/>
                  <a:pt x="33935" y="38661"/>
                  <a:pt x="33935" y="38945"/>
                </a:cubicBezTo>
                <a:cubicBezTo>
                  <a:pt x="33935" y="39323"/>
                  <a:pt x="34219" y="39701"/>
                  <a:pt x="34691" y="39701"/>
                </a:cubicBezTo>
                <a:cubicBezTo>
                  <a:pt x="35070" y="39701"/>
                  <a:pt x="35448" y="39323"/>
                  <a:pt x="35448" y="38945"/>
                </a:cubicBezTo>
                <a:cubicBezTo>
                  <a:pt x="35259" y="38661"/>
                  <a:pt x="35070" y="38283"/>
                  <a:pt x="34691" y="38283"/>
                </a:cubicBezTo>
                <a:close/>
                <a:moveTo>
                  <a:pt x="41686" y="38283"/>
                </a:moveTo>
                <a:cubicBezTo>
                  <a:pt x="41308" y="38283"/>
                  <a:pt x="40930" y="38661"/>
                  <a:pt x="40930" y="38945"/>
                </a:cubicBezTo>
                <a:cubicBezTo>
                  <a:pt x="40930" y="39323"/>
                  <a:pt x="41214" y="39701"/>
                  <a:pt x="41686" y="39701"/>
                </a:cubicBezTo>
                <a:cubicBezTo>
                  <a:pt x="42064" y="39701"/>
                  <a:pt x="42348" y="39323"/>
                  <a:pt x="42348" y="38945"/>
                </a:cubicBezTo>
                <a:cubicBezTo>
                  <a:pt x="42253" y="38661"/>
                  <a:pt x="42064" y="38283"/>
                  <a:pt x="41686" y="38283"/>
                </a:cubicBezTo>
                <a:close/>
                <a:moveTo>
                  <a:pt x="48681" y="38283"/>
                </a:moveTo>
                <a:cubicBezTo>
                  <a:pt x="48303" y="38283"/>
                  <a:pt x="47925" y="38661"/>
                  <a:pt x="47925" y="38945"/>
                </a:cubicBezTo>
                <a:cubicBezTo>
                  <a:pt x="47925" y="39323"/>
                  <a:pt x="48114" y="39701"/>
                  <a:pt x="48681" y="39701"/>
                </a:cubicBezTo>
                <a:cubicBezTo>
                  <a:pt x="48965" y="39701"/>
                  <a:pt x="49343" y="39323"/>
                  <a:pt x="49343" y="38945"/>
                </a:cubicBezTo>
                <a:cubicBezTo>
                  <a:pt x="49248" y="38661"/>
                  <a:pt x="48965" y="38283"/>
                  <a:pt x="48681" y="38283"/>
                </a:cubicBezTo>
                <a:close/>
                <a:moveTo>
                  <a:pt x="55581" y="38283"/>
                </a:moveTo>
                <a:cubicBezTo>
                  <a:pt x="55298" y="38283"/>
                  <a:pt x="54920" y="38661"/>
                  <a:pt x="54920" y="38945"/>
                </a:cubicBezTo>
                <a:cubicBezTo>
                  <a:pt x="54920" y="39323"/>
                  <a:pt x="55109" y="39701"/>
                  <a:pt x="55581" y="39701"/>
                </a:cubicBezTo>
                <a:cubicBezTo>
                  <a:pt x="55960" y="39701"/>
                  <a:pt x="56338" y="39323"/>
                  <a:pt x="56338" y="38945"/>
                </a:cubicBezTo>
                <a:cubicBezTo>
                  <a:pt x="56243" y="38661"/>
                  <a:pt x="55960" y="38283"/>
                  <a:pt x="55581" y="38283"/>
                </a:cubicBezTo>
                <a:close/>
                <a:moveTo>
                  <a:pt x="62576" y="38283"/>
                </a:moveTo>
                <a:cubicBezTo>
                  <a:pt x="62198" y="38283"/>
                  <a:pt x="61820" y="38661"/>
                  <a:pt x="61820" y="38945"/>
                </a:cubicBezTo>
                <a:cubicBezTo>
                  <a:pt x="61820" y="39323"/>
                  <a:pt x="62104" y="39701"/>
                  <a:pt x="62576" y="39701"/>
                </a:cubicBezTo>
                <a:cubicBezTo>
                  <a:pt x="62954" y="39701"/>
                  <a:pt x="63333" y="39323"/>
                  <a:pt x="63333" y="38945"/>
                </a:cubicBezTo>
                <a:cubicBezTo>
                  <a:pt x="63144" y="38661"/>
                  <a:pt x="62954" y="38283"/>
                  <a:pt x="62576" y="38283"/>
                </a:cubicBezTo>
                <a:close/>
                <a:moveTo>
                  <a:pt x="69571" y="38283"/>
                </a:moveTo>
                <a:cubicBezTo>
                  <a:pt x="69193" y="38283"/>
                  <a:pt x="68815" y="38661"/>
                  <a:pt x="68815" y="38945"/>
                </a:cubicBezTo>
                <a:cubicBezTo>
                  <a:pt x="68815" y="39323"/>
                  <a:pt x="69099" y="39701"/>
                  <a:pt x="69571" y="39701"/>
                </a:cubicBezTo>
                <a:cubicBezTo>
                  <a:pt x="69949" y="39701"/>
                  <a:pt x="70233" y="39323"/>
                  <a:pt x="70233" y="38945"/>
                </a:cubicBezTo>
                <a:cubicBezTo>
                  <a:pt x="70138" y="38661"/>
                  <a:pt x="69949" y="38283"/>
                  <a:pt x="69571" y="38283"/>
                </a:cubicBezTo>
                <a:close/>
                <a:moveTo>
                  <a:pt x="3309" y="40079"/>
                </a:moveTo>
                <a:cubicBezTo>
                  <a:pt x="2931" y="40079"/>
                  <a:pt x="2553" y="40363"/>
                  <a:pt x="2553" y="40741"/>
                </a:cubicBezTo>
                <a:cubicBezTo>
                  <a:pt x="2553" y="41119"/>
                  <a:pt x="2742" y="41497"/>
                  <a:pt x="3309" y="41497"/>
                </a:cubicBezTo>
                <a:cubicBezTo>
                  <a:pt x="3593" y="41497"/>
                  <a:pt x="3971" y="41119"/>
                  <a:pt x="3971" y="40741"/>
                </a:cubicBezTo>
                <a:cubicBezTo>
                  <a:pt x="3876" y="40268"/>
                  <a:pt x="3593" y="40079"/>
                  <a:pt x="3309" y="40079"/>
                </a:cubicBezTo>
                <a:close/>
                <a:moveTo>
                  <a:pt x="10209" y="40079"/>
                </a:moveTo>
                <a:cubicBezTo>
                  <a:pt x="9831" y="40079"/>
                  <a:pt x="9548" y="40363"/>
                  <a:pt x="9548" y="40741"/>
                </a:cubicBezTo>
                <a:cubicBezTo>
                  <a:pt x="9548" y="41119"/>
                  <a:pt x="9737" y="41497"/>
                  <a:pt x="10209" y="41497"/>
                </a:cubicBezTo>
                <a:cubicBezTo>
                  <a:pt x="10587" y="41497"/>
                  <a:pt x="10966" y="41119"/>
                  <a:pt x="10966" y="40741"/>
                </a:cubicBezTo>
                <a:cubicBezTo>
                  <a:pt x="10871" y="40268"/>
                  <a:pt x="10587" y="40079"/>
                  <a:pt x="10209" y="40079"/>
                </a:cubicBezTo>
                <a:close/>
                <a:moveTo>
                  <a:pt x="17204" y="40079"/>
                </a:moveTo>
                <a:cubicBezTo>
                  <a:pt x="16826" y="40079"/>
                  <a:pt x="16543" y="40363"/>
                  <a:pt x="16543" y="40741"/>
                </a:cubicBezTo>
                <a:cubicBezTo>
                  <a:pt x="16543" y="41119"/>
                  <a:pt x="16732" y="41497"/>
                  <a:pt x="17204" y="41497"/>
                </a:cubicBezTo>
                <a:cubicBezTo>
                  <a:pt x="17582" y="41497"/>
                  <a:pt x="17960" y="41119"/>
                  <a:pt x="17960" y="40741"/>
                </a:cubicBezTo>
                <a:cubicBezTo>
                  <a:pt x="17771" y="40268"/>
                  <a:pt x="17582" y="40079"/>
                  <a:pt x="17204" y="40079"/>
                </a:cubicBezTo>
                <a:close/>
                <a:moveTo>
                  <a:pt x="24199" y="40079"/>
                </a:moveTo>
                <a:cubicBezTo>
                  <a:pt x="23821" y="40079"/>
                  <a:pt x="23443" y="40363"/>
                  <a:pt x="23443" y="40741"/>
                </a:cubicBezTo>
                <a:cubicBezTo>
                  <a:pt x="23443" y="41119"/>
                  <a:pt x="23726" y="41497"/>
                  <a:pt x="24199" y="41497"/>
                </a:cubicBezTo>
                <a:cubicBezTo>
                  <a:pt x="24577" y="41497"/>
                  <a:pt x="24861" y="41119"/>
                  <a:pt x="24861" y="40741"/>
                </a:cubicBezTo>
                <a:cubicBezTo>
                  <a:pt x="24766" y="40268"/>
                  <a:pt x="24577" y="40079"/>
                  <a:pt x="24199" y="40079"/>
                </a:cubicBezTo>
                <a:close/>
                <a:moveTo>
                  <a:pt x="31099" y="40079"/>
                </a:moveTo>
                <a:cubicBezTo>
                  <a:pt x="30816" y="40079"/>
                  <a:pt x="30438" y="40363"/>
                  <a:pt x="30438" y="40741"/>
                </a:cubicBezTo>
                <a:cubicBezTo>
                  <a:pt x="30438" y="41119"/>
                  <a:pt x="30627" y="41497"/>
                  <a:pt x="31099" y="41497"/>
                </a:cubicBezTo>
                <a:cubicBezTo>
                  <a:pt x="31478" y="41497"/>
                  <a:pt x="31856" y="41119"/>
                  <a:pt x="31856" y="40741"/>
                </a:cubicBezTo>
                <a:cubicBezTo>
                  <a:pt x="31761" y="40268"/>
                  <a:pt x="31478" y="40079"/>
                  <a:pt x="31099" y="40079"/>
                </a:cubicBezTo>
                <a:close/>
                <a:moveTo>
                  <a:pt x="38094" y="40079"/>
                </a:moveTo>
                <a:cubicBezTo>
                  <a:pt x="37811" y="40079"/>
                  <a:pt x="37433" y="40363"/>
                  <a:pt x="37433" y="40741"/>
                </a:cubicBezTo>
                <a:cubicBezTo>
                  <a:pt x="37433" y="41119"/>
                  <a:pt x="37622" y="41497"/>
                  <a:pt x="38094" y="41497"/>
                </a:cubicBezTo>
                <a:cubicBezTo>
                  <a:pt x="38472" y="41497"/>
                  <a:pt x="38851" y="41119"/>
                  <a:pt x="38851" y="40741"/>
                </a:cubicBezTo>
                <a:cubicBezTo>
                  <a:pt x="38851" y="40268"/>
                  <a:pt x="38472" y="40079"/>
                  <a:pt x="38094" y="40079"/>
                </a:cubicBezTo>
                <a:close/>
                <a:moveTo>
                  <a:pt x="45089" y="40079"/>
                </a:moveTo>
                <a:cubicBezTo>
                  <a:pt x="44711" y="40079"/>
                  <a:pt x="44333" y="40363"/>
                  <a:pt x="44333" y="40741"/>
                </a:cubicBezTo>
                <a:cubicBezTo>
                  <a:pt x="44333" y="41119"/>
                  <a:pt x="44617" y="41497"/>
                  <a:pt x="45089" y="41497"/>
                </a:cubicBezTo>
                <a:cubicBezTo>
                  <a:pt x="45467" y="41497"/>
                  <a:pt x="45845" y="41119"/>
                  <a:pt x="45845" y="40741"/>
                </a:cubicBezTo>
                <a:cubicBezTo>
                  <a:pt x="45845" y="40268"/>
                  <a:pt x="45467" y="40079"/>
                  <a:pt x="45089" y="40079"/>
                </a:cubicBezTo>
                <a:close/>
                <a:moveTo>
                  <a:pt x="52084" y="40079"/>
                </a:moveTo>
                <a:cubicBezTo>
                  <a:pt x="51706" y="40079"/>
                  <a:pt x="51328" y="40363"/>
                  <a:pt x="51328" y="40741"/>
                </a:cubicBezTo>
                <a:cubicBezTo>
                  <a:pt x="51328" y="41119"/>
                  <a:pt x="51611" y="41497"/>
                  <a:pt x="52084" y="41497"/>
                </a:cubicBezTo>
                <a:cubicBezTo>
                  <a:pt x="52462" y="41497"/>
                  <a:pt x="52746" y="41119"/>
                  <a:pt x="52746" y="40741"/>
                </a:cubicBezTo>
                <a:cubicBezTo>
                  <a:pt x="52746" y="40268"/>
                  <a:pt x="52368" y="40079"/>
                  <a:pt x="52084" y="40079"/>
                </a:cubicBezTo>
                <a:close/>
                <a:moveTo>
                  <a:pt x="59079" y="40079"/>
                </a:moveTo>
                <a:cubicBezTo>
                  <a:pt x="58701" y="40079"/>
                  <a:pt x="58323" y="40363"/>
                  <a:pt x="58323" y="40741"/>
                </a:cubicBezTo>
                <a:cubicBezTo>
                  <a:pt x="58323" y="41119"/>
                  <a:pt x="58512" y="41497"/>
                  <a:pt x="59079" y="41497"/>
                </a:cubicBezTo>
                <a:cubicBezTo>
                  <a:pt x="59363" y="41497"/>
                  <a:pt x="59741" y="41119"/>
                  <a:pt x="59741" y="40741"/>
                </a:cubicBezTo>
                <a:cubicBezTo>
                  <a:pt x="59741" y="40268"/>
                  <a:pt x="59363" y="40079"/>
                  <a:pt x="59079" y="40079"/>
                </a:cubicBezTo>
                <a:close/>
                <a:moveTo>
                  <a:pt x="65979" y="40079"/>
                </a:moveTo>
                <a:cubicBezTo>
                  <a:pt x="65601" y="40079"/>
                  <a:pt x="65318" y="40363"/>
                  <a:pt x="65318" y="40741"/>
                </a:cubicBezTo>
                <a:cubicBezTo>
                  <a:pt x="65318" y="41119"/>
                  <a:pt x="65507" y="41497"/>
                  <a:pt x="65979" y="41497"/>
                </a:cubicBezTo>
                <a:cubicBezTo>
                  <a:pt x="66357" y="41497"/>
                  <a:pt x="66735" y="41119"/>
                  <a:pt x="66735" y="40741"/>
                </a:cubicBezTo>
                <a:cubicBezTo>
                  <a:pt x="66735" y="40268"/>
                  <a:pt x="66357" y="40079"/>
                  <a:pt x="65979" y="40079"/>
                </a:cubicBezTo>
                <a:close/>
                <a:moveTo>
                  <a:pt x="72974" y="40079"/>
                </a:moveTo>
                <a:cubicBezTo>
                  <a:pt x="72596" y="40079"/>
                  <a:pt x="72312" y="40363"/>
                  <a:pt x="72312" y="40741"/>
                </a:cubicBezTo>
                <a:cubicBezTo>
                  <a:pt x="72312" y="41119"/>
                  <a:pt x="72502" y="41497"/>
                  <a:pt x="72974" y="41497"/>
                </a:cubicBezTo>
                <a:cubicBezTo>
                  <a:pt x="73352" y="41497"/>
                  <a:pt x="73730" y="41119"/>
                  <a:pt x="73730" y="40741"/>
                </a:cubicBezTo>
                <a:cubicBezTo>
                  <a:pt x="73730" y="40268"/>
                  <a:pt x="73352" y="40079"/>
                  <a:pt x="72974" y="40079"/>
                </a:cubicBezTo>
                <a:close/>
                <a:moveTo>
                  <a:pt x="6712" y="41780"/>
                </a:moveTo>
                <a:cubicBezTo>
                  <a:pt x="6334" y="41780"/>
                  <a:pt x="5956" y="42159"/>
                  <a:pt x="5956" y="42537"/>
                </a:cubicBezTo>
                <a:cubicBezTo>
                  <a:pt x="5956" y="42915"/>
                  <a:pt x="6239" y="43198"/>
                  <a:pt x="6712" y="43198"/>
                </a:cubicBezTo>
                <a:cubicBezTo>
                  <a:pt x="7090" y="43198"/>
                  <a:pt x="7374" y="42915"/>
                  <a:pt x="7374" y="42537"/>
                </a:cubicBezTo>
                <a:cubicBezTo>
                  <a:pt x="7374" y="42064"/>
                  <a:pt x="7090" y="41780"/>
                  <a:pt x="6712" y="41780"/>
                </a:cubicBezTo>
                <a:close/>
                <a:moveTo>
                  <a:pt x="13707" y="41780"/>
                </a:moveTo>
                <a:cubicBezTo>
                  <a:pt x="13329" y="41780"/>
                  <a:pt x="12951" y="42159"/>
                  <a:pt x="12951" y="42537"/>
                </a:cubicBezTo>
                <a:cubicBezTo>
                  <a:pt x="12951" y="42915"/>
                  <a:pt x="13234" y="43198"/>
                  <a:pt x="13707" y="43198"/>
                </a:cubicBezTo>
                <a:cubicBezTo>
                  <a:pt x="13990" y="43198"/>
                  <a:pt x="14368" y="42915"/>
                  <a:pt x="14368" y="42537"/>
                </a:cubicBezTo>
                <a:cubicBezTo>
                  <a:pt x="14368" y="42064"/>
                  <a:pt x="13990" y="41780"/>
                  <a:pt x="13707" y="41780"/>
                </a:cubicBezTo>
                <a:close/>
                <a:moveTo>
                  <a:pt x="20607" y="41780"/>
                </a:moveTo>
                <a:cubicBezTo>
                  <a:pt x="20324" y="41780"/>
                  <a:pt x="19945" y="42159"/>
                  <a:pt x="19945" y="42537"/>
                </a:cubicBezTo>
                <a:cubicBezTo>
                  <a:pt x="19945" y="42915"/>
                  <a:pt x="20135" y="43198"/>
                  <a:pt x="20607" y="43198"/>
                </a:cubicBezTo>
                <a:cubicBezTo>
                  <a:pt x="20985" y="43198"/>
                  <a:pt x="21363" y="42915"/>
                  <a:pt x="21363" y="42537"/>
                </a:cubicBezTo>
                <a:cubicBezTo>
                  <a:pt x="21363" y="42064"/>
                  <a:pt x="21080" y="41780"/>
                  <a:pt x="20607" y="41780"/>
                </a:cubicBezTo>
                <a:close/>
                <a:moveTo>
                  <a:pt x="27602" y="41780"/>
                </a:moveTo>
                <a:cubicBezTo>
                  <a:pt x="27224" y="41780"/>
                  <a:pt x="26846" y="42159"/>
                  <a:pt x="26846" y="42537"/>
                </a:cubicBezTo>
                <a:cubicBezTo>
                  <a:pt x="26846" y="42915"/>
                  <a:pt x="27129" y="43198"/>
                  <a:pt x="27602" y="43198"/>
                </a:cubicBezTo>
                <a:cubicBezTo>
                  <a:pt x="27980" y="43198"/>
                  <a:pt x="28358" y="42915"/>
                  <a:pt x="28358" y="42537"/>
                </a:cubicBezTo>
                <a:cubicBezTo>
                  <a:pt x="28358" y="42064"/>
                  <a:pt x="28075" y="41780"/>
                  <a:pt x="27602" y="41780"/>
                </a:cubicBezTo>
                <a:close/>
                <a:moveTo>
                  <a:pt x="34691" y="41780"/>
                </a:moveTo>
                <a:cubicBezTo>
                  <a:pt x="34313" y="41780"/>
                  <a:pt x="33935" y="42159"/>
                  <a:pt x="33935" y="42537"/>
                </a:cubicBezTo>
                <a:cubicBezTo>
                  <a:pt x="33935" y="42915"/>
                  <a:pt x="34219" y="43198"/>
                  <a:pt x="34691" y="43198"/>
                </a:cubicBezTo>
                <a:cubicBezTo>
                  <a:pt x="35070" y="43198"/>
                  <a:pt x="35448" y="42915"/>
                  <a:pt x="35448" y="42537"/>
                </a:cubicBezTo>
                <a:cubicBezTo>
                  <a:pt x="35259" y="42064"/>
                  <a:pt x="35070" y="41780"/>
                  <a:pt x="34691" y="41780"/>
                </a:cubicBezTo>
                <a:close/>
                <a:moveTo>
                  <a:pt x="41686" y="41780"/>
                </a:moveTo>
                <a:cubicBezTo>
                  <a:pt x="41308" y="41780"/>
                  <a:pt x="40930" y="42159"/>
                  <a:pt x="40930" y="42537"/>
                </a:cubicBezTo>
                <a:cubicBezTo>
                  <a:pt x="40930" y="42915"/>
                  <a:pt x="41214" y="43198"/>
                  <a:pt x="41686" y="43198"/>
                </a:cubicBezTo>
                <a:cubicBezTo>
                  <a:pt x="42064" y="43198"/>
                  <a:pt x="42348" y="42915"/>
                  <a:pt x="42348" y="42537"/>
                </a:cubicBezTo>
                <a:cubicBezTo>
                  <a:pt x="42253" y="42064"/>
                  <a:pt x="42064" y="41780"/>
                  <a:pt x="41686" y="41780"/>
                </a:cubicBezTo>
                <a:close/>
                <a:moveTo>
                  <a:pt x="48681" y="41780"/>
                </a:moveTo>
                <a:cubicBezTo>
                  <a:pt x="48303" y="41780"/>
                  <a:pt x="47925" y="42159"/>
                  <a:pt x="47925" y="42537"/>
                </a:cubicBezTo>
                <a:cubicBezTo>
                  <a:pt x="47925" y="42915"/>
                  <a:pt x="48114" y="43198"/>
                  <a:pt x="48681" y="43198"/>
                </a:cubicBezTo>
                <a:cubicBezTo>
                  <a:pt x="48965" y="43198"/>
                  <a:pt x="49343" y="42915"/>
                  <a:pt x="49343" y="42537"/>
                </a:cubicBezTo>
                <a:cubicBezTo>
                  <a:pt x="49248" y="42064"/>
                  <a:pt x="48965" y="41780"/>
                  <a:pt x="48681" y="41780"/>
                </a:cubicBezTo>
                <a:close/>
                <a:moveTo>
                  <a:pt x="55581" y="41780"/>
                </a:moveTo>
                <a:cubicBezTo>
                  <a:pt x="55298" y="41780"/>
                  <a:pt x="54920" y="42159"/>
                  <a:pt x="54920" y="42537"/>
                </a:cubicBezTo>
                <a:cubicBezTo>
                  <a:pt x="54920" y="42915"/>
                  <a:pt x="55109" y="43198"/>
                  <a:pt x="55581" y="43198"/>
                </a:cubicBezTo>
                <a:cubicBezTo>
                  <a:pt x="55960" y="43198"/>
                  <a:pt x="56338" y="42915"/>
                  <a:pt x="56338" y="42537"/>
                </a:cubicBezTo>
                <a:cubicBezTo>
                  <a:pt x="56243" y="42064"/>
                  <a:pt x="55960" y="41780"/>
                  <a:pt x="55581" y="41780"/>
                </a:cubicBezTo>
                <a:close/>
                <a:moveTo>
                  <a:pt x="62576" y="41780"/>
                </a:moveTo>
                <a:cubicBezTo>
                  <a:pt x="62198" y="41780"/>
                  <a:pt x="61820" y="42159"/>
                  <a:pt x="61820" y="42537"/>
                </a:cubicBezTo>
                <a:cubicBezTo>
                  <a:pt x="61820" y="42915"/>
                  <a:pt x="62104" y="43198"/>
                  <a:pt x="62576" y="43198"/>
                </a:cubicBezTo>
                <a:cubicBezTo>
                  <a:pt x="62954" y="43198"/>
                  <a:pt x="63333" y="42915"/>
                  <a:pt x="63333" y="42537"/>
                </a:cubicBezTo>
                <a:cubicBezTo>
                  <a:pt x="63144" y="42064"/>
                  <a:pt x="62954" y="41780"/>
                  <a:pt x="62576" y="41780"/>
                </a:cubicBezTo>
                <a:close/>
                <a:moveTo>
                  <a:pt x="69571" y="41780"/>
                </a:moveTo>
                <a:cubicBezTo>
                  <a:pt x="69193" y="41780"/>
                  <a:pt x="68815" y="42159"/>
                  <a:pt x="68815" y="42537"/>
                </a:cubicBezTo>
                <a:cubicBezTo>
                  <a:pt x="68815" y="42915"/>
                  <a:pt x="69099" y="43198"/>
                  <a:pt x="69571" y="43198"/>
                </a:cubicBezTo>
                <a:cubicBezTo>
                  <a:pt x="69949" y="43198"/>
                  <a:pt x="70233" y="42915"/>
                  <a:pt x="70233" y="42537"/>
                </a:cubicBezTo>
                <a:cubicBezTo>
                  <a:pt x="70138" y="42064"/>
                  <a:pt x="69949" y="41780"/>
                  <a:pt x="69571" y="41780"/>
                </a:cubicBezTo>
                <a:close/>
                <a:moveTo>
                  <a:pt x="3309" y="43482"/>
                </a:moveTo>
                <a:cubicBezTo>
                  <a:pt x="2931" y="43482"/>
                  <a:pt x="2553" y="43765"/>
                  <a:pt x="2553" y="44144"/>
                </a:cubicBezTo>
                <a:cubicBezTo>
                  <a:pt x="2553" y="44522"/>
                  <a:pt x="2742" y="44900"/>
                  <a:pt x="3309" y="44900"/>
                </a:cubicBezTo>
                <a:cubicBezTo>
                  <a:pt x="3593" y="44900"/>
                  <a:pt x="3971" y="44522"/>
                  <a:pt x="3971" y="44144"/>
                </a:cubicBezTo>
                <a:cubicBezTo>
                  <a:pt x="3876" y="43765"/>
                  <a:pt x="3593" y="43482"/>
                  <a:pt x="3309" y="43482"/>
                </a:cubicBezTo>
                <a:close/>
                <a:moveTo>
                  <a:pt x="10209" y="43482"/>
                </a:moveTo>
                <a:cubicBezTo>
                  <a:pt x="9831" y="43482"/>
                  <a:pt x="9548" y="43765"/>
                  <a:pt x="9548" y="44144"/>
                </a:cubicBezTo>
                <a:cubicBezTo>
                  <a:pt x="9548" y="44522"/>
                  <a:pt x="9737" y="44900"/>
                  <a:pt x="10209" y="44900"/>
                </a:cubicBezTo>
                <a:cubicBezTo>
                  <a:pt x="10587" y="44900"/>
                  <a:pt x="10966" y="44522"/>
                  <a:pt x="10966" y="44144"/>
                </a:cubicBezTo>
                <a:cubicBezTo>
                  <a:pt x="10871" y="43765"/>
                  <a:pt x="10587" y="43482"/>
                  <a:pt x="10209" y="43482"/>
                </a:cubicBezTo>
                <a:close/>
                <a:moveTo>
                  <a:pt x="17204" y="43482"/>
                </a:moveTo>
                <a:cubicBezTo>
                  <a:pt x="16826" y="43482"/>
                  <a:pt x="16543" y="43765"/>
                  <a:pt x="16543" y="44144"/>
                </a:cubicBezTo>
                <a:cubicBezTo>
                  <a:pt x="16543" y="44522"/>
                  <a:pt x="16732" y="44900"/>
                  <a:pt x="17204" y="44900"/>
                </a:cubicBezTo>
                <a:cubicBezTo>
                  <a:pt x="17582" y="44900"/>
                  <a:pt x="17960" y="44522"/>
                  <a:pt x="17960" y="44144"/>
                </a:cubicBezTo>
                <a:cubicBezTo>
                  <a:pt x="17771" y="43765"/>
                  <a:pt x="17582" y="43482"/>
                  <a:pt x="17204" y="43482"/>
                </a:cubicBezTo>
                <a:close/>
                <a:moveTo>
                  <a:pt x="24199" y="43482"/>
                </a:moveTo>
                <a:cubicBezTo>
                  <a:pt x="23821" y="43482"/>
                  <a:pt x="23443" y="43765"/>
                  <a:pt x="23443" y="44144"/>
                </a:cubicBezTo>
                <a:cubicBezTo>
                  <a:pt x="23443" y="44522"/>
                  <a:pt x="23726" y="44900"/>
                  <a:pt x="24199" y="44900"/>
                </a:cubicBezTo>
                <a:cubicBezTo>
                  <a:pt x="24577" y="44900"/>
                  <a:pt x="24861" y="44522"/>
                  <a:pt x="24861" y="44144"/>
                </a:cubicBezTo>
                <a:cubicBezTo>
                  <a:pt x="24766" y="43765"/>
                  <a:pt x="24577" y="43482"/>
                  <a:pt x="24199" y="43482"/>
                </a:cubicBezTo>
                <a:close/>
                <a:moveTo>
                  <a:pt x="31099" y="43482"/>
                </a:moveTo>
                <a:cubicBezTo>
                  <a:pt x="30816" y="43482"/>
                  <a:pt x="30438" y="43765"/>
                  <a:pt x="30438" y="44144"/>
                </a:cubicBezTo>
                <a:cubicBezTo>
                  <a:pt x="30438" y="44522"/>
                  <a:pt x="30627" y="44900"/>
                  <a:pt x="31099" y="44900"/>
                </a:cubicBezTo>
                <a:cubicBezTo>
                  <a:pt x="31478" y="44900"/>
                  <a:pt x="31856" y="44522"/>
                  <a:pt x="31856" y="44144"/>
                </a:cubicBezTo>
                <a:cubicBezTo>
                  <a:pt x="31761" y="43765"/>
                  <a:pt x="31478" y="43482"/>
                  <a:pt x="31099" y="43482"/>
                </a:cubicBezTo>
                <a:close/>
                <a:moveTo>
                  <a:pt x="38094" y="43482"/>
                </a:moveTo>
                <a:cubicBezTo>
                  <a:pt x="37811" y="43482"/>
                  <a:pt x="37433" y="43765"/>
                  <a:pt x="37433" y="44144"/>
                </a:cubicBezTo>
                <a:cubicBezTo>
                  <a:pt x="37433" y="44522"/>
                  <a:pt x="37622" y="44900"/>
                  <a:pt x="38094" y="44900"/>
                </a:cubicBezTo>
                <a:cubicBezTo>
                  <a:pt x="38472" y="44900"/>
                  <a:pt x="38851" y="44522"/>
                  <a:pt x="38851" y="44144"/>
                </a:cubicBezTo>
                <a:cubicBezTo>
                  <a:pt x="38851" y="43765"/>
                  <a:pt x="38472" y="43482"/>
                  <a:pt x="38094" y="43482"/>
                </a:cubicBezTo>
                <a:close/>
                <a:moveTo>
                  <a:pt x="45089" y="43482"/>
                </a:moveTo>
                <a:cubicBezTo>
                  <a:pt x="44711" y="43482"/>
                  <a:pt x="44333" y="43765"/>
                  <a:pt x="44333" y="44144"/>
                </a:cubicBezTo>
                <a:cubicBezTo>
                  <a:pt x="44333" y="44522"/>
                  <a:pt x="44617" y="44900"/>
                  <a:pt x="45089" y="44900"/>
                </a:cubicBezTo>
                <a:cubicBezTo>
                  <a:pt x="45467" y="44900"/>
                  <a:pt x="45845" y="44522"/>
                  <a:pt x="45845" y="44144"/>
                </a:cubicBezTo>
                <a:cubicBezTo>
                  <a:pt x="45845" y="43765"/>
                  <a:pt x="45467" y="43482"/>
                  <a:pt x="45089" y="43482"/>
                </a:cubicBezTo>
                <a:close/>
                <a:moveTo>
                  <a:pt x="52084" y="43482"/>
                </a:moveTo>
                <a:cubicBezTo>
                  <a:pt x="51706" y="43482"/>
                  <a:pt x="51328" y="43765"/>
                  <a:pt x="51328" y="44144"/>
                </a:cubicBezTo>
                <a:cubicBezTo>
                  <a:pt x="51328" y="44522"/>
                  <a:pt x="51611" y="44900"/>
                  <a:pt x="52084" y="44900"/>
                </a:cubicBezTo>
                <a:cubicBezTo>
                  <a:pt x="52462" y="44900"/>
                  <a:pt x="52746" y="44522"/>
                  <a:pt x="52746" y="44144"/>
                </a:cubicBezTo>
                <a:cubicBezTo>
                  <a:pt x="52746" y="43765"/>
                  <a:pt x="52368" y="43482"/>
                  <a:pt x="52084" y="43482"/>
                </a:cubicBezTo>
                <a:close/>
                <a:moveTo>
                  <a:pt x="59079" y="43482"/>
                </a:moveTo>
                <a:cubicBezTo>
                  <a:pt x="58701" y="43482"/>
                  <a:pt x="58323" y="43765"/>
                  <a:pt x="58323" y="44144"/>
                </a:cubicBezTo>
                <a:cubicBezTo>
                  <a:pt x="58323" y="44522"/>
                  <a:pt x="58512" y="44900"/>
                  <a:pt x="59079" y="44900"/>
                </a:cubicBezTo>
                <a:cubicBezTo>
                  <a:pt x="59363" y="44900"/>
                  <a:pt x="59741" y="44522"/>
                  <a:pt x="59741" y="44144"/>
                </a:cubicBezTo>
                <a:cubicBezTo>
                  <a:pt x="59741" y="43765"/>
                  <a:pt x="59363" y="43482"/>
                  <a:pt x="59079" y="43482"/>
                </a:cubicBezTo>
                <a:close/>
                <a:moveTo>
                  <a:pt x="65979" y="43482"/>
                </a:moveTo>
                <a:cubicBezTo>
                  <a:pt x="65601" y="43482"/>
                  <a:pt x="65318" y="43765"/>
                  <a:pt x="65318" y="44144"/>
                </a:cubicBezTo>
                <a:cubicBezTo>
                  <a:pt x="65318" y="44522"/>
                  <a:pt x="65507" y="44900"/>
                  <a:pt x="65979" y="44900"/>
                </a:cubicBezTo>
                <a:cubicBezTo>
                  <a:pt x="66357" y="44900"/>
                  <a:pt x="66735" y="44522"/>
                  <a:pt x="66735" y="44144"/>
                </a:cubicBezTo>
                <a:cubicBezTo>
                  <a:pt x="66735" y="43765"/>
                  <a:pt x="66357" y="43482"/>
                  <a:pt x="65979" y="43482"/>
                </a:cubicBezTo>
                <a:close/>
                <a:moveTo>
                  <a:pt x="72974" y="43482"/>
                </a:moveTo>
                <a:cubicBezTo>
                  <a:pt x="72596" y="43482"/>
                  <a:pt x="72312" y="43765"/>
                  <a:pt x="72312" y="44144"/>
                </a:cubicBezTo>
                <a:cubicBezTo>
                  <a:pt x="72312" y="44522"/>
                  <a:pt x="72502" y="44900"/>
                  <a:pt x="72974" y="44900"/>
                </a:cubicBezTo>
                <a:cubicBezTo>
                  <a:pt x="73352" y="44900"/>
                  <a:pt x="73730" y="44522"/>
                  <a:pt x="73730" y="44144"/>
                </a:cubicBezTo>
                <a:cubicBezTo>
                  <a:pt x="73730" y="43765"/>
                  <a:pt x="73352" y="43482"/>
                  <a:pt x="72974" y="43482"/>
                </a:cubicBezTo>
                <a:close/>
                <a:moveTo>
                  <a:pt x="6712" y="45278"/>
                </a:moveTo>
                <a:cubicBezTo>
                  <a:pt x="6334" y="45278"/>
                  <a:pt x="5956" y="45561"/>
                  <a:pt x="5956" y="45939"/>
                </a:cubicBezTo>
                <a:cubicBezTo>
                  <a:pt x="5956" y="46318"/>
                  <a:pt x="6239" y="46696"/>
                  <a:pt x="6712" y="46696"/>
                </a:cubicBezTo>
                <a:cubicBezTo>
                  <a:pt x="7090" y="46696"/>
                  <a:pt x="7374" y="46318"/>
                  <a:pt x="7374" y="45939"/>
                </a:cubicBezTo>
                <a:cubicBezTo>
                  <a:pt x="7374" y="45561"/>
                  <a:pt x="7090" y="45278"/>
                  <a:pt x="6712" y="45278"/>
                </a:cubicBezTo>
                <a:close/>
                <a:moveTo>
                  <a:pt x="13707" y="45278"/>
                </a:moveTo>
                <a:cubicBezTo>
                  <a:pt x="13329" y="45278"/>
                  <a:pt x="12951" y="45561"/>
                  <a:pt x="12951" y="45939"/>
                </a:cubicBezTo>
                <a:cubicBezTo>
                  <a:pt x="12951" y="46318"/>
                  <a:pt x="13234" y="46696"/>
                  <a:pt x="13707" y="46696"/>
                </a:cubicBezTo>
                <a:cubicBezTo>
                  <a:pt x="13990" y="46696"/>
                  <a:pt x="14368" y="46318"/>
                  <a:pt x="14368" y="45939"/>
                </a:cubicBezTo>
                <a:cubicBezTo>
                  <a:pt x="14368" y="45561"/>
                  <a:pt x="13990" y="45278"/>
                  <a:pt x="13707" y="45278"/>
                </a:cubicBezTo>
                <a:close/>
                <a:moveTo>
                  <a:pt x="20607" y="45278"/>
                </a:moveTo>
                <a:cubicBezTo>
                  <a:pt x="20324" y="45278"/>
                  <a:pt x="19945" y="45561"/>
                  <a:pt x="19945" y="45939"/>
                </a:cubicBezTo>
                <a:cubicBezTo>
                  <a:pt x="19945" y="46318"/>
                  <a:pt x="20135" y="46696"/>
                  <a:pt x="20607" y="46696"/>
                </a:cubicBezTo>
                <a:cubicBezTo>
                  <a:pt x="20985" y="46696"/>
                  <a:pt x="21363" y="46318"/>
                  <a:pt x="21363" y="45939"/>
                </a:cubicBezTo>
                <a:cubicBezTo>
                  <a:pt x="21363" y="45561"/>
                  <a:pt x="21080" y="45278"/>
                  <a:pt x="20607" y="45278"/>
                </a:cubicBezTo>
                <a:close/>
                <a:moveTo>
                  <a:pt x="27602" y="45278"/>
                </a:moveTo>
                <a:cubicBezTo>
                  <a:pt x="27224" y="45278"/>
                  <a:pt x="26846" y="45561"/>
                  <a:pt x="26846" y="45939"/>
                </a:cubicBezTo>
                <a:cubicBezTo>
                  <a:pt x="26846" y="46318"/>
                  <a:pt x="27129" y="46696"/>
                  <a:pt x="27602" y="46696"/>
                </a:cubicBezTo>
                <a:cubicBezTo>
                  <a:pt x="27980" y="46696"/>
                  <a:pt x="28358" y="46318"/>
                  <a:pt x="28358" y="45939"/>
                </a:cubicBezTo>
                <a:cubicBezTo>
                  <a:pt x="28358" y="45561"/>
                  <a:pt x="28075" y="45278"/>
                  <a:pt x="27602" y="45278"/>
                </a:cubicBezTo>
                <a:close/>
                <a:moveTo>
                  <a:pt x="34691" y="45278"/>
                </a:moveTo>
                <a:cubicBezTo>
                  <a:pt x="34313" y="45278"/>
                  <a:pt x="33935" y="45561"/>
                  <a:pt x="33935" y="45939"/>
                </a:cubicBezTo>
                <a:cubicBezTo>
                  <a:pt x="33935" y="46318"/>
                  <a:pt x="34219" y="46696"/>
                  <a:pt x="34691" y="46696"/>
                </a:cubicBezTo>
                <a:cubicBezTo>
                  <a:pt x="35070" y="46696"/>
                  <a:pt x="35448" y="46318"/>
                  <a:pt x="35448" y="45939"/>
                </a:cubicBezTo>
                <a:cubicBezTo>
                  <a:pt x="35259" y="45561"/>
                  <a:pt x="35070" y="45278"/>
                  <a:pt x="34691" y="45278"/>
                </a:cubicBezTo>
                <a:close/>
                <a:moveTo>
                  <a:pt x="41686" y="45278"/>
                </a:moveTo>
                <a:cubicBezTo>
                  <a:pt x="41308" y="45278"/>
                  <a:pt x="40930" y="45561"/>
                  <a:pt x="40930" y="45939"/>
                </a:cubicBezTo>
                <a:cubicBezTo>
                  <a:pt x="40930" y="46318"/>
                  <a:pt x="41214" y="46696"/>
                  <a:pt x="41686" y="46696"/>
                </a:cubicBezTo>
                <a:cubicBezTo>
                  <a:pt x="42064" y="46696"/>
                  <a:pt x="42348" y="46318"/>
                  <a:pt x="42348" y="45939"/>
                </a:cubicBezTo>
                <a:cubicBezTo>
                  <a:pt x="42253" y="45561"/>
                  <a:pt x="42064" y="45278"/>
                  <a:pt x="41686" y="45278"/>
                </a:cubicBezTo>
                <a:close/>
                <a:moveTo>
                  <a:pt x="48681" y="45278"/>
                </a:moveTo>
                <a:cubicBezTo>
                  <a:pt x="48303" y="45278"/>
                  <a:pt x="47925" y="45561"/>
                  <a:pt x="47925" y="45939"/>
                </a:cubicBezTo>
                <a:cubicBezTo>
                  <a:pt x="47925" y="46318"/>
                  <a:pt x="48114" y="46696"/>
                  <a:pt x="48681" y="46696"/>
                </a:cubicBezTo>
                <a:cubicBezTo>
                  <a:pt x="48965" y="46696"/>
                  <a:pt x="49343" y="46318"/>
                  <a:pt x="49343" y="45939"/>
                </a:cubicBezTo>
                <a:cubicBezTo>
                  <a:pt x="49248" y="45561"/>
                  <a:pt x="48965" y="45278"/>
                  <a:pt x="48681" y="45278"/>
                </a:cubicBezTo>
                <a:close/>
                <a:moveTo>
                  <a:pt x="55581" y="45278"/>
                </a:moveTo>
                <a:cubicBezTo>
                  <a:pt x="55298" y="45278"/>
                  <a:pt x="54920" y="45561"/>
                  <a:pt x="54920" y="45939"/>
                </a:cubicBezTo>
                <a:cubicBezTo>
                  <a:pt x="54920" y="46318"/>
                  <a:pt x="55109" y="46696"/>
                  <a:pt x="55581" y="46696"/>
                </a:cubicBezTo>
                <a:cubicBezTo>
                  <a:pt x="55960" y="46696"/>
                  <a:pt x="56338" y="46318"/>
                  <a:pt x="56338" y="45939"/>
                </a:cubicBezTo>
                <a:cubicBezTo>
                  <a:pt x="56243" y="45561"/>
                  <a:pt x="55960" y="45278"/>
                  <a:pt x="55581" y="45278"/>
                </a:cubicBezTo>
                <a:close/>
                <a:moveTo>
                  <a:pt x="62576" y="45278"/>
                </a:moveTo>
                <a:cubicBezTo>
                  <a:pt x="62198" y="45278"/>
                  <a:pt x="61820" y="45561"/>
                  <a:pt x="61820" y="45939"/>
                </a:cubicBezTo>
                <a:cubicBezTo>
                  <a:pt x="61820" y="46318"/>
                  <a:pt x="62104" y="46696"/>
                  <a:pt x="62576" y="46696"/>
                </a:cubicBezTo>
                <a:cubicBezTo>
                  <a:pt x="62954" y="46696"/>
                  <a:pt x="63333" y="46318"/>
                  <a:pt x="63333" y="45939"/>
                </a:cubicBezTo>
                <a:cubicBezTo>
                  <a:pt x="63144" y="45561"/>
                  <a:pt x="62954" y="45278"/>
                  <a:pt x="62576" y="45278"/>
                </a:cubicBezTo>
                <a:close/>
                <a:moveTo>
                  <a:pt x="69571" y="45278"/>
                </a:moveTo>
                <a:cubicBezTo>
                  <a:pt x="69193" y="45278"/>
                  <a:pt x="68815" y="45561"/>
                  <a:pt x="68815" y="45939"/>
                </a:cubicBezTo>
                <a:cubicBezTo>
                  <a:pt x="68815" y="46318"/>
                  <a:pt x="69099" y="46696"/>
                  <a:pt x="69571" y="46696"/>
                </a:cubicBezTo>
                <a:cubicBezTo>
                  <a:pt x="69949" y="46696"/>
                  <a:pt x="70233" y="46318"/>
                  <a:pt x="70233" y="45939"/>
                </a:cubicBezTo>
                <a:cubicBezTo>
                  <a:pt x="70138" y="45561"/>
                  <a:pt x="69949" y="45278"/>
                  <a:pt x="69571" y="45278"/>
                </a:cubicBezTo>
                <a:close/>
                <a:moveTo>
                  <a:pt x="72974" y="46979"/>
                </a:moveTo>
                <a:cubicBezTo>
                  <a:pt x="72596" y="46979"/>
                  <a:pt x="72407" y="47263"/>
                  <a:pt x="72407" y="47735"/>
                </a:cubicBezTo>
                <a:cubicBezTo>
                  <a:pt x="72407" y="48114"/>
                  <a:pt x="72596" y="48208"/>
                  <a:pt x="72880" y="48303"/>
                </a:cubicBezTo>
                <a:cubicBezTo>
                  <a:pt x="72880" y="48208"/>
                  <a:pt x="72974" y="47925"/>
                  <a:pt x="72974" y="47830"/>
                </a:cubicBezTo>
                <a:cubicBezTo>
                  <a:pt x="73069" y="47641"/>
                  <a:pt x="73069" y="47357"/>
                  <a:pt x="73258" y="47168"/>
                </a:cubicBezTo>
                <a:cubicBezTo>
                  <a:pt x="73069" y="47168"/>
                  <a:pt x="73069" y="46979"/>
                  <a:pt x="72974" y="46979"/>
                </a:cubicBezTo>
                <a:close/>
                <a:moveTo>
                  <a:pt x="3309" y="46979"/>
                </a:moveTo>
                <a:cubicBezTo>
                  <a:pt x="2931" y="46979"/>
                  <a:pt x="2553" y="47357"/>
                  <a:pt x="2553" y="47735"/>
                </a:cubicBezTo>
                <a:cubicBezTo>
                  <a:pt x="2553" y="48114"/>
                  <a:pt x="2742" y="48397"/>
                  <a:pt x="3309" y="48397"/>
                </a:cubicBezTo>
                <a:cubicBezTo>
                  <a:pt x="3593" y="48397"/>
                  <a:pt x="3971" y="48114"/>
                  <a:pt x="3971" y="47735"/>
                </a:cubicBezTo>
                <a:cubicBezTo>
                  <a:pt x="3876" y="47263"/>
                  <a:pt x="3593" y="46979"/>
                  <a:pt x="3309" y="46979"/>
                </a:cubicBezTo>
                <a:close/>
                <a:moveTo>
                  <a:pt x="10209" y="46979"/>
                </a:moveTo>
                <a:cubicBezTo>
                  <a:pt x="9831" y="46979"/>
                  <a:pt x="9548" y="47357"/>
                  <a:pt x="9548" y="47735"/>
                </a:cubicBezTo>
                <a:cubicBezTo>
                  <a:pt x="9548" y="48114"/>
                  <a:pt x="9737" y="48397"/>
                  <a:pt x="10209" y="48397"/>
                </a:cubicBezTo>
                <a:cubicBezTo>
                  <a:pt x="10587" y="48397"/>
                  <a:pt x="10966" y="48114"/>
                  <a:pt x="10966" y="47735"/>
                </a:cubicBezTo>
                <a:cubicBezTo>
                  <a:pt x="10871" y="47263"/>
                  <a:pt x="10587" y="46979"/>
                  <a:pt x="10209" y="46979"/>
                </a:cubicBezTo>
                <a:close/>
                <a:moveTo>
                  <a:pt x="17204" y="46979"/>
                </a:moveTo>
                <a:cubicBezTo>
                  <a:pt x="16826" y="46979"/>
                  <a:pt x="16543" y="47357"/>
                  <a:pt x="16543" y="47735"/>
                </a:cubicBezTo>
                <a:cubicBezTo>
                  <a:pt x="16543" y="48114"/>
                  <a:pt x="16732" y="48397"/>
                  <a:pt x="17204" y="48397"/>
                </a:cubicBezTo>
                <a:cubicBezTo>
                  <a:pt x="17582" y="48397"/>
                  <a:pt x="17960" y="48114"/>
                  <a:pt x="17960" y="47735"/>
                </a:cubicBezTo>
                <a:cubicBezTo>
                  <a:pt x="17771" y="47263"/>
                  <a:pt x="17582" y="46979"/>
                  <a:pt x="17204" y="46979"/>
                </a:cubicBezTo>
                <a:close/>
                <a:moveTo>
                  <a:pt x="24199" y="46979"/>
                </a:moveTo>
                <a:cubicBezTo>
                  <a:pt x="23821" y="46979"/>
                  <a:pt x="23443" y="47357"/>
                  <a:pt x="23443" y="47735"/>
                </a:cubicBezTo>
                <a:cubicBezTo>
                  <a:pt x="23443" y="48114"/>
                  <a:pt x="23726" y="48397"/>
                  <a:pt x="24199" y="48397"/>
                </a:cubicBezTo>
                <a:cubicBezTo>
                  <a:pt x="24577" y="48397"/>
                  <a:pt x="24861" y="48114"/>
                  <a:pt x="24861" y="47735"/>
                </a:cubicBezTo>
                <a:cubicBezTo>
                  <a:pt x="24766" y="47263"/>
                  <a:pt x="24577" y="46979"/>
                  <a:pt x="24199" y="46979"/>
                </a:cubicBezTo>
                <a:close/>
                <a:moveTo>
                  <a:pt x="31099" y="46979"/>
                </a:moveTo>
                <a:cubicBezTo>
                  <a:pt x="30816" y="46979"/>
                  <a:pt x="30438" y="47357"/>
                  <a:pt x="30438" y="47735"/>
                </a:cubicBezTo>
                <a:cubicBezTo>
                  <a:pt x="30438" y="48114"/>
                  <a:pt x="30627" y="48397"/>
                  <a:pt x="31099" y="48397"/>
                </a:cubicBezTo>
                <a:cubicBezTo>
                  <a:pt x="31478" y="48397"/>
                  <a:pt x="31856" y="48114"/>
                  <a:pt x="31856" y="47735"/>
                </a:cubicBezTo>
                <a:cubicBezTo>
                  <a:pt x="31761" y="47263"/>
                  <a:pt x="31478" y="46979"/>
                  <a:pt x="31099" y="46979"/>
                </a:cubicBezTo>
                <a:close/>
                <a:moveTo>
                  <a:pt x="38094" y="46979"/>
                </a:moveTo>
                <a:cubicBezTo>
                  <a:pt x="37811" y="46979"/>
                  <a:pt x="37433" y="47357"/>
                  <a:pt x="37433" y="47735"/>
                </a:cubicBezTo>
                <a:cubicBezTo>
                  <a:pt x="37433" y="48114"/>
                  <a:pt x="37622" y="48397"/>
                  <a:pt x="38094" y="48397"/>
                </a:cubicBezTo>
                <a:cubicBezTo>
                  <a:pt x="38472" y="48397"/>
                  <a:pt x="38851" y="48114"/>
                  <a:pt x="38851" y="47735"/>
                </a:cubicBezTo>
                <a:cubicBezTo>
                  <a:pt x="38851" y="47263"/>
                  <a:pt x="38472" y="46979"/>
                  <a:pt x="38094" y="46979"/>
                </a:cubicBezTo>
                <a:close/>
                <a:moveTo>
                  <a:pt x="45089" y="46979"/>
                </a:moveTo>
                <a:cubicBezTo>
                  <a:pt x="44711" y="46979"/>
                  <a:pt x="44333" y="47357"/>
                  <a:pt x="44333" y="47735"/>
                </a:cubicBezTo>
                <a:cubicBezTo>
                  <a:pt x="44333" y="48114"/>
                  <a:pt x="44617" y="48397"/>
                  <a:pt x="45089" y="48397"/>
                </a:cubicBezTo>
                <a:cubicBezTo>
                  <a:pt x="45467" y="48397"/>
                  <a:pt x="45845" y="48114"/>
                  <a:pt x="45845" y="47735"/>
                </a:cubicBezTo>
                <a:cubicBezTo>
                  <a:pt x="45845" y="47263"/>
                  <a:pt x="45467" y="46979"/>
                  <a:pt x="45089" y="46979"/>
                </a:cubicBezTo>
                <a:close/>
                <a:moveTo>
                  <a:pt x="52084" y="46979"/>
                </a:moveTo>
                <a:cubicBezTo>
                  <a:pt x="51706" y="46979"/>
                  <a:pt x="51328" y="47357"/>
                  <a:pt x="51328" y="47735"/>
                </a:cubicBezTo>
                <a:cubicBezTo>
                  <a:pt x="51328" y="48114"/>
                  <a:pt x="51611" y="48397"/>
                  <a:pt x="52084" y="48397"/>
                </a:cubicBezTo>
                <a:cubicBezTo>
                  <a:pt x="52462" y="48397"/>
                  <a:pt x="52746" y="48114"/>
                  <a:pt x="52746" y="47735"/>
                </a:cubicBezTo>
                <a:cubicBezTo>
                  <a:pt x="52746" y="47263"/>
                  <a:pt x="52368" y="46979"/>
                  <a:pt x="52084" y="46979"/>
                </a:cubicBezTo>
                <a:close/>
                <a:moveTo>
                  <a:pt x="59079" y="46979"/>
                </a:moveTo>
                <a:cubicBezTo>
                  <a:pt x="58701" y="46979"/>
                  <a:pt x="58323" y="47357"/>
                  <a:pt x="58323" y="47735"/>
                </a:cubicBezTo>
                <a:cubicBezTo>
                  <a:pt x="58323" y="48114"/>
                  <a:pt x="58512" y="48397"/>
                  <a:pt x="59079" y="48397"/>
                </a:cubicBezTo>
                <a:cubicBezTo>
                  <a:pt x="59363" y="48397"/>
                  <a:pt x="59741" y="48114"/>
                  <a:pt x="59741" y="47735"/>
                </a:cubicBezTo>
                <a:cubicBezTo>
                  <a:pt x="59741" y="47263"/>
                  <a:pt x="59363" y="46979"/>
                  <a:pt x="59079" y="46979"/>
                </a:cubicBezTo>
                <a:close/>
                <a:moveTo>
                  <a:pt x="65979" y="46979"/>
                </a:moveTo>
                <a:cubicBezTo>
                  <a:pt x="65601" y="46979"/>
                  <a:pt x="65318" y="47357"/>
                  <a:pt x="65318" y="47735"/>
                </a:cubicBezTo>
                <a:cubicBezTo>
                  <a:pt x="65318" y="48114"/>
                  <a:pt x="65507" y="48397"/>
                  <a:pt x="65979" y="48397"/>
                </a:cubicBezTo>
                <a:cubicBezTo>
                  <a:pt x="66357" y="48397"/>
                  <a:pt x="66735" y="48114"/>
                  <a:pt x="66735" y="47735"/>
                </a:cubicBezTo>
                <a:cubicBezTo>
                  <a:pt x="66735" y="47263"/>
                  <a:pt x="66357" y="46979"/>
                  <a:pt x="65979" y="46979"/>
                </a:cubicBezTo>
                <a:close/>
                <a:moveTo>
                  <a:pt x="6712" y="48775"/>
                </a:moveTo>
                <a:cubicBezTo>
                  <a:pt x="6334" y="48775"/>
                  <a:pt x="5956" y="49153"/>
                  <a:pt x="5956" y="49531"/>
                </a:cubicBezTo>
                <a:cubicBezTo>
                  <a:pt x="5956" y="49815"/>
                  <a:pt x="6239" y="50193"/>
                  <a:pt x="6712" y="50193"/>
                </a:cubicBezTo>
                <a:cubicBezTo>
                  <a:pt x="7090" y="50193"/>
                  <a:pt x="7374" y="49815"/>
                  <a:pt x="7374" y="49531"/>
                </a:cubicBezTo>
                <a:cubicBezTo>
                  <a:pt x="7374" y="49059"/>
                  <a:pt x="7090" y="48775"/>
                  <a:pt x="6712" y="48775"/>
                </a:cubicBezTo>
                <a:close/>
                <a:moveTo>
                  <a:pt x="13707" y="48775"/>
                </a:moveTo>
                <a:cubicBezTo>
                  <a:pt x="13329" y="48775"/>
                  <a:pt x="12951" y="49153"/>
                  <a:pt x="12951" y="49531"/>
                </a:cubicBezTo>
                <a:cubicBezTo>
                  <a:pt x="12951" y="49815"/>
                  <a:pt x="13234" y="50193"/>
                  <a:pt x="13707" y="50193"/>
                </a:cubicBezTo>
                <a:cubicBezTo>
                  <a:pt x="13990" y="50193"/>
                  <a:pt x="14368" y="49815"/>
                  <a:pt x="14368" y="49531"/>
                </a:cubicBezTo>
                <a:cubicBezTo>
                  <a:pt x="14368" y="49059"/>
                  <a:pt x="13990" y="48775"/>
                  <a:pt x="13707" y="48775"/>
                </a:cubicBezTo>
                <a:close/>
                <a:moveTo>
                  <a:pt x="20607" y="48775"/>
                </a:moveTo>
                <a:cubicBezTo>
                  <a:pt x="20324" y="48775"/>
                  <a:pt x="19945" y="49153"/>
                  <a:pt x="19945" y="49531"/>
                </a:cubicBezTo>
                <a:cubicBezTo>
                  <a:pt x="19945" y="49815"/>
                  <a:pt x="20135" y="50193"/>
                  <a:pt x="20607" y="50193"/>
                </a:cubicBezTo>
                <a:cubicBezTo>
                  <a:pt x="20985" y="50193"/>
                  <a:pt x="21363" y="49815"/>
                  <a:pt x="21363" y="49531"/>
                </a:cubicBezTo>
                <a:cubicBezTo>
                  <a:pt x="21363" y="49059"/>
                  <a:pt x="21080" y="48775"/>
                  <a:pt x="20607" y="48775"/>
                </a:cubicBezTo>
                <a:close/>
                <a:moveTo>
                  <a:pt x="27602" y="48775"/>
                </a:moveTo>
                <a:cubicBezTo>
                  <a:pt x="27224" y="48775"/>
                  <a:pt x="26846" y="49153"/>
                  <a:pt x="26846" y="49531"/>
                </a:cubicBezTo>
                <a:cubicBezTo>
                  <a:pt x="26846" y="49815"/>
                  <a:pt x="27129" y="50193"/>
                  <a:pt x="27602" y="50193"/>
                </a:cubicBezTo>
                <a:cubicBezTo>
                  <a:pt x="27980" y="50193"/>
                  <a:pt x="28358" y="49815"/>
                  <a:pt x="28358" y="49531"/>
                </a:cubicBezTo>
                <a:cubicBezTo>
                  <a:pt x="28358" y="49059"/>
                  <a:pt x="28075" y="48775"/>
                  <a:pt x="27602" y="48775"/>
                </a:cubicBezTo>
                <a:close/>
                <a:moveTo>
                  <a:pt x="34691" y="48775"/>
                </a:moveTo>
                <a:cubicBezTo>
                  <a:pt x="34313" y="48775"/>
                  <a:pt x="33935" y="49153"/>
                  <a:pt x="33935" y="49531"/>
                </a:cubicBezTo>
                <a:cubicBezTo>
                  <a:pt x="33935" y="49815"/>
                  <a:pt x="34219" y="50193"/>
                  <a:pt x="34691" y="50193"/>
                </a:cubicBezTo>
                <a:cubicBezTo>
                  <a:pt x="35070" y="50193"/>
                  <a:pt x="35448" y="49815"/>
                  <a:pt x="35448" y="49531"/>
                </a:cubicBezTo>
                <a:cubicBezTo>
                  <a:pt x="35259" y="49059"/>
                  <a:pt x="35070" y="48775"/>
                  <a:pt x="34691" y="48775"/>
                </a:cubicBezTo>
                <a:close/>
                <a:moveTo>
                  <a:pt x="41686" y="48775"/>
                </a:moveTo>
                <a:cubicBezTo>
                  <a:pt x="41308" y="48775"/>
                  <a:pt x="40930" y="49153"/>
                  <a:pt x="40930" y="49531"/>
                </a:cubicBezTo>
                <a:cubicBezTo>
                  <a:pt x="40930" y="49815"/>
                  <a:pt x="41214" y="50193"/>
                  <a:pt x="41686" y="50193"/>
                </a:cubicBezTo>
                <a:cubicBezTo>
                  <a:pt x="42064" y="50193"/>
                  <a:pt x="42348" y="49815"/>
                  <a:pt x="42348" y="49531"/>
                </a:cubicBezTo>
                <a:cubicBezTo>
                  <a:pt x="42253" y="49059"/>
                  <a:pt x="42064" y="48775"/>
                  <a:pt x="41686" y="48775"/>
                </a:cubicBezTo>
                <a:close/>
                <a:moveTo>
                  <a:pt x="48681" y="48775"/>
                </a:moveTo>
                <a:cubicBezTo>
                  <a:pt x="48303" y="48775"/>
                  <a:pt x="47925" y="49153"/>
                  <a:pt x="47925" y="49531"/>
                </a:cubicBezTo>
                <a:cubicBezTo>
                  <a:pt x="47925" y="49815"/>
                  <a:pt x="48114" y="50193"/>
                  <a:pt x="48681" y="50193"/>
                </a:cubicBezTo>
                <a:cubicBezTo>
                  <a:pt x="48965" y="50193"/>
                  <a:pt x="49343" y="49815"/>
                  <a:pt x="49343" y="49531"/>
                </a:cubicBezTo>
                <a:cubicBezTo>
                  <a:pt x="49248" y="49059"/>
                  <a:pt x="48965" y="48775"/>
                  <a:pt x="48681" y="48775"/>
                </a:cubicBezTo>
                <a:close/>
                <a:moveTo>
                  <a:pt x="55581" y="48775"/>
                </a:moveTo>
                <a:cubicBezTo>
                  <a:pt x="55298" y="48775"/>
                  <a:pt x="54920" y="49153"/>
                  <a:pt x="54920" y="49531"/>
                </a:cubicBezTo>
                <a:cubicBezTo>
                  <a:pt x="54920" y="49815"/>
                  <a:pt x="55109" y="50193"/>
                  <a:pt x="55581" y="50193"/>
                </a:cubicBezTo>
                <a:cubicBezTo>
                  <a:pt x="55960" y="50193"/>
                  <a:pt x="56338" y="49815"/>
                  <a:pt x="56338" y="49531"/>
                </a:cubicBezTo>
                <a:cubicBezTo>
                  <a:pt x="56243" y="49059"/>
                  <a:pt x="55960" y="48775"/>
                  <a:pt x="55581" y="48775"/>
                </a:cubicBezTo>
                <a:close/>
                <a:moveTo>
                  <a:pt x="62576" y="48775"/>
                </a:moveTo>
                <a:cubicBezTo>
                  <a:pt x="62198" y="48775"/>
                  <a:pt x="61820" y="49153"/>
                  <a:pt x="61820" y="49531"/>
                </a:cubicBezTo>
                <a:cubicBezTo>
                  <a:pt x="61820" y="49815"/>
                  <a:pt x="62104" y="50193"/>
                  <a:pt x="62576" y="50193"/>
                </a:cubicBezTo>
                <a:cubicBezTo>
                  <a:pt x="62954" y="50193"/>
                  <a:pt x="63333" y="49815"/>
                  <a:pt x="63333" y="49531"/>
                </a:cubicBezTo>
                <a:cubicBezTo>
                  <a:pt x="63144" y="49059"/>
                  <a:pt x="62954" y="48775"/>
                  <a:pt x="62576" y="48775"/>
                </a:cubicBezTo>
                <a:close/>
                <a:moveTo>
                  <a:pt x="69571" y="48775"/>
                </a:moveTo>
                <a:cubicBezTo>
                  <a:pt x="69193" y="48775"/>
                  <a:pt x="68815" y="49153"/>
                  <a:pt x="68815" y="49531"/>
                </a:cubicBezTo>
                <a:cubicBezTo>
                  <a:pt x="68815" y="49815"/>
                  <a:pt x="69099" y="50193"/>
                  <a:pt x="69571" y="50193"/>
                </a:cubicBezTo>
                <a:cubicBezTo>
                  <a:pt x="69949" y="50193"/>
                  <a:pt x="70233" y="49815"/>
                  <a:pt x="70233" y="49531"/>
                </a:cubicBezTo>
                <a:cubicBezTo>
                  <a:pt x="70138" y="49059"/>
                  <a:pt x="69949" y="48775"/>
                  <a:pt x="69571" y="48775"/>
                </a:cubicBezTo>
                <a:close/>
                <a:moveTo>
                  <a:pt x="3309" y="50477"/>
                </a:moveTo>
                <a:cubicBezTo>
                  <a:pt x="3025" y="50477"/>
                  <a:pt x="2836" y="50666"/>
                  <a:pt x="2647" y="50855"/>
                </a:cubicBezTo>
                <a:lnTo>
                  <a:pt x="3025" y="51611"/>
                </a:lnTo>
                <a:cubicBezTo>
                  <a:pt x="3120" y="51611"/>
                  <a:pt x="3120" y="51706"/>
                  <a:pt x="3309" y="51706"/>
                </a:cubicBezTo>
                <a:cubicBezTo>
                  <a:pt x="3593" y="51706"/>
                  <a:pt x="3971" y="51422"/>
                  <a:pt x="3971" y="51044"/>
                </a:cubicBezTo>
                <a:cubicBezTo>
                  <a:pt x="3876" y="50760"/>
                  <a:pt x="3593" y="50477"/>
                  <a:pt x="3309" y="50477"/>
                </a:cubicBezTo>
                <a:close/>
                <a:moveTo>
                  <a:pt x="10209" y="50477"/>
                </a:moveTo>
                <a:cubicBezTo>
                  <a:pt x="9831" y="50477"/>
                  <a:pt x="9548" y="50760"/>
                  <a:pt x="9548" y="51138"/>
                </a:cubicBezTo>
                <a:cubicBezTo>
                  <a:pt x="9548" y="51516"/>
                  <a:pt x="9737" y="51895"/>
                  <a:pt x="10209" y="51895"/>
                </a:cubicBezTo>
                <a:cubicBezTo>
                  <a:pt x="10587" y="51895"/>
                  <a:pt x="10966" y="51516"/>
                  <a:pt x="10966" y="51138"/>
                </a:cubicBezTo>
                <a:cubicBezTo>
                  <a:pt x="10871" y="50760"/>
                  <a:pt x="10587" y="50477"/>
                  <a:pt x="10209" y="50477"/>
                </a:cubicBezTo>
                <a:close/>
                <a:moveTo>
                  <a:pt x="17204" y="50477"/>
                </a:moveTo>
                <a:cubicBezTo>
                  <a:pt x="16826" y="50477"/>
                  <a:pt x="16543" y="50760"/>
                  <a:pt x="16543" y="51138"/>
                </a:cubicBezTo>
                <a:cubicBezTo>
                  <a:pt x="16543" y="51516"/>
                  <a:pt x="16732" y="51895"/>
                  <a:pt x="17204" y="51895"/>
                </a:cubicBezTo>
                <a:cubicBezTo>
                  <a:pt x="17582" y="51895"/>
                  <a:pt x="17960" y="51516"/>
                  <a:pt x="17960" y="51138"/>
                </a:cubicBezTo>
                <a:cubicBezTo>
                  <a:pt x="17771" y="50760"/>
                  <a:pt x="17582" y="50477"/>
                  <a:pt x="17204" y="50477"/>
                </a:cubicBezTo>
                <a:close/>
                <a:moveTo>
                  <a:pt x="24199" y="50477"/>
                </a:moveTo>
                <a:cubicBezTo>
                  <a:pt x="23821" y="50477"/>
                  <a:pt x="23443" y="50760"/>
                  <a:pt x="23443" y="51138"/>
                </a:cubicBezTo>
                <a:cubicBezTo>
                  <a:pt x="23443" y="51516"/>
                  <a:pt x="23726" y="51895"/>
                  <a:pt x="24199" y="51895"/>
                </a:cubicBezTo>
                <a:cubicBezTo>
                  <a:pt x="24577" y="51895"/>
                  <a:pt x="24861" y="51516"/>
                  <a:pt x="24861" y="51138"/>
                </a:cubicBezTo>
                <a:cubicBezTo>
                  <a:pt x="24766" y="50760"/>
                  <a:pt x="24577" y="50477"/>
                  <a:pt x="24199" y="50477"/>
                </a:cubicBezTo>
                <a:close/>
                <a:moveTo>
                  <a:pt x="31099" y="50477"/>
                </a:moveTo>
                <a:cubicBezTo>
                  <a:pt x="30816" y="50477"/>
                  <a:pt x="30438" y="50760"/>
                  <a:pt x="30438" y="51138"/>
                </a:cubicBezTo>
                <a:cubicBezTo>
                  <a:pt x="30438" y="51516"/>
                  <a:pt x="30627" y="51895"/>
                  <a:pt x="31099" y="51895"/>
                </a:cubicBezTo>
                <a:cubicBezTo>
                  <a:pt x="31478" y="51895"/>
                  <a:pt x="31856" y="51516"/>
                  <a:pt x="31856" y="51138"/>
                </a:cubicBezTo>
                <a:cubicBezTo>
                  <a:pt x="31761" y="50760"/>
                  <a:pt x="31478" y="50477"/>
                  <a:pt x="31099" y="50477"/>
                </a:cubicBezTo>
                <a:close/>
                <a:moveTo>
                  <a:pt x="38094" y="50477"/>
                </a:moveTo>
                <a:cubicBezTo>
                  <a:pt x="37811" y="50477"/>
                  <a:pt x="37433" y="50760"/>
                  <a:pt x="37433" y="51138"/>
                </a:cubicBezTo>
                <a:cubicBezTo>
                  <a:pt x="37433" y="51516"/>
                  <a:pt x="37622" y="51895"/>
                  <a:pt x="38094" y="51895"/>
                </a:cubicBezTo>
                <a:cubicBezTo>
                  <a:pt x="38472" y="51895"/>
                  <a:pt x="38851" y="51516"/>
                  <a:pt x="38851" y="51138"/>
                </a:cubicBezTo>
                <a:cubicBezTo>
                  <a:pt x="38851" y="50760"/>
                  <a:pt x="38472" y="50477"/>
                  <a:pt x="38094" y="50477"/>
                </a:cubicBezTo>
                <a:close/>
                <a:moveTo>
                  <a:pt x="45089" y="50477"/>
                </a:moveTo>
                <a:cubicBezTo>
                  <a:pt x="44711" y="50477"/>
                  <a:pt x="44333" y="50760"/>
                  <a:pt x="44333" y="51138"/>
                </a:cubicBezTo>
                <a:cubicBezTo>
                  <a:pt x="44333" y="51516"/>
                  <a:pt x="44617" y="51895"/>
                  <a:pt x="45089" y="51895"/>
                </a:cubicBezTo>
                <a:cubicBezTo>
                  <a:pt x="45467" y="51895"/>
                  <a:pt x="45845" y="51516"/>
                  <a:pt x="45845" y="51138"/>
                </a:cubicBezTo>
                <a:cubicBezTo>
                  <a:pt x="45845" y="50760"/>
                  <a:pt x="45467" y="50477"/>
                  <a:pt x="45089" y="50477"/>
                </a:cubicBezTo>
                <a:close/>
                <a:moveTo>
                  <a:pt x="52084" y="50477"/>
                </a:moveTo>
                <a:cubicBezTo>
                  <a:pt x="51706" y="50477"/>
                  <a:pt x="51328" y="50760"/>
                  <a:pt x="51328" y="51138"/>
                </a:cubicBezTo>
                <a:cubicBezTo>
                  <a:pt x="51328" y="51516"/>
                  <a:pt x="51611" y="51895"/>
                  <a:pt x="52084" y="51895"/>
                </a:cubicBezTo>
                <a:cubicBezTo>
                  <a:pt x="52462" y="51895"/>
                  <a:pt x="52746" y="51516"/>
                  <a:pt x="52746" y="51138"/>
                </a:cubicBezTo>
                <a:cubicBezTo>
                  <a:pt x="52746" y="50760"/>
                  <a:pt x="52368" y="50477"/>
                  <a:pt x="52084" y="50477"/>
                </a:cubicBezTo>
                <a:close/>
                <a:moveTo>
                  <a:pt x="59079" y="50477"/>
                </a:moveTo>
                <a:cubicBezTo>
                  <a:pt x="58701" y="50477"/>
                  <a:pt x="58323" y="50760"/>
                  <a:pt x="58323" y="51138"/>
                </a:cubicBezTo>
                <a:cubicBezTo>
                  <a:pt x="58323" y="51516"/>
                  <a:pt x="58512" y="51895"/>
                  <a:pt x="59079" y="51895"/>
                </a:cubicBezTo>
                <a:cubicBezTo>
                  <a:pt x="59363" y="51895"/>
                  <a:pt x="59741" y="51516"/>
                  <a:pt x="59741" y="51138"/>
                </a:cubicBezTo>
                <a:cubicBezTo>
                  <a:pt x="59741" y="50760"/>
                  <a:pt x="59363" y="50477"/>
                  <a:pt x="59079" y="50477"/>
                </a:cubicBezTo>
                <a:close/>
                <a:moveTo>
                  <a:pt x="65979" y="50477"/>
                </a:moveTo>
                <a:cubicBezTo>
                  <a:pt x="65601" y="50477"/>
                  <a:pt x="65318" y="50760"/>
                  <a:pt x="65318" y="51138"/>
                </a:cubicBezTo>
                <a:cubicBezTo>
                  <a:pt x="65318" y="51516"/>
                  <a:pt x="65507" y="51895"/>
                  <a:pt x="65979" y="51895"/>
                </a:cubicBezTo>
                <a:cubicBezTo>
                  <a:pt x="66357" y="51895"/>
                  <a:pt x="66735" y="51516"/>
                  <a:pt x="66735" y="51138"/>
                </a:cubicBezTo>
                <a:cubicBezTo>
                  <a:pt x="66735" y="50760"/>
                  <a:pt x="66357" y="50477"/>
                  <a:pt x="65979" y="50477"/>
                </a:cubicBezTo>
                <a:close/>
                <a:moveTo>
                  <a:pt x="6712" y="52178"/>
                </a:moveTo>
                <a:cubicBezTo>
                  <a:pt x="6334" y="52178"/>
                  <a:pt x="5956" y="52556"/>
                  <a:pt x="5956" y="52934"/>
                </a:cubicBezTo>
                <a:cubicBezTo>
                  <a:pt x="5956" y="53218"/>
                  <a:pt x="6239" y="53596"/>
                  <a:pt x="6712" y="53596"/>
                </a:cubicBezTo>
                <a:cubicBezTo>
                  <a:pt x="7090" y="53596"/>
                  <a:pt x="7374" y="53312"/>
                  <a:pt x="7374" y="52934"/>
                </a:cubicBezTo>
                <a:cubicBezTo>
                  <a:pt x="7374" y="52556"/>
                  <a:pt x="7090" y="52178"/>
                  <a:pt x="6712" y="52178"/>
                </a:cubicBezTo>
                <a:close/>
                <a:moveTo>
                  <a:pt x="13707" y="52178"/>
                </a:moveTo>
                <a:cubicBezTo>
                  <a:pt x="13329" y="52178"/>
                  <a:pt x="12951" y="52556"/>
                  <a:pt x="12951" y="52934"/>
                </a:cubicBezTo>
                <a:cubicBezTo>
                  <a:pt x="12951" y="53218"/>
                  <a:pt x="13234" y="53596"/>
                  <a:pt x="13707" y="53596"/>
                </a:cubicBezTo>
                <a:cubicBezTo>
                  <a:pt x="13990" y="53596"/>
                  <a:pt x="14368" y="53312"/>
                  <a:pt x="14368" y="52934"/>
                </a:cubicBezTo>
                <a:cubicBezTo>
                  <a:pt x="14368" y="52556"/>
                  <a:pt x="13990" y="52178"/>
                  <a:pt x="13707" y="52178"/>
                </a:cubicBezTo>
                <a:close/>
                <a:moveTo>
                  <a:pt x="20607" y="52178"/>
                </a:moveTo>
                <a:cubicBezTo>
                  <a:pt x="20324" y="52178"/>
                  <a:pt x="19945" y="52556"/>
                  <a:pt x="19945" y="52934"/>
                </a:cubicBezTo>
                <a:cubicBezTo>
                  <a:pt x="19945" y="53218"/>
                  <a:pt x="20135" y="53596"/>
                  <a:pt x="20607" y="53596"/>
                </a:cubicBezTo>
                <a:cubicBezTo>
                  <a:pt x="20985" y="53596"/>
                  <a:pt x="21363" y="53312"/>
                  <a:pt x="21363" y="52934"/>
                </a:cubicBezTo>
                <a:cubicBezTo>
                  <a:pt x="21363" y="52556"/>
                  <a:pt x="21080" y="52178"/>
                  <a:pt x="20607" y="52178"/>
                </a:cubicBezTo>
                <a:close/>
                <a:moveTo>
                  <a:pt x="27602" y="52178"/>
                </a:moveTo>
                <a:cubicBezTo>
                  <a:pt x="27224" y="52178"/>
                  <a:pt x="26846" y="52556"/>
                  <a:pt x="26846" y="52934"/>
                </a:cubicBezTo>
                <a:cubicBezTo>
                  <a:pt x="26846" y="53218"/>
                  <a:pt x="27129" y="53596"/>
                  <a:pt x="27602" y="53596"/>
                </a:cubicBezTo>
                <a:cubicBezTo>
                  <a:pt x="27980" y="53596"/>
                  <a:pt x="28358" y="53312"/>
                  <a:pt x="28358" y="52934"/>
                </a:cubicBezTo>
                <a:cubicBezTo>
                  <a:pt x="28358" y="52556"/>
                  <a:pt x="28075" y="52178"/>
                  <a:pt x="27602" y="52178"/>
                </a:cubicBezTo>
                <a:close/>
                <a:moveTo>
                  <a:pt x="34691" y="52178"/>
                </a:moveTo>
                <a:cubicBezTo>
                  <a:pt x="34313" y="52178"/>
                  <a:pt x="33935" y="52556"/>
                  <a:pt x="33935" y="52934"/>
                </a:cubicBezTo>
                <a:cubicBezTo>
                  <a:pt x="33935" y="53218"/>
                  <a:pt x="34219" y="53596"/>
                  <a:pt x="34691" y="53596"/>
                </a:cubicBezTo>
                <a:cubicBezTo>
                  <a:pt x="35070" y="53596"/>
                  <a:pt x="35448" y="53312"/>
                  <a:pt x="35448" y="52934"/>
                </a:cubicBezTo>
                <a:cubicBezTo>
                  <a:pt x="35259" y="52556"/>
                  <a:pt x="35070" y="52178"/>
                  <a:pt x="34691" y="52178"/>
                </a:cubicBezTo>
                <a:close/>
                <a:moveTo>
                  <a:pt x="41686" y="52178"/>
                </a:moveTo>
                <a:cubicBezTo>
                  <a:pt x="41308" y="52178"/>
                  <a:pt x="40930" y="52556"/>
                  <a:pt x="40930" y="52934"/>
                </a:cubicBezTo>
                <a:cubicBezTo>
                  <a:pt x="40930" y="53218"/>
                  <a:pt x="41214" y="53596"/>
                  <a:pt x="41686" y="53596"/>
                </a:cubicBezTo>
                <a:cubicBezTo>
                  <a:pt x="42064" y="53596"/>
                  <a:pt x="42348" y="53312"/>
                  <a:pt x="42348" y="52934"/>
                </a:cubicBezTo>
                <a:cubicBezTo>
                  <a:pt x="42253" y="52556"/>
                  <a:pt x="42064" y="52178"/>
                  <a:pt x="41686" y="52178"/>
                </a:cubicBezTo>
                <a:close/>
                <a:moveTo>
                  <a:pt x="48681" y="52178"/>
                </a:moveTo>
                <a:cubicBezTo>
                  <a:pt x="48303" y="52178"/>
                  <a:pt x="47925" y="52556"/>
                  <a:pt x="47925" y="52934"/>
                </a:cubicBezTo>
                <a:cubicBezTo>
                  <a:pt x="47925" y="53218"/>
                  <a:pt x="48114" y="53596"/>
                  <a:pt x="48681" y="53596"/>
                </a:cubicBezTo>
                <a:cubicBezTo>
                  <a:pt x="48965" y="53596"/>
                  <a:pt x="49343" y="53312"/>
                  <a:pt x="49343" y="52934"/>
                </a:cubicBezTo>
                <a:cubicBezTo>
                  <a:pt x="49248" y="52556"/>
                  <a:pt x="48965" y="52178"/>
                  <a:pt x="48681" y="52178"/>
                </a:cubicBezTo>
                <a:close/>
                <a:moveTo>
                  <a:pt x="55581" y="52178"/>
                </a:moveTo>
                <a:cubicBezTo>
                  <a:pt x="55298" y="52178"/>
                  <a:pt x="54920" y="52556"/>
                  <a:pt x="54920" y="52934"/>
                </a:cubicBezTo>
                <a:cubicBezTo>
                  <a:pt x="54920" y="53218"/>
                  <a:pt x="55109" y="53596"/>
                  <a:pt x="55581" y="53596"/>
                </a:cubicBezTo>
                <a:cubicBezTo>
                  <a:pt x="55960" y="53596"/>
                  <a:pt x="56338" y="53312"/>
                  <a:pt x="56338" y="52934"/>
                </a:cubicBezTo>
                <a:cubicBezTo>
                  <a:pt x="56243" y="52556"/>
                  <a:pt x="55960" y="52178"/>
                  <a:pt x="55581" y="52178"/>
                </a:cubicBezTo>
                <a:close/>
                <a:moveTo>
                  <a:pt x="62576" y="52178"/>
                </a:moveTo>
                <a:cubicBezTo>
                  <a:pt x="62198" y="52178"/>
                  <a:pt x="61820" y="52556"/>
                  <a:pt x="61820" y="52934"/>
                </a:cubicBezTo>
                <a:cubicBezTo>
                  <a:pt x="61820" y="53218"/>
                  <a:pt x="62104" y="53596"/>
                  <a:pt x="62576" y="53596"/>
                </a:cubicBezTo>
                <a:cubicBezTo>
                  <a:pt x="62954" y="53596"/>
                  <a:pt x="63333" y="53312"/>
                  <a:pt x="63333" y="52934"/>
                </a:cubicBezTo>
                <a:cubicBezTo>
                  <a:pt x="63144" y="52556"/>
                  <a:pt x="62954" y="52178"/>
                  <a:pt x="62576" y="52178"/>
                </a:cubicBezTo>
                <a:close/>
                <a:moveTo>
                  <a:pt x="69571" y="52178"/>
                </a:moveTo>
                <a:cubicBezTo>
                  <a:pt x="69193" y="52178"/>
                  <a:pt x="68815" y="52556"/>
                  <a:pt x="68815" y="52934"/>
                </a:cubicBezTo>
                <a:cubicBezTo>
                  <a:pt x="68815" y="53218"/>
                  <a:pt x="69099" y="53596"/>
                  <a:pt x="69571" y="53596"/>
                </a:cubicBezTo>
                <a:cubicBezTo>
                  <a:pt x="69949" y="53596"/>
                  <a:pt x="70233" y="53312"/>
                  <a:pt x="70233" y="52934"/>
                </a:cubicBezTo>
                <a:cubicBezTo>
                  <a:pt x="70138" y="52556"/>
                  <a:pt x="69949" y="52178"/>
                  <a:pt x="69571" y="52178"/>
                </a:cubicBezTo>
                <a:close/>
                <a:moveTo>
                  <a:pt x="10209" y="53974"/>
                </a:moveTo>
                <a:cubicBezTo>
                  <a:pt x="9831" y="53974"/>
                  <a:pt x="9548" y="54352"/>
                  <a:pt x="9548" y="54730"/>
                </a:cubicBezTo>
                <a:cubicBezTo>
                  <a:pt x="9548" y="55014"/>
                  <a:pt x="9737" y="55392"/>
                  <a:pt x="10209" y="55392"/>
                </a:cubicBezTo>
                <a:cubicBezTo>
                  <a:pt x="10587" y="55392"/>
                  <a:pt x="10966" y="55014"/>
                  <a:pt x="10966" y="54730"/>
                </a:cubicBezTo>
                <a:cubicBezTo>
                  <a:pt x="10871" y="54258"/>
                  <a:pt x="10587" y="53974"/>
                  <a:pt x="10209" y="53974"/>
                </a:cubicBezTo>
                <a:close/>
                <a:moveTo>
                  <a:pt x="17204" y="53974"/>
                </a:moveTo>
                <a:cubicBezTo>
                  <a:pt x="16826" y="53974"/>
                  <a:pt x="16543" y="54352"/>
                  <a:pt x="16543" y="54730"/>
                </a:cubicBezTo>
                <a:cubicBezTo>
                  <a:pt x="16543" y="55014"/>
                  <a:pt x="16732" y="55392"/>
                  <a:pt x="17204" y="55392"/>
                </a:cubicBezTo>
                <a:cubicBezTo>
                  <a:pt x="17582" y="55392"/>
                  <a:pt x="17960" y="55014"/>
                  <a:pt x="17960" y="54730"/>
                </a:cubicBezTo>
                <a:cubicBezTo>
                  <a:pt x="17771" y="54258"/>
                  <a:pt x="17582" y="53974"/>
                  <a:pt x="17204" y="53974"/>
                </a:cubicBezTo>
                <a:close/>
                <a:moveTo>
                  <a:pt x="24199" y="53974"/>
                </a:moveTo>
                <a:cubicBezTo>
                  <a:pt x="23821" y="53974"/>
                  <a:pt x="23443" y="54352"/>
                  <a:pt x="23443" y="54730"/>
                </a:cubicBezTo>
                <a:cubicBezTo>
                  <a:pt x="23443" y="55014"/>
                  <a:pt x="23726" y="55392"/>
                  <a:pt x="24199" y="55392"/>
                </a:cubicBezTo>
                <a:cubicBezTo>
                  <a:pt x="24577" y="55392"/>
                  <a:pt x="24861" y="55014"/>
                  <a:pt x="24861" y="54730"/>
                </a:cubicBezTo>
                <a:cubicBezTo>
                  <a:pt x="24766" y="54258"/>
                  <a:pt x="24577" y="53974"/>
                  <a:pt x="24199" y="53974"/>
                </a:cubicBezTo>
                <a:close/>
                <a:moveTo>
                  <a:pt x="31099" y="53974"/>
                </a:moveTo>
                <a:cubicBezTo>
                  <a:pt x="30816" y="53974"/>
                  <a:pt x="30438" y="54352"/>
                  <a:pt x="30438" y="54730"/>
                </a:cubicBezTo>
                <a:cubicBezTo>
                  <a:pt x="30438" y="55014"/>
                  <a:pt x="30627" y="55392"/>
                  <a:pt x="31099" y="55392"/>
                </a:cubicBezTo>
                <a:cubicBezTo>
                  <a:pt x="31478" y="55392"/>
                  <a:pt x="31856" y="55014"/>
                  <a:pt x="31856" y="54730"/>
                </a:cubicBezTo>
                <a:cubicBezTo>
                  <a:pt x="31761" y="54258"/>
                  <a:pt x="31478" y="53974"/>
                  <a:pt x="31099" y="53974"/>
                </a:cubicBezTo>
                <a:close/>
                <a:moveTo>
                  <a:pt x="38094" y="53974"/>
                </a:moveTo>
                <a:cubicBezTo>
                  <a:pt x="37811" y="53974"/>
                  <a:pt x="37433" y="54352"/>
                  <a:pt x="37433" y="54730"/>
                </a:cubicBezTo>
                <a:cubicBezTo>
                  <a:pt x="37433" y="55014"/>
                  <a:pt x="37622" y="55392"/>
                  <a:pt x="38094" y="55392"/>
                </a:cubicBezTo>
                <a:cubicBezTo>
                  <a:pt x="38472" y="55392"/>
                  <a:pt x="38851" y="55014"/>
                  <a:pt x="38851" y="54730"/>
                </a:cubicBezTo>
                <a:cubicBezTo>
                  <a:pt x="38851" y="54258"/>
                  <a:pt x="38472" y="53974"/>
                  <a:pt x="38094" y="53974"/>
                </a:cubicBezTo>
                <a:close/>
                <a:moveTo>
                  <a:pt x="45089" y="53974"/>
                </a:moveTo>
                <a:cubicBezTo>
                  <a:pt x="44711" y="53974"/>
                  <a:pt x="44333" y="54352"/>
                  <a:pt x="44333" y="54730"/>
                </a:cubicBezTo>
                <a:cubicBezTo>
                  <a:pt x="44333" y="55014"/>
                  <a:pt x="44617" y="55392"/>
                  <a:pt x="45089" y="55392"/>
                </a:cubicBezTo>
                <a:cubicBezTo>
                  <a:pt x="45467" y="55392"/>
                  <a:pt x="45845" y="55014"/>
                  <a:pt x="45845" y="54730"/>
                </a:cubicBezTo>
                <a:cubicBezTo>
                  <a:pt x="45845" y="54258"/>
                  <a:pt x="45467" y="53974"/>
                  <a:pt x="45089" y="53974"/>
                </a:cubicBezTo>
                <a:close/>
                <a:moveTo>
                  <a:pt x="52084" y="53974"/>
                </a:moveTo>
                <a:cubicBezTo>
                  <a:pt x="51706" y="53974"/>
                  <a:pt x="51328" y="54352"/>
                  <a:pt x="51328" y="54730"/>
                </a:cubicBezTo>
                <a:cubicBezTo>
                  <a:pt x="51328" y="55014"/>
                  <a:pt x="51611" y="55392"/>
                  <a:pt x="52084" y="55392"/>
                </a:cubicBezTo>
                <a:cubicBezTo>
                  <a:pt x="52462" y="55392"/>
                  <a:pt x="52746" y="55014"/>
                  <a:pt x="52746" y="54730"/>
                </a:cubicBezTo>
                <a:cubicBezTo>
                  <a:pt x="52746" y="54258"/>
                  <a:pt x="52368" y="53974"/>
                  <a:pt x="52084" y="53974"/>
                </a:cubicBezTo>
                <a:close/>
                <a:moveTo>
                  <a:pt x="59079" y="53974"/>
                </a:moveTo>
                <a:cubicBezTo>
                  <a:pt x="58701" y="53974"/>
                  <a:pt x="58323" y="54352"/>
                  <a:pt x="58323" y="54730"/>
                </a:cubicBezTo>
                <a:cubicBezTo>
                  <a:pt x="58323" y="55014"/>
                  <a:pt x="58512" y="55392"/>
                  <a:pt x="59079" y="55392"/>
                </a:cubicBezTo>
                <a:cubicBezTo>
                  <a:pt x="59363" y="55392"/>
                  <a:pt x="59741" y="55014"/>
                  <a:pt x="59741" y="54730"/>
                </a:cubicBezTo>
                <a:cubicBezTo>
                  <a:pt x="59741" y="54258"/>
                  <a:pt x="59363" y="53974"/>
                  <a:pt x="59079" y="53974"/>
                </a:cubicBezTo>
                <a:close/>
                <a:moveTo>
                  <a:pt x="65979" y="53974"/>
                </a:moveTo>
                <a:cubicBezTo>
                  <a:pt x="65601" y="53974"/>
                  <a:pt x="65318" y="54352"/>
                  <a:pt x="65318" y="54730"/>
                </a:cubicBezTo>
                <a:cubicBezTo>
                  <a:pt x="65318" y="55014"/>
                  <a:pt x="65507" y="55392"/>
                  <a:pt x="65979" y="55392"/>
                </a:cubicBezTo>
                <a:cubicBezTo>
                  <a:pt x="66357" y="55392"/>
                  <a:pt x="66735" y="55014"/>
                  <a:pt x="66735" y="54730"/>
                </a:cubicBezTo>
                <a:cubicBezTo>
                  <a:pt x="66735" y="54258"/>
                  <a:pt x="66357" y="53974"/>
                  <a:pt x="65979" y="53974"/>
                </a:cubicBezTo>
                <a:close/>
                <a:moveTo>
                  <a:pt x="69571" y="55676"/>
                </a:moveTo>
                <a:lnTo>
                  <a:pt x="69571" y="55676"/>
                </a:lnTo>
                <a:cubicBezTo>
                  <a:pt x="69193" y="55770"/>
                  <a:pt x="68815" y="55959"/>
                  <a:pt x="68815" y="56337"/>
                </a:cubicBezTo>
                <a:cubicBezTo>
                  <a:pt x="68815" y="56432"/>
                  <a:pt x="69004" y="56432"/>
                  <a:pt x="69004" y="56621"/>
                </a:cubicBezTo>
                <a:cubicBezTo>
                  <a:pt x="69193" y="56243"/>
                  <a:pt x="69288" y="55959"/>
                  <a:pt x="69571" y="55676"/>
                </a:cubicBezTo>
                <a:close/>
                <a:moveTo>
                  <a:pt x="6712" y="55770"/>
                </a:moveTo>
                <a:cubicBezTo>
                  <a:pt x="6334" y="55770"/>
                  <a:pt x="5956" y="56054"/>
                  <a:pt x="5956" y="56432"/>
                </a:cubicBezTo>
                <a:cubicBezTo>
                  <a:pt x="5956" y="56810"/>
                  <a:pt x="6239" y="57188"/>
                  <a:pt x="6712" y="57188"/>
                </a:cubicBezTo>
                <a:cubicBezTo>
                  <a:pt x="7090" y="57188"/>
                  <a:pt x="7374" y="56810"/>
                  <a:pt x="7374" y="56432"/>
                </a:cubicBezTo>
                <a:cubicBezTo>
                  <a:pt x="7374" y="55959"/>
                  <a:pt x="7090" y="55770"/>
                  <a:pt x="6712" y="55770"/>
                </a:cubicBezTo>
                <a:close/>
                <a:moveTo>
                  <a:pt x="13707" y="55770"/>
                </a:moveTo>
                <a:cubicBezTo>
                  <a:pt x="13329" y="55770"/>
                  <a:pt x="12951" y="56054"/>
                  <a:pt x="12951" y="56432"/>
                </a:cubicBezTo>
                <a:cubicBezTo>
                  <a:pt x="12951" y="56810"/>
                  <a:pt x="13234" y="57188"/>
                  <a:pt x="13707" y="57188"/>
                </a:cubicBezTo>
                <a:cubicBezTo>
                  <a:pt x="13990" y="57188"/>
                  <a:pt x="14368" y="56810"/>
                  <a:pt x="14368" y="56432"/>
                </a:cubicBezTo>
                <a:cubicBezTo>
                  <a:pt x="14368" y="55959"/>
                  <a:pt x="13990" y="55770"/>
                  <a:pt x="13707" y="55770"/>
                </a:cubicBezTo>
                <a:close/>
                <a:moveTo>
                  <a:pt x="20607" y="55770"/>
                </a:moveTo>
                <a:cubicBezTo>
                  <a:pt x="20324" y="55770"/>
                  <a:pt x="19945" y="56054"/>
                  <a:pt x="19945" y="56432"/>
                </a:cubicBezTo>
                <a:cubicBezTo>
                  <a:pt x="19945" y="56810"/>
                  <a:pt x="20135" y="57188"/>
                  <a:pt x="20607" y="57188"/>
                </a:cubicBezTo>
                <a:cubicBezTo>
                  <a:pt x="20985" y="57188"/>
                  <a:pt x="21363" y="56810"/>
                  <a:pt x="21363" y="56432"/>
                </a:cubicBezTo>
                <a:cubicBezTo>
                  <a:pt x="21363" y="55959"/>
                  <a:pt x="21080" y="55770"/>
                  <a:pt x="20607" y="55770"/>
                </a:cubicBezTo>
                <a:close/>
                <a:moveTo>
                  <a:pt x="27602" y="55770"/>
                </a:moveTo>
                <a:cubicBezTo>
                  <a:pt x="27224" y="55770"/>
                  <a:pt x="26846" y="56054"/>
                  <a:pt x="26846" y="56432"/>
                </a:cubicBezTo>
                <a:cubicBezTo>
                  <a:pt x="26846" y="56810"/>
                  <a:pt x="27129" y="57188"/>
                  <a:pt x="27602" y="57188"/>
                </a:cubicBezTo>
                <a:cubicBezTo>
                  <a:pt x="27980" y="57188"/>
                  <a:pt x="28358" y="56810"/>
                  <a:pt x="28358" y="56432"/>
                </a:cubicBezTo>
                <a:cubicBezTo>
                  <a:pt x="28358" y="55959"/>
                  <a:pt x="28075" y="55770"/>
                  <a:pt x="27602" y="55770"/>
                </a:cubicBezTo>
                <a:close/>
                <a:moveTo>
                  <a:pt x="34691" y="55770"/>
                </a:moveTo>
                <a:cubicBezTo>
                  <a:pt x="34313" y="55770"/>
                  <a:pt x="33935" y="56054"/>
                  <a:pt x="33935" y="56432"/>
                </a:cubicBezTo>
                <a:cubicBezTo>
                  <a:pt x="33935" y="56810"/>
                  <a:pt x="34219" y="57188"/>
                  <a:pt x="34691" y="57188"/>
                </a:cubicBezTo>
                <a:cubicBezTo>
                  <a:pt x="35070" y="57188"/>
                  <a:pt x="35448" y="56810"/>
                  <a:pt x="35448" y="56432"/>
                </a:cubicBezTo>
                <a:cubicBezTo>
                  <a:pt x="35259" y="55959"/>
                  <a:pt x="35070" y="55770"/>
                  <a:pt x="34691" y="55770"/>
                </a:cubicBezTo>
                <a:close/>
                <a:moveTo>
                  <a:pt x="41686" y="55770"/>
                </a:moveTo>
                <a:cubicBezTo>
                  <a:pt x="41308" y="55770"/>
                  <a:pt x="40930" y="56054"/>
                  <a:pt x="40930" y="56432"/>
                </a:cubicBezTo>
                <a:cubicBezTo>
                  <a:pt x="40930" y="56810"/>
                  <a:pt x="41214" y="57188"/>
                  <a:pt x="41686" y="57188"/>
                </a:cubicBezTo>
                <a:cubicBezTo>
                  <a:pt x="42064" y="57188"/>
                  <a:pt x="42348" y="56810"/>
                  <a:pt x="42348" y="56432"/>
                </a:cubicBezTo>
                <a:cubicBezTo>
                  <a:pt x="42253" y="55959"/>
                  <a:pt x="42064" y="55770"/>
                  <a:pt x="41686" y="55770"/>
                </a:cubicBezTo>
                <a:close/>
                <a:moveTo>
                  <a:pt x="48681" y="55770"/>
                </a:moveTo>
                <a:cubicBezTo>
                  <a:pt x="48303" y="55770"/>
                  <a:pt x="47925" y="56054"/>
                  <a:pt x="47925" y="56432"/>
                </a:cubicBezTo>
                <a:cubicBezTo>
                  <a:pt x="47925" y="56810"/>
                  <a:pt x="48114" y="57188"/>
                  <a:pt x="48681" y="57188"/>
                </a:cubicBezTo>
                <a:cubicBezTo>
                  <a:pt x="48965" y="57188"/>
                  <a:pt x="49343" y="56810"/>
                  <a:pt x="49343" y="56432"/>
                </a:cubicBezTo>
                <a:cubicBezTo>
                  <a:pt x="49248" y="55959"/>
                  <a:pt x="48965" y="55770"/>
                  <a:pt x="48681" y="55770"/>
                </a:cubicBezTo>
                <a:close/>
                <a:moveTo>
                  <a:pt x="55581" y="55770"/>
                </a:moveTo>
                <a:cubicBezTo>
                  <a:pt x="55298" y="55770"/>
                  <a:pt x="54920" y="56054"/>
                  <a:pt x="54920" y="56432"/>
                </a:cubicBezTo>
                <a:cubicBezTo>
                  <a:pt x="54920" y="56810"/>
                  <a:pt x="55109" y="57188"/>
                  <a:pt x="55581" y="57188"/>
                </a:cubicBezTo>
                <a:cubicBezTo>
                  <a:pt x="55960" y="57188"/>
                  <a:pt x="56338" y="56810"/>
                  <a:pt x="56338" y="56432"/>
                </a:cubicBezTo>
                <a:cubicBezTo>
                  <a:pt x="56243" y="55959"/>
                  <a:pt x="55960" y="55770"/>
                  <a:pt x="55581" y="55770"/>
                </a:cubicBezTo>
                <a:close/>
                <a:moveTo>
                  <a:pt x="62576" y="55770"/>
                </a:moveTo>
                <a:cubicBezTo>
                  <a:pt x="62198" y="55770"/>
                  <a:pt x="61820" y="56054"/>
                  <a:pt x="61820" y="56432"/>
                </a:cubicBezTo>
                <a:cubicBezTo>
                  <a:pt x="61820" y="56810"/>
                  <a:pt x="62104" y="57188"/>
                  <a:pt x="62576" y="57188"/>
                </a:cubicBezTo>
                <a:cubicBezTo>
                  <a:pt x="62954" y="57188"/>
                  <a:pt x="63333" y="56810"/>
                  <a:pt x="63333" y="56432"/>
                </a:cubicBezTo>
                <a:cubicBezTo>
                  <a:pt x="63144" y="55959"/>
                  <a:pt x="62954" y="55770"/>
                  <a:pt x="62576" y="55770"/>
                </a:cubicBezTo>
                <a:close/>
                <a:moveTo>
                  <a:pt x="10209" y="57377"/>
                </a:moveTo>
                <a:cubicBezTo>
                  <a:pt x="9831" y="57377"/>
                  <a:pt x="9548" y="57755"/>
                  <a:pt x="9548" y="58133"/>
                </a:cubicBezTo>
                <a:cubicBezTo>
                  <a:pt x="9548" y="58417"/>
                  <a:pt x="9737" y="58795"/>
                  <a:pt x="10209" y="58795"/>
                </a:cubicBezTo>
                <a:cubicBezTo>
                  <a:pt x="10587" y="58795"/>
                  <a:pt x="10966" y="58511"/>
                  <a:pt x="10966" y="58133"/>
                </a:cubicBezTo>
                <a:cubicBezTo>
                  <a:pt x="10871" y="57755"/>
                  <a:pt x="10587" y="57377"/>
                  <a:pt x="10209" y="57377"/>
                </a:cubicBezTo>
                <a:close/>
                <a:moveTo>
                  <a:pt x="17204" y="57377"/>
                </a:moveTo>
                <a:cubicBezTo>
                  <a:pt x="16826" y="57377"/>
                  <a:pt x="16543" y="57755"/>
                  <a:pt x="16543" y="58133"/>
                </a:cubicBezTo>
                <a:cubicBezTo>
                  <a:pt x="16543" y="58417"/>
                  <a:pt x="16732" y="58795"/>
                  <a:pt x="17204" y="58795"/>
                </a:cubicBezTo>
                <a:cubicBezTo>
                  <a:pt x="17582" y="58795"/>
                  <a:pt x="17960" y="58511"/>
                  <a:pt x="17960" y="58133"/>
                </a:cubicBezTo>
                <a:cubicBezTo>
                  <a:pt x="17771" y="57755"/>
                  <a:pt x="17582" y="57377"/>
                  <a:pt x="17204" y="57377"/>
                </a:cubicBezTo>
                <a:close/>
                <a:moveTo>
                  <a:pt x="24199" y="57377"/>
                </a:moveTo>
                <a:cubicBezTo>
                  <a:pt x="23821" y="57377"/>
                  <a:pt x="23443" y="57755"/>
                  <a:pt x="23443" y="58133"/>
                </a:cubicBezTo>
                <a:cubicBezTo>
                  <a:pt x="23443" y="58417"/>
                  <a:pt x="23726" y="58795"/>
                  <a:pt x="24199" y="58795"/>
                </a:cubicBezTo>
                <a:cubicBezTo>
                  <a:pt x="24577" y="58795"/>
                  <a:pt x="24861" y="58511"/>
                  <a:pt x="24861" y="58133"/>
                </a:cubicBezTo>
                <a:cubicBezTo>
                  <a:pt x="24766" y="57755"/>
                  <a:pt x="24577" y="57377"/>
                  <a:pt x="24199" y="57377"/>
                </a:cubicBezTo>
                <a:close/>
                <a:moveTo>
                  <a:pt x="31099" y="57377"/>
                </a:moveTo>
                <a:cubicBezTo>
                  <a:pt x="30816" y="57377"/>
                  <a:pt x="30438" y="57755"/>
                  <a:pt x="30438" y="58133"/>
                </a:cubicBezTo>
                <a:cubicBezTo>
                  <a:pt x="30438" y="58417"/>
                  <a:pt x="30627" y="58795"/>
                  <a:pt x="31099" y="58795"/>
                </a:cubicBezTo>
                <a:cubicBezTo>
                  <a:pt x="31478" y="58795"/>
                  <a:pt x="31856" y="58511"/>
                  <a:pt x="31856" y="58133"/>
                </a:cubicBezTo>
                <a:cubicBezTo>
                  <a:pt x="31761" y="57755"/>
                  <a:pt x="31478" y="57377"/>
                  <a:pt x="31099" y="57377"/>
                </a:cubicBezTo>
                <a:close/>
                <a:moveTo>
                  <a:pt x="38094" y="57377"/>
                </a:moveTo>
                <a:cubicBezTo>
                  <a:pt x="37811" y="57377"/>
                  <a:pt x="37433" y="57755"/>
                  <a:pt x="37433" y="58133"/>
                </a:cubicBezTo>
                <a:cubicBezTo>
                  <a:pt x="37433" y="58417"/>
                  <a:pt x="37622" y="58795"/>
                  <a:pt x="38094" y="58795"/>
                </a:cubicBezTo>
                <a:cubicBezTo>
                  <a:pt x="38472" y="58795"/>
                  <a:pt x="38851" y="58511"/>
                  <a:pt x="38851" y="58133"/>
                </a:cubicBezTo>
                <a:cubicBezTo>
                  <a:pt x="38851" y="57755"/>
                  <a:pt x="38472" y="57377"/>
                  <a:pt x="38094" y="57377"/>
                </a:cubicBezTo>
                <a:close/>
                <a:moveTo>
                  <a:pt x="45089" y="57377"/>
                </a:moveTo>
                <a:cubicBezTo>
                  <a:pt x="44711" y="57377"/>
                  <a:pt x="44333" y="57755"/>
                  <a:pt x="44333" y="58133"/>
                </a:cubicBezTo>
                <a:cubicBezTo>
                  <a:pt x="44333" y="58417"/>
                  <a:pt x="44617" y="58795"/>
                  <a:pt x="45089" y="58795"/>
                </a:cubicBezTo>
                <a:cubicBezTo>
                  <a:pt x="45467" y="58795"/>
                  <a:pt x="45845" y="58511"/>
                  <a:pt x="45845" y="58133"/>
                </a:cubicBezTo>
                <a:cubicBezTo>
                  <a:pt x="45845" y="57755"/>
                  <a:pt x="45467" y="57377"/>
                  <a:pt x="45089" y="57377"/>
                </a:cubicBezTo>
                <a:close/>
                <a:moveTo>
                  <a:pt x="52084" y="57377"/>
                </a:moveTo>
                <a:cubicBezTo>
                  <a:pt x="51706" y="57377"/>
                  <a:pt x="51328" y="57755"/>
                  <a:pt x="51328" y="58133"/>
                </a:cubicBezTo>
                <a:cubicBezTo>
                  <a:pt x="51328" y="58417"/>
                  <a:pt x="51611" y="58795"/>
                  <a:pt x="52084" y="58795"/>
                </a:cubicBezTo>
                <a:cubicBezTo>
                  <a:pt x="52462" y="58795"/>
                  <a:pt x="52746" y="58511"/>
                  <a:pt x="52746" y="58133"/>
                </a:cubicBezTo>
                <a:cubicBezTo>
                  <a:pt x="52746" y="57755"/>
                  <a:pt x="52368" y="57377"/>
                  <a:pt x="52084" y="57377"/>
                </a:cubicBezTo>
                <a:close/>
                <a:moveTo>
                  <a:pt x="59079" y="57377"/>
                </a:moveTo>
                <a:cubicBezTo>
                  <a:pt x="58701" y="57377"/>
                  <a:pt x="58323" y="57755"/>
                  <a:pt x="58323" y="58133"/>
                </a:cubicBezTo>
                <a:cubicBezTo>
                  <a:pt x="58323" y="58417"/>
                  <a:pt x="58512" y="58795"/>
                  <a:pt x="59079" y="58795"/>
                </a:cubicBezTo>
                <a:cubicBezTo>
                  <a:pt x="59363" y="58795"/>
                  <a:pt x="59741" y="58511"/>
                  <a:pt x="59741" y="58133"/>
                </a:cubicBezTo>
                <a:cubicBezTo>
                  <a:pt x="59741" y="57755"/>
                  <a:pt x="59363" y="57377"/>
                  <a:pt x="59079" y="57377"/>
                </a:cubicBezTo>
                <a:close/>
                <a:moveTo>
                  <a:pt x="65979" y="57377"/>
                </a:moveTo>
                <a:cubicBezTo>
                  <a:pt x="65601" y="57377"/>
                  <a:pt x="65318" y="57755"/>
                  <a:pt x="65318" y="58133"/>
                </a:cubicBezTo>
                <a:cubicBezTo>
                  <a:pt x="65318" y="58417"/>
                  <a:pt x="65507" y="58795"/>
                  <a:pt x="65979" y="58795"/>
                </a:cubicBezTo>
                <a:cubicBezTo>
                  <a:pt x="66357" y="58795"/>
                  <a:pt x="66735" y="58511"/>
                  <a:pt x="66735" y="58133"/>
                </a:cubicBezTo>
                <a:cubicBezTo>
                  <a:pt x="66735" y="57755"/>
                  <a:pt x="66357" y="57377"/>
                  <a:pt x="65979" y="57377"/>
                </a:cubicBezTo>
                <a:close/>
                <a:moveTo>
                  <a:pt x="13707" y="59173"/>
                </a:moveTo>
                <a:cubicBezTo>
                  <a:pt x="13329" y="59173"/>
                  <a:pt x="12951" y="59551"/>
                  <a:pt x="12951" y="59929"/>
                </a:cubicBezTo>
                <a:cubicBezTo>
                  <a:pt x="12951" y="60213"/>
                  <a:pt x="13234" y="60591"/>
                  <a:pt x="13707" y="60591"/>
                </a:cubicBezTo>
                <a:cubicBezTo>
                  <a:pt x="13990" y="60591"/>
                  <a:pt x="14368" y="60213"/>
                  <a:pt x="14368" y="59929"/>
                </a:cubicBezTo>
                <a:cubicBezTo>
                  <a:pt x="14368" y="59551"/>
                  <a:pt x="13990" y="59173"/>
                  <a:pt x="13707" y="59173"/>
                </a:cubicBezTo>
                <a:close/>
                <a:moveTo>
                  <a:pt x="20607" y="59173"/>
                </a:moveTo>
                <a:cubicBezTo>
                  <a:pt x="20324" y="59173"/>
                  <a:pt x="19945" y="59551"/>
                  <a:pt x="19945" y="59929"/>
                </a:cubicBezTo>
                <a:cubicBezTo>
                  <a:pt x="19945" y="60213"/>
                  <a:pt x="20135" y="60591"/>
                  <a:pt x="20607" y="60591"/>
                </a:cubicBezTo>
                <a:cubicBezTo>
                  <a:pt x="20985" y="60591"/>
                  <a:pt x="21363" y="60213"/>
                  <a:pt x="21363" y="59929"/>
                </a:cubicBezTo>
                <a:cubicBezTo>
                  <a:pt x="21363" y="59551"/>
                  <a:pt x="21080" y="59173"/>
                  <a:pt x="20607" y="59173"/>
                </a:cubicBezTo>
                <a:close/>
                <a:moveTo>
                  <a:pt x="27602" y="59173"/>
                </a:moveTo>
                <a:cubicBezTo>
                  <a:pt x="27224" y="59173"/>
                  <a:pt x="26846" y="59551"/>
                  <a:pt x="26846" y="59929"/>
                </a:cubicBezTo>
                <a:cubicBezTo>
                  <a:pt x="26846" y="60213"/>
                  <a:pt x="27129" y="60591"/>
                  <a:pt x="27602" y="60591"/>
                </a:cubicBezTo>
                <a:cubicBezTo>
                  <a:pt x="27980" y="60591"/>
                  <a:pt x="28358" y="60213"/>
                  <a:pt x="28358" y="59929"/>
                </a:cubicBezTo>
                <a:cubicBezTo>
                  <a:pt x="28358" y="59551"/>
                  <a:pt x="28075" y="59173"/>
                  <a:pt x="27602" y="59173"/>
                </a:cubicBezTo>
                <a:close/>
                <a:moveTo>
                  <a:pt x="34691" y="59173"/>
                </a:moveTo>
                <a:cubicBezTo>
                  <a:pt x="34313" y="59173"/>
                  <a:pt x="33935" y="59551"/>
                  <a:pt x="33935" y="59929"/>
                </a:cubicBezTo>
                <a:cubicBezTo>
                  <a:pt x="33935" y="60213"/>
                  <a:pt x="34219" y="60591"/>
                  <a:pt x="34691" y="60591"/>
                </a:cubicBezTo>
                <a:cubicBezTo>
                  <a:pt x="35070" y="60591"/>
                  <a:pt x="35448" y="60213"/>
                  <a:pt x="35448" y="59929"/>
                </a:cubicBezTo>
                <a:cubicBezTo>
                  <a:pt x="35259" y="59551"/>
                  <a:pt x="35070" y="59173"/>
                  <a:pt x="34691" y="59173"/>
                </a:cubicBezTo>
                <a:close/>
                <a:moveTo>
                  <a:pt x="41686" y="59173"/>
                </a:moveTo>
                <a:cubicBezTo>
                  <a:pt x="41308" y="59173"/>
                  <a:pt x="40930" y="59551"/>
                  <a:pt x="40930" y="59929"/>
                </a:cubicBezTo>
                <a:cubicBezTo>
                  <a:pt x="40930" y="60213"/>
                  <a:pt x="41214" y="60591"/>
                  <a:pt x="41686" y="60591"/>
                </a:cubicBezTo>
                <a:cubicBezTo>
                  <a:pt x="42064" y="60591"/>
                  <a:pt x="42348" y="60213"/>
                  <a:pt x="42348" y="59929"/>
                </a:cubicBezTo>
                <a:cubicBezTo>
                  <a:pt x="42253" y="59551"/>
                  <a:pt x="42064" y="59173"/>
                  <a:pt x="41686" y="59173"/>
                </a:cubicBezTo>
                <a:close/>
                <a:moveTo>
                  <a:pt x="48681" y="59173"/>
                </a:moveTo>
                <a:cubicBezTo>
                  <a:pt x="48303" y="59173"/>
                  <a:pt x="47925" y="59551"/>
                  <a:pt x="47925" y="59929"/>
                </a:cubicBezTo>
                <a:cubicBezTo>
                  <a:pt x="47925" y="60213"/>
                  <a:pt x="48114" y="60591"/>
                  <a:pt x="48681" y="60591"/>
                </a:cubicBezTo>
                <a:cubicBezTo>
                  <a:pt x="48965" y="60591"/>
                  <a:pt x="49343" y="60213"/>
                  <a:pt x="49343" y="59929"/>
                </a:cubicBezTo>
                <a:cubicBezTo>
                  <a:pt x="49248" y="59551"/>
                  <a:pt x="48965" y="59173"/>
                  <a:pt x="48681" y="59173"/>
                </a:cubicBezTo>
                <a:close/>
                <a:moveTo>
                  <a:pt x="55581" y="59173"/>
                </a:moveTo>
                <a:cubicBezTo>
                  <a:pt x="55298" y="59173"/>
                  <a:pt x="54920" y="59551"/>
                  <a:pt x="54920" y="59929"/>
                </a:cubicBezTo>
                <a:cubicBezTo>
                  <a:pt x="54920" y="60213"/>
                  <a:pt x="55109" y="60591"/>
                  <a:pt x="55581" y="60591"/>
                </a:cubicBezTo>
                <a:cubicBezTo>
                  <a:pt x="55960" y="60591"/>
                  <a:pt x="56338" y="60213"/>
                  <a:pt x="56338" y="59929"/>
                </a:cubicBezTo>
                <a:cubicBezTo>
                  <a:pt x="56243" y="59551"/>
                  <a:pt x="55960" y="59173"/>
                  <a:pt x="55581" y="59173"/>
                </a:cubicBezTo>
                <a:close/>
                <a:moveTo>
                  <a:pt x="62576" y="59173"/>
                </a:moveTo>
                <a:cubicBezTo>
                  <a:pt x="62198" y="59173"/>
                  <a:pt x="61820" y="59551"/>
                  <a:pt x="61820" y="59929"/>
                </a:cubicBezTo>
                <a:cubicBezTo>
                  <a:pt x="61820" y="60213"/>
                  <a:pt x="62104" y="60591"/>
                  <a:pt x="62576" y="60591"/>
                </a:cubicBezTo>
                <a:cubicBezTo>
                  <a:pt x="62954" y="60591"/>
                  <a:pt x="63333" y="60213"/>
                  <a:pt x="63333" y="59929"/>
                </a:cubicBezTo>
                <a:cubicBezTo>
                  <a:pt x="63144" y="59551"/>
                  <a:pt x="62954" y="59173"/>
                  <a:pt x="62576" y="59173"/>
                </a:cubicBezTo>
                <a:close/>
                <a:moveTo>
                  <a:pt x="10209" y="60969"/>
                </a:moveTo>
                <a:cubicBezTo>
                  <a:pt x="9831" y="60969"/>
                  <a:pt x="9548" y="61253"/>
                  <a:pt x="9548" y="61631"/>
                </a:cubicBezTo>
                <a:cubicBezTo>
                  <a:pt x="9548" y="62009"/>
                  <a:pt x="9737" y="62387"/>
                  <a:pt x="10209" y="62387"/>
                </a:cubicBezTo>
                <a:cubicBezTo>
                  <a:pt x="10587" y="62387"/>
                  <a:pt x="10966" y="62009"/>
                  <a:pt x="10966" y="61631"/>
                </a:cubicBezTo>
                <a:cubicBezTo>
                  <a:pt x="10871" y="61158"/>
                  <a:pt x="10587" y="60969"/>
                  <a:pt x="10209" y="60969"/>
                </a:cubicBezTo>
                <a:close/>
                <a:moveTo>
                  <a:pt x="17204" y="60969"/>
                </a:moveTo>
                <a:cubicBezTo>
                  <a:pt x="16826" y="60969"/>
                  <a:pt x="16543" y="61253"/>
                  <a:pt x="16543" y="61631"/>
                </a:cubicBezTo>
                <a:cubicBezTo>
                  <a:pt x="16543" y="62009"/>
                  <a:pt x="16732" y="62387"/>
                  <a:pt x="17204" y="62387"/>
                </a:cubicBezTo>
                <a:cubicBezTo>
                  <a:pt x="17582" y="62387"/>
                  <a:pt x="17960" y="62009"/>
                  <a:pt x="17960" y="61631"/>
                </a:cubicBezTo>
                <a:cubicBezTo>
                  <a:pt x="17771" y="61158"/>
                  <a:pt x="17582" y="60969"/>
                  <a:pt x="17204" y="60969"/>
                </a:cubicBezTo>
                <a:close/>
                <a:moveTo>
                  <a:pt x="24199" y="60969"/>
                </a:moveTo>
                <a:cubicBezTo>
                  <a:pt x="23821" y="60969"/>
                  <a:pt x="23443" y="61253"/>
                  <a:pt x="23443" y="61631"/>
                </a:cubicBezTo>
                <a:cubicBezTo>
                  <a:pt x="23443" y="62009"/>
                  <a:pt x="23726" y="62387"/>
                  <a:pt x="24199" y="62387"/>
                </a:cubicBezTo>
                <a:cubicBezTo>
                  <a:pt x="24577" y="62387"/>
                  <a:pt x="24861" y="62009"/>
                  <a:pt x="24861" y="61631"/>
                </a:cubicBezTo>
                <a:cubicBezTo>
                  <a:pt x="24766" y="61158"/>
                  <a:pt x="24577" y="60969"/>
                  <a:pt x="24199" y="60969"/>
                </a:cubicBezTo>
                <a:close/>
                <a:moveTo>
                  <a:pt x="31099" y="60969"/>
                </a:moveTo>
                <a:cubicBezTo>
                  <a:pt x="30816" y="60969"/>
                  <a:pt x="30438" y="61253"/>
                  <a:pt x="30438" y="61631"/>
                </a:cubicBezTo>
                <a:cubicBezTo>
                  <a:pt x="30438" y="62009"/>
                  <a:pt x="30627" y="62387"/>
                  <a:pt x="31099" y="62387"/>
                </a:cubicBezTo>
                <a:cubicBezTo>
                  <a:pt x="31478" y="62387"/>
                  <a:pt x="31856" y="62009"/>
                  <a:pt x="31856" y="61631"/>
                </a:cubicBezTo>
                <a:cubicBezTo>
                  <a:pt x="31761" y="61158"/>
                  <a:pt x="31478" y="60969"/>
                  <a:pt x="31099" y="60969"/>
                </a:cubicBezTo>
                <a:close/>
                <a:moveTo>
                  <a:pt x="38094" y="60969"/>
                </a:moveTo>
                <a:cubicBezTo>
                  <a:pt x="37811" y="60969"/>
                  <a:pt x="37433" y="61253"/>
                  <a:pt x="37433" y="61631"/>
                </a:cubicBezTo>
                <a:cubicBezTo>
                  <a:pt x="37433" y="62009"/>
                  <a:pt x="37622" y="62387"/>
                  <a:pt x="38094" y="62387"/>
                </a:cubicBezTo>
                <a:cubicBezTo>
                  <a:pt x="38472" y="62387"/>
                  <a:pt x="38851" y="62009"/>
                  <a:pt x="38851" y="61631"/>
                </a:cubicBezTo>
                <a:cubicBezTo>
                  <a:pt x="38851" y="61158"/>
                  <a:pt x="38472" y="60969"/>
                  <a:pt x="38094" y="60969"/>
                </a:cubicBezTo>
                <a:close/>
                <a:moveTo>
                  <a:pt x="45089" y="60969"/>
                </a:moveTo>
                <a:cubicBezTo>
                  <a:pt x="44711" y="60969"/>
                  <a:pt x="44333" y="61253"/>
                  <a:pt x="44333" y="61631"/>
                </a:cubicBezTo>
                <a:cubicBezTo>
                  <a:pt x="44333" y="62009"/>
                  <a:pt x="44617" y="62387"/>
                  <a:pt x="45089" y="62387"/>
                </a:cubicBezTo>
                <a:cubicBezTo>
                  <a:pt x="45467" y="62387"/>
                  <a:pt x="45845" y="62009"/>
                  <a:pt x="45845" y="61631"/>
                </a:cubicBezTo>
                <a:cubicBezTo>
                  <a:pt x="45845" y="61158"/>
                  <a:pt x="45467" y="60969"/>
                  <a:pt x="45089" y="60969"/>
                </a:cubicBezTo>
                <a:close/>
                <a:moveTo>
                  <a:pt x="52084" y="60969"/>
                </a:moveTo>
                <a:cubicBezTo>
                  <a:pt x="51706" y="60969"/>
                  <a:pt x="51328" y="61253"/>
                  <a:pt x="51328" y="61631"/>
                </a:cubicBezTo>
                <a:cubicBezTo>
                  <a:pt x="51328" y="62009"/>
                  <a:pt x="51611" y="62387"/>
                  <a:pt x="52084" y="62387"/>
                </a:cubicBezTo>
                <a:cubicBezTo>
                  <a:pt x="52462" y="62387"/>
                  <a:pt x="52746" y="62009"/>
                  <a:pt x="52746" y="61631"/>
                </a:cubicBezTo>
                <a:cubicBezTo>
                  <a:pt x="52746" y="61158"/>
                  <a:pt x="52368" y="60969"/>
                  <a:pt x="52084" y="60969"/>
                </a:cubicBezTo>
                <a:close/>
                <a:moveTo>
                  <a:pt x="59079" y="60969"/>
                </a:moveTo>
                <a:cubicBezTo>
                  <a:pt x="58701" y="60969"/>
                  <a:pt x="58323" y="61253"/>
                  <a:pt x="58323" y="61631"/>
                </a:cubicBezTo>
                <a:cubicBezTo>
                  <a:pt x="58323" y="62009"/>
                  <a:pt x="58512" y="62387"/>
                  <a:pt x="59079" y="62387"/>
                </a:cubicBezTo>
                <a:cubicBezTo>
                  <a:pt x="59363" y="62387"/>
                  <a:pt x="59741" y="62009"/>
                  <a:pt x="59741" y="61631"/>
                </a:cubicBezTo>
                <a:cubicBezTo>
                  <a:pt x="59741" y="61158"/>
                  <a:pt x="59363" y="60969"/>
                  <a:pt x="59079" y="60969"/>
                </a:cubicBezTo>
                <a:close/>
                <a:moveTo>
                  <a:pt x="13707" y="62670"/>
                </a:moveTo>
                <a:cubicBezTo>
                  <a:pt x="13329" y="62670"/>
                  <a:pt x="12951" y="63049"/>
                  <a:pt x="12951" y="63427"/>
                </a:cubicBezTo>
                <a:cubicBezTo>
                  <a:pt x="12951" y="63805"/>
                  <a:pt x="13234" y="64183"/>
                  <a:pt x="13707" y="64183"/>
                </a:cubicBezTo>
                <a:cubicBezTo>
                  <a:pt x="13990" y="64183"/>
                  <a:pt x="14368" y="63805"/>
                  <a:pt x="14368" y="63427"/>
                </a:cubicBezTo>
                <a:cubicBezTo>
                  <a:pt x="14368" y="62954"/>
                  <a:pt x="13990" y="62670"/>
                  <a:pt x="13707" y="62670"/>
                </a:cubicBezTo>
                <a:close/>
                <a:moveTo>
                  <a:pt x="20607" y="62670"/>
                </a:moveTo>
                <a:cubicBezTo>
                  <a:pt x="20324" y="62670"/>
                  <a:pt x="19945" y="63049"/>
                  <a:pt x="19945" y="63427"/>
                </a:cubicBezTo>
                <a:cubicBezTo>
                  <a:pt x="19945" y="63805"/>
                  <a:pt x="20135" y="64183"/>
                  <a:pt x="20607" y="64183"/>
                </a:cubicBezTo>
                <a:cubicBezTo>
                  <a:pt x="20985" y="64183"/>
                  <a:pt x="21363" y="63805"/>
                  <a:pt x="21363" y="63427"/>
                </a:cubicBezTo>
                <a:cubicBezTo>
                  <a:pt x="21363" y="62954"/>
                  <a:pt x="21080" y="62670"/>
                  <a:pt x="20607" y="62670"/>
                </a:cubicBezTo>
                <a:close/>
                <a:moveTo>
                  <a:pt x="27602" y="62670"/>
                </a:moveTo>
                <a:cubicBezTo>
                  <a:pt x="27224" y="62670"/>
                  <a:pt x="26846" y="63049"/>
                  <a:pt x="26846" y="63427"/>
                </a:cubicBezTo>
                <a:cubicBezTo>
                  <a:pt x="26846" y="63805"/>
                  <a:pt x="27129" y="64183"/>
                  <a:pt x="27602" y="64183"/>
                </a:cubicBezTo>
                <a:cubicBezTo>
                  <a:pt x="27980" y="64183"/>
                  <a:pt x="28358" y="63805"/>
                  <a:pt x="28358" y="63427"/>
                </a:cubicBezTo>
                <a:cubicBezTo>
                  <a:pt x="28358" y="62954"/>
                  <a:pt x="28075" y="62670"/>
                  <a:pt x="27602" y="62670"/>
                </a:cubicBezTo>
                <a:close/>
                <a:moveTo>
                  <a:pt x="34691" y="62670"/>
                </a:moveTo>
                <a:cubicBezTo>
                  <a:pt x="34313" y="62670"/>
                  <a:pt x="33935" y="63049"/>
                  <a:pt x="33935" y="63427"/>
                </a:cubicBezTo>
                <a:cubicBezTo>
                  <a:pt x="33935" y="63805"/>
                  <a:pt x="34219" y="64183"/>
                  <a:pt x="34691" y="64183"/>
                </a:cubicBezTo>
                <a:cubicBezTo>
                  <a:pt x="35070" y="64183"/>
                  <a:pt x="35448" y="63805"/>
                  <a:pt x="35448" y="63427"/>
                </a:cubicBezTo>
                <a:cubicBezTo>
                  <a:pt x="35259" y="62954"/>
                  <a:pt x="35070" y="62670"/>
                  <a:pt x="34691" y="62670"/>
                </a:cubicBezTo>
                <a:close/>
                <a:moveTo>
                  <a:pt x="41686" y="62670"/>
                </a:moveTo>
                <a:cubicBezTo>
                  <a:pt x="41308" y="62670"/>
                  <a:pt x="40930" y="63049"/>
                  <a:pt x="40930" y="63427"/>
                </a:cubicBezTo>
                <a:cubicBezTo>
                  <a:pt x="40930" y="63805"/>
                  <a:pt x="41214" y="64183"/>
                  <a:pt x="41686" y="64183"/>
                </a:cubicBezTo>
                <a:cubicBezTo>
                  <a:pt x="42064" y="64183"/>
                  <a:pt x="42348" y="63805"/>
                  <a:pt x="42348" y="63427"/>
                </a:cubicBezTo>
                <a:cubicBezTo>
                  <a:pt x="42253" y="62954"/>
                  <a:pt x="42064" y="62670"/>
                  <a:pt x="41686" y="62670"/>
                </a:cubicBezTo>
                <a:close/>
                <a:moveTo>
                  <a:pt x="48681" y="62670"/>
                </a:moveTo>
                <a:cubicBezTo>
                  <a:pt x="48303" y="62670"/>
                  <a:pt x="47925" y="63049"/>
                  <a:pt x="47925" y="63427"/>
                </a:cubicBezTo>
                <a:cubicBezTo>
                  <a:pt x="47925" y="63805"/>
                  <a:pt x="48114" y="64183"/>
                  <a:pt x="48681" y="64183"/>
                </a:cubicBezTo>
                <a:cubicBezTo>
                  <a:pt x="48965" y="64183"/>
                  <a:pt x="49343" y="63805"/>
                  <a:pt x="49343" y="63427"/>
                </a:cubicBezTo>
                <a:cubicBezTo>
                  <a:pt x="49248" y="62954"/>
                  <a:pt x="48965" y="62670"/>
                  <a:pt x="48681" y="62670"/>
                </a:cubicBezTo>
                <a:close/>
                <a:moveTo>
                  <a:pt x="55581" y="62670"/>
                </a:moveTo>
                <a:cubicBezTo>
                  <a:pt x="55298" y="62670"/>
                  <a:pt x="54920" y="63049"/>
                  <a:pt x="54920" y="63427"/>
                </a:cubicBezTo>
                <a:cubicBezTo>
                  <a:pt x="54920" y="63805"/>
                  <a:pt x="55109" y="64183"/>
                  <a:pt x="55581" y="64183"/>
                </a:cubicBezTo>
                <a:cubicBezTo>
                  <a:pt x="55960" y="64183"/>
                  <a:pt x="56338" y="63805"/>
                  <a:pt x="56338" y="63427"/>
                </a:cubicBezTo>
                <a:cubicBezTo>
                  <a:pt x="56243" y="62954"/>
                  <a:pt x="55960" y="62670"/>
                  <a:pt x="55581" y="62670"/>
                </a:cubicBezTo>
                <a:close/>
                <a:moveTo>
                  <a:pt x="62576" y="62670"/>
                </a:moveTo>
                <a:cubicBezTo>
                  <a:pt x="62198" y="62670"/>
                  <a:pt x="61820" y="63049"/>
                  <a:pt x="61820" y="63427"/>
                </a:cubicBezTo>
                <a:cubicBezTo>
                  <a:pt x="61820" y="63805"/>
                  <a:pt x="62104" y="64183"/>
                  <a:pt x="62576" y="64183"/>
                </a:cubicBezTo>
                <a:cubicBezTo>
                  <a:pt x="62954" y="64183"/>
                  <a:pt x="63333" y="63805"/>
                  <a:pt x="63333" y="63427"/>
                </a:cubicBezTo>
                <a:cubicBezTo>
                  <a:pt x="63144" y="62954"/>
                  <a:pt x="62954" y="62670"/>
                  <a:pt x="62576" y="62670"/>
                </a:cubicBezTo>
                <a:close/>
                <a:moveTo>
                  <a:pt x="17204" y="64372"/>
                </a:moveTo>
                <a:cubicBezTo>
                  <a:pt x="16826" y="64372"/>
                  <a:pt x="16543" y="64750"/>
                  <a:pt x="16543" y="65128"/>
                </a:cubicBezTo>
                <a:cubicBezTo>
                  <a:pt x="16543" y="65412"/>
                  <a:pt x="16732" y="65790"/>
                  <a:pt x="17204" y="65790"/>
                </a:cubicBezTo>
                <a:cubicBezTo>
                  <a:pt x="17582" y="65790"/>
                  <a:pt x="17960" y="65412"/>
                  <a:pt x="17960" y="65128"/>
                </a:cubicBezTo>
                <a:cubicBezTo>
                  <a:pt x="17771" y="64750"/>
                  <a:pt x="17582" y="64372"/>
                  <a:pt x="17204" y="64372"/>
                </a:cubicBezTo>
                <a:close/>
                <a:moveTo>
                  <a:pt x="24199" y="64372"/>
                </a:moveTo>
                <a:cubicBezTo>
                  <a:pt x="23821" y="64372"/>
                  <a:pt x="23443" y="64750"/>
                  <a:pt x="23443" y="65128"/>
                </a:cubicBezTo>
                <a:cubicBezTo>
                  <a:pt x="23443" y="65412"/>
                  <a:pt x="23726" y="65790"/>
                  <a:pt x="24199" y="65790"/>
                </a:cubicBezTo>
                <a:cubicBezTo>
                  <a:pt x="24577" y="65790"/>
                  <a:pt x="24861" y="65412"/>
                  <a:pt x="24861" y="65128"/>
                </a:cubicBezTo>
                <a:cubicBezTo>
                  <a:pt x="24766" y="64750"/>
                  <a:pt x="24577" y="64372"/>
                  <a:pt x="24199" y="64372"/>
                </a:cubicBezTo>
                <a:close/>
                <a:moveTo>
                  <a:pt x="31099" y="64372"/>
                </a:moveTo>
                <a:cubicBezTo>
                  <a:pt x="30816" y="64372"/>
                  <a:pt x="30438" y="64750"/>
                  <a:pt x="30438" y="65128"/>
                </a:cubicBezTo>
                <a:cubicBezTo>
                  <a:pt x="30438" y="65412"/>
                  <a:pt x="30627" y="65790"/>
                  <a:pt x="31099" y="65790"/>
                </a:cubicBezTo>
                <a:cubicBezTo>
                  <a:pt x="31478" y="65790"/>
                  <a:pt x="31856" y="65412"/>
                  <a:pt x="31856" y="65128"/>
                </a:cubicBezTo>
                <a:cubicBezTo>
                  <a:pt x="31761" y="64750"/>
                  <a:pt x="31478" y="64372"/>
                  <a:pt x="31099" y="64372"/>
                </a:cubicBezTo>
                <a:close/>
                <a:moveTo>
                  <a:pt x="38094" y="64372"/>
                </a:moveTo>
                <a:cubicBezTo>
                  <a:pt x="37811" y="64372"/>
                  <a:pt x="37433" y="64750"/>
                  <a:pt x="37433" y="65128"/>
                </a:cubicBezTo>
                <a:cubicBezTo>
                  <a:pt x="37433" y="65412"/>
                  <a:pt x="37622" y="65790"/>
                  <a:pt x="38094" y="65790"/>
                </a:cubicBezTo>
                <a:cubicBezTo>
                  <a:pt x="38472" y="65790"/>
                  <a:pt x="38851" y="65412"/>
                  <a:pt x="38851" y="65128"/>
                </a:cubicBezTo>
                <a:cubicBezTo>
                  <a:pt x="38851" y="64750"/>
                  <a:pt x="38472" y="64372"/>
                  <a:pt x="38094" y="64372"/>
                </a:cubicBezTo>
                <a:close/>
                <a:moveTo>
                  <a:pt x="45089" y="64372"/>
                </a:moveTo>
                <a:cubicBezTo>
                  <a:pt x="44711" y="64372"/>
                  <a:pt x="44333" y="64750"/>
                  <a:pt x="44333" y="65128"/>
                </a:cubicBezTo>
                <a:cubicBezTo>
                  <a:pt x="44333" y="65412"/>
                  <a:pt x="44617" y="65790"/>
                  <a:pt x="45089" y="65790"/>
                </a:cubicBezTo>
                <a:cubicBezTo>
                  <a:pt x="45467" y="65790"/>
                  <a:pt x="45845" y="65412"/>
                  <a:pt x="45845" y="65128"/>
                </a:cubicBezTo>
                <a:cubicBezTo>
                  <a:pt x="45845" y="64750"/>
                  <a:pt x="45467" y="64372"/>
                  <a:pt x="45089" y="64372"/>
                </a:cubicBezTo>
                <a:close/>
                <a:moveTo>
                  <a:pt x="52084" y="64372"/>
                </a:moveTo>
                <a:cubicBezTo>
                  <a:pt x="51706" y="64372"/>
                  <a:pt x="51328" y="64750"/>
                  <a:pt x="51328" y="65128"/>
                </a:cubicBezTo>
                <a:cubicBezTo>
                  <a:pt x="51328" y="65412"/>
                  <a:pt x="51611" y="65790"/>
                  <a:pt x="52084" y="65790"/>
                </a:cubicBezTo>
                <a:cubicBezTo>
                  <a:pt x="52462" y="65790"/>
                  <a:pt x="52746" y="65412"/>
                  <a:pt x="52746" y="65128"/>
                </a:cubicBezTo>
                <a:cubicBezTo>
                  <a:pt x="52746" y="64750"/>
                  <a:pt x="52368" y="64372"/>
                  <a:pt x="52084" y="64372"/>
                </a:cubicBezTo>
                <a:close/>
                <a:moveTo>
                  <a:pt x="59079" y="64372"/>
                </a:moveTo>
                <a:cubicBezTo>
                  <a:pt x="58701" y="64372"/>
                  <a:pt x="58323" y="64750"/>
                  <a:pt x="58323" y="65128"/>
                </a:cubicBezTo>
                <a:cubicBezTo>
                  <a:pt x="58323" y="65412"/>
                  <a:pt x="58512" y="65790"/>
                  <a:pt x="59079" y="65790"/>
                </a:cubicBezTo>
                <a:cubicBezTo>
                  <a:pt x="59363" y="65790"/>
                  <a:pt x="59741" y="65412"/>
                  <a:pt x="59741" y="65128"/>
                </a:cubicBezTo>
                <a:cubicBezTo>
                  <a:pt x="59741" y="64750"/>
                  <a:pt x="59363" y="64372"/>
                  <a:pt x="59079" y="64372"/>
                </a:cubicBezTo>
                <a:close/>
                <a:moveTo>
                  <a:pt x="20607" y="66168"/>
                </a:moveTo>
                <a:cubicBezTo>
                  <a:pt x="20324" y="66168"/>
                  <a:pt x="19945" y="66546"/>
                  <a:pt x="19945" y="66830"/>
                </a:cubicBezTo>
                <a:cubicBezTo>
                  <a:pt x="19945" y="67208"/>
                  <a:pt x="20135" y="67586"/>
                  <a:pt x="20607" y="67586"/>
                </a:cubicBezTo>
                <a:cubicBezTo>
                  <a:pt x="20985" y="67586"/>
                  <a:pt x="21363" y="67208"/>
                  <a:pt x="21363" y="66830"/>
                </a:cubicBezTo>
                <a:cubicBezTo>
                  <a:pt x="21363" y="66546"/>
                  <a:pt x="21080" y="66168"/>
                  <a:pt x="20607" y="66168"/>
                </a:cubicBezTo>
                <a:close/>
                <a:moveTo>
                  <a:pt x="27602" y="66168"/>
                </a:moveTo>
                <a:cubicBezTo>
                  <a:pt x="27224" y="66168"/>
                  <a:pt x="26846" y="66546"/>
                  <a:pt x="26846" y="66830"/>
                </a:cubicBezTo>
                <a:cubicBezTo>
                  <a:pt x="26846" y="67208"/>
                  <a:pt x="27129" y="67586"/>
                  <a:pt x="27602" y="67586"/>
                </a:cubicBezTo>
                <a:cubicBezTo>
                  <a:pt x="27980" y="67586"/>
                  <a:pt x="28358" y="67208"/>
                  <a:pt x="28358" y="66830"/>
                </a:cubicBezTo>
                <a:cubicBezTo>
                  <a:pt x="28358" y="66546"/>
                  <a:pt x="28075" y="66168"/>
                  <a:pt x="27602" y="66168"/>
                </a:cubicBezTo>
                <a:close/>
                <a:moveTo>
                  <a:pt x="34691" y="66168"/>
                </a:moveTo>
                <a:cubicBezTo>
                  <a:pt x="34313" y="66168"/>
                  <a:pt x="33935" y="66546"/>
                  <a:pt x="33935" y="66830"/>
                </a:cubicBezTo>
                <a:cubicBezTo>
                  <a:pt x="33935" y="67208"/>
                  <a:pt x="34219" y="67586"/>
                  <a:pt x="34691" y="67586"/>
                </a:cubicBezTo>
                <a:cubicBezTo>
                  <a:pt x="35070" y="67586"/>
                  <a:pt x="35448" y="67208"/>
                  <a:pt x="35448" y="66830"/>
                </a:cubicBezTo>
                <a:cubicBezTo>
                  <a:pt x="35259" y="66546"/>
                  <a:pt x="35070" y="66168"/>
                  <a:pt x="34691" y="66168"/>
                </a:cubicBezTo>
                <a:close/>
                <a:moveTo>
                  <a:pt x="41686" y="66168"/>
                </a:moveTo>
                <a:cubicBezTo>
                  <a:pt x="41308" y="66168"/>
                  <a:pt x="40930" y="66546"/>
                  <a:pt x="40930" y="66830"/>
                </a:cubicBezTo>
                <a:cubicBezTo>
                  <a:pt x="40930" y="67208"/>
                  <a:pt x="41214" y="67586"/>
                  <a:pt x="41686" y="67586"/>
                </a:cubicBezTo>
                <a:cubicBezTo>
                  <a:pt x="42064" y="67586"/>
                  <a:pt x="42348" y="67208"/>
                  <a:pt x="42348" y="66830"/>
                </a:cubicBezTo>
                <a:cubicBezTo>
                  <a:pt x="42253" y="66546"/>
                  <a:pt x="42064" y="66168"/>
                  <a:pt x="41686" y="66168"/>
                </a:cubicBezTo>
                <a:close/>
                <a:moveTo>
                  <a:pt x="48681" y="66168"/>
                </a:moveTo>
                <a:cubicBezTo>
                  <a:pt x="48303" y="66168"/>
                  <a:pt x="47925" y="66546"/>
                  <a:pt x="47925" y="66830"/>
                </a:cubicBezTo>
                <a:cubicBezTo>
                  <a:pt x="47925" y="67208"/>
                  <a:pt x="48114" y="67586"/>
                  <a:pt x="48681" y="67586"/>
                </a:cubicBezTo>
                <a:cubicBezTo>
                  <a:pt x="48965" y="67586"/>
                  <a:pt x="49343" y="67208"/>
                  <a:pt x="49343" y="66830"/>
                </a:cubicBezTo>
                <a:cubicBezTo>
                  <a:pt x="49248" y="66546"/>
                  <a:pt x="48965" y="66168"/>
                  <a:pt x="48681" y="66168"/>
                </a:cubicBezTo>
                <a:close/>
                <a:moveTo>
                  <a:pt x="55581" y="66168"/>
                </a:moveTo>
                <a:cubicBezTo>
                  <a:pt x="55298" y="66168"/>
                  <a:pt x="54920" y="66546"/>
                  <a:pt x="54920" y="66830"/>
                </a:cubicBezTo>
                <a:cubicBezTo>
                  <a:pt x="54920" y="67208"/>
                  <a:pt x="55109" y="67586"/>
                  <a:pt x="55581" y="67586"/>
                </a:cubicBezTo>
                <a:cubicBezTo>
                  <a:pt x="55960" y="67586"/>
                  <a:pt x="56338" y="67208"/>
                  <a:pt x="56338" y="66830"/>
                </a:cubicBezTo>
                <a:cubicBezTo>
                  <a:pt x="56243" y="66546"/>
                  <a:pt x="55960" y="66168"/>
                  <a:pt x="55581" y="66168"/>
                </a:cubicBezTo>
                <a:close/>
                <a:moveTo>
                  <a:pt x="17204" y="67964"/>
                </a:moveTo>
                <a:cubicBezTo>
                  <a:pt x="17110" y="67964"/>
                  <a:pt x="16826" y="68058"/>
                  <a:pt x="16732" y="68153"/>
                </a:cubicBezTo>
                <a:cubicBezTo>
                  <a:pt x="16826" y="68247"/>
                  <a:pt x="17110" y="68436"/>
                  <a:pt x="17204" y="68436"/>
                </a:cubicBezTo>
                <a:cubicBezTo>
                  <a:pt x="17488" y="68531"/>
                  <a:pt x="17582" y="68625"/>
                  <a:pt x="17771" y="68720"/>
                </a:cubicBezTo>
                <a:cubicBezTo>
                  <a:pt x="17771" y="68625"/>
                  <a:pt x="17960" y="68625"/>
                  <a:pt x="17960" y="68625"/>
                </a:cubicBezTo>
                <a:cubicBezTo>
                  <a:pt x="17771" y="68247"/>
                  <a:pt x="17582" y="67964"/>
                  <a:pt x="17204" y="67964"/>
                </a:cubicBezTo>
                <a:close/>
                <a:moveTo>
                  <a:pt x="24199" y="67964"/>
                </a:moveTo>
                <a:cubicBezTo>
                  <a:pt x="23821" y="67964"/>
                  <a:pt x="23443" y="68247"/>
                  <a:pt x="23443" y="68625"/>
                </a:cubicBezTo>
                <a:cubicBezTo>
                  <a:pt x="23443" y="69004"/>
                  <a:pt x="23726" y="69382"/>
                  <a:pt x="24199" y="69382"/>
                </a:cubicBezTo>
                <a:cubicBezTo>
                  <a:pt x="24577" y="69382"/>
                  <a:pt x="24861" y="69004"/>
                  <a:pt x="24861" y="68625"/>
                </a:cubicBezTo>
                <a:cubicBezTo>
                  <a:pt x="24766" y="68247"/>
                  <a:pt x="24577" y="67964"/>
                  <a:pt x="24199" y="67964"/>
                </a:cubicBezTo>
                <a:close/>
                <a:moveTo>
                  <a:pt x="31099" y="67964"/>
                </a:moveTo>
                <a:cubicBezTo>
                  <a:pt x="30816" y="67964"/>
                  <a:pt x="30438" y="68247"/>
                  <a:pt x="30438" y="68625"/>
                </a:cubicBezTo>
                <a:cubicBezTo>
                  <a:pt x="30438" y="69004"/>
                  <a:pt x="30627" y="69382"/>
                  <a:pt x="31099" y="69382"/>
                </a:cubicBezTo>
                <a:cubicBezTo>
                  <a:pt x="31478" y="69382"/>
                  <a:pt x="31856" y="69004"/>
                  <a:pt x="31856" y="68625"/>
                </a:cubicBezTo>
                <a:cubicBezTo>
                  <a:pt x="31761" y="68247"/>
                  <a:pt x="31478" y="67964"/>
                  <a:pt x="31099" y="67964"/>
                </a:cubicBezTo>
                <a:close/>
                <a:moveTo>
                  <a:pt x="38094" y="67964"/>
                </a:moveTo>
                <a:cubicBezTo>
                  <a:pt x="37811" y="67964"/>
                  <a:pt x="37433" y="68247"/>
                  <a:pt x="37433" y="68625"/>
                </a:cubicBezTo>
                <a:cubicBezTo>
                  <a:pt x="37433" y="69004"/>
                  <a:pt x="37622" y="69382"/>
                  <a:pt x="38094" y="69382"/>
                </a:cubicBezTo>
                <a:cubicBezTo>
                  <a:pt x="38472" y="69382"/>
                  <a:pt x="38851" y="69004"/>
                  <a:pt x="38851" y="68625"/>
                </a:cubicBezTo>
                <a:cubicBezTo>
                  <a:pt x="38851" y="68247"/>
                  <a:pt x="38472" y="67964"/>
                  <a:pt x="38094" y="67964"/>
                </a:cubicBezTo>
                <a:close/>
                <a:moveTo>
                  <a:pt x="45089" y="67964"/>
                </a:moveTo>
                <a:cubicBezTo>
                  <a:pt x="44711" y="67964"/>
                  <a:pt x="44333" y="68247"/>
                  <a:pt x="44333" y="68625"/>
                </a:cubicBezTo>
                <a:cubicBezTo>
                  <a:pt x="44333" y="69004"/>
                  <a:pt x="44617" y="69382"/>
                  <a:pt x="45089" y="69382"/>
                </a:cubicBezTo>
                <a:cubicBezTo>
                  <a:pt x="45467" y="69382"/>
                  <a:pt x="45845" y="69004"/>
                  <a:pt x="45845" y="68625"/>
                </a:cubicBezTo>
                <a:cubicBezTo>
                  <a:pt x="45845" y="68247"/>
                  <a:pt x="45467" y="67964"/>
                  <a:pt x="45089" y="67964"/>
                </a:cubicBezTo>
                <a:close/>
                <a:moveTo>
                  <a:pt x="52084" y="67964"/>
                </a:moveTo>
                <a:cubicBezTo>
                  <a:pt x="51706" y="67964"/>
                  <a:pt x="51328" y="68247"/>
                  <a:pt x="51328" y="68625"/>
                </a:cubicBezTo>
                <a:cubicBezTo>
                  <a:pt x="51328" y="69004"/>
                  <a:pt x="51611" y="69382"/>
                  <a:pt x="52084" y="69382"/>
                </a:cubicBezTo>
                <a:cubicBezTo>
                  <a:pt x="52462" y="69382"/>
                  <a:pt x="52746" y="69004"/>
                  <a:pt x="52746" y="68625"/>
                </a:cubicBezTo>
                <a:cubicBezTo>
                  <a:pt x="52746" y="68247"/>
                  <a:pt x="52368" y="67964"/>
                  <a:pt x="52084" y="67964"/>
                </a:cubicBezTo>
                <a:close/>
                <a:moveTo>
                  <a:pt x="20607" y="69665"/>
                </a:moveTo>
                <a:cubicBezTo>
                  <a:pt x="20418" y="69665"/>
                  <a:pt x="20135" y="69949"/>
                  <a:pt x="20040" y="70138"/>
                </a:cubicBezTo>
                <a:cubicBezTo>
                  <a:pt x="20418" y="70421"/>
                  <a:pt x="20796" y="70516"/>
                  <a:pt x="21080" y="70611"/>
                </a:cubicBezTo>
                <a:cubicBezTo>
                  <a:pt x="21080" y="70516"/>
                  <a:pt x="21269" y="70421"/>
                  <a:pt x="21269" y="70327"/>
                </a:cubicBezTo>
                <a:cubicBezTo>
                  <a:pt x="21363" y="69949"/>
                  <a:pt x="21080" y="69665"/>
                  <a:pt x="20607" y="69665"/>
                </a:cubicBezTo>
                <a:close/>
                <a:moveTo>
                  <a:pt x="27602" y="69665"/>
                </a:moveTo>
                <a:cubicBezTo>
                  <a:pt x="27224" y="69665"/>
                  <a:pt x="26846" y="70043"/>
                  <a:pt x="26846" y="70421"/>
                </a:cubicBezTo>
                <a:cubicBezTo>
                  <a:pt x="26846" y="70800"/>
                  <a:pt x="27129" y="71083"/>
                  <a:pt x="27602" y="71083"/>
                </a:cubicBezTo>
                <a:cubicBezTo>
                  <a:pt x="27980" y="71083"/>
                  <a:pt x="28358" y="70800"/>
                  <a:pt x="28358" y="70421"/>
                </a:cubicBezTo>
                <a:cubicBezTo>
                  <a:pt x="28358" y="69949"/>
                  <a:pt x="28075" y="69665"/>
                  <a:pt x="27602" y="69665"/>
                </a:cubicBezTo>
                <a:close/>
                <a:moveTo>
                  <a:pt x="34691" y="69665"/>
                </a:moveTo>
                <a:cubicBezTo>
                  <a:pt x="34313" y="69665"/>
                  <a:pt x="33935" y="70043"/>
                  <a:pt x="33935" y="70421"/>
                </a:cubicBezTo>
                <a:cubicBezTo>
                  <a:pt x="33935" y="70800"/>
                  <a:pt x="34219" y="71083"/>
                  <a:pt x="34691" y="71083"/>
                </a:cubicBezTo>
                <a:cubicBezTo>
                  <a:pt x="35070" y="71083"/>
                  <a:pt x="35448" y="70800"/>
                  <a:pt x="35448" y="70421"/>
                </a:cubicBezTo>
                <a:cubicBezTo>
                  <a:pt x="35259" y="69949"/>
                  <a:pt x="35070" y="69665"/>
                  <a:pt x="34691" y="69665"/>
                </a:cubicBezTo>
                <a:close/>
                <a:moveTo>
                  <a:pt x="41686" y="69665"/>
                </a:moveTo>
                <a:cubicBezTo>
                  <a:pt x="41308" y="69665"/>
                  <a:pt x="40930" y="70043"/>
                  <a:pt x="40930" y="70421"/>
                </a:cubicBezTo>
                <a:cubicBezTo>
                  <a:pt x="40930" y="70800"/>
                  <a:pt x="41214" y="71083"/>
                  <a:pt x="41686" y="71083"/>
                </a:cubicBezTo>
                <a:cubicBezTo>
                  <a:pt x="42064" y="71083"/>
                  <a:pt x="42348" y="70800"/>
                  <a:pt x="42348" y="70421"/>
                </a:cubicBezTo>
                <a:cubicBezTo>
                  <a:pt x="42253" y="69949"/>
                  <a:pt x="42064" y="69665"/>
                  <a:pt x="41686" y="69665"/>
                </a:cubicBezTo>
                <a:close/>
                <a:moveTo>
                  <a:pt x="48681" y="69665"/>
                </a:moveTo>
                <a:cubicBezTo>
                  <a:pt x="48303" y="69665"/>
                  <a:pt x="47925" y="70043"/>
                  <a:pt x="47925" y="70421"/>
                </a:cubicBezTo>
                <a:cubicBezTo>
                  <a:pt x="47925" y="70800"/>
                  <a:pt x="48114" y="71083"/>
                  <a:pt x="48681" y="71083"/>
                </a:cubicBezTo>
                <a:cubicBezTo>
                  <a:pt x="48965" y="71083"/>
                  <a:pt x="49343" y="70800"/>
                  <a:pt x="49343" y="70421"/>
                </a:cubicBezTo>
                <a:cubicBezTo>
                  <a:pt x="49248" y="69949"/>
                  <a:pt x="48965" y="69665"/>
                  <a:pt x="48681" y="69665"/>
                </a:cubicBezTo>
                <a:close/>
                <a:moveTo>
                  <a:pt x="24199" y="71367"/>
                </a:moveTo>
                <a:cubicBezTo>
                  <a:pt x="23916" y="71367"/>
                  <a:pt x="23821" y="71461"/>
                  <a:pt x="23726" y="71556"/>
                </a:cubicBezTo>
                <a:cubicBezTo>
                  <a:pt x="23821" y="71745"/>
                  <a:pt x="24105" y="71745"/>
                  <a:pt x="24199" y="71839"/>
                </a:cubicBezTo>
                <a:cubicBezTo>
                  <a:pt x="24388" y="71934"/>
                  <a:pt x="24672" y="71934"/>
                  <a:pt x="24766" y="72028"/>
                </a:cubicBezTo>
                <a:cubicBezTo>
                  <a:pt x="24766" y="71745"/>
                  <a:pt x="24577" y="71367"/>
                  <a:pt x="24199" y="71367"/>
                </a:cubicBezTo>
                <a:close/>
                <a:moveTo>
                  <a:pt x="31099" y="71367"/>
                </a:moveTo>
                <a:cubicBezTo>
                  <a:pt x="30816" y="71367"/>
                  <a:pt x="30438" y="71745"/>
                  <a:pt x="30438" y="72028"/>
                </a:cubicBezTo>
                <a:cubicBezTo>
                  <a:pt x="30438" y="72406"/>
                  <a:pt x="30627" y="72785"/>
                  <a:pt x="31099" y="72785"/>
                </a:cubicBezTo>
                <a:cubicBezTo>
                  <a:pt x="31478" y="72785"/>
                  <a:pt x="31856" y="72406"/>
                  <a:pt x="31856" y="72028"/>
                </a:cubicBezTo>
                <a:cubicBezTo>
                  <a:pt x="31761" y="71745"/>
                  <a:pt x="31478" y="71367"/>
                  <a:pt x="31099" y="71367"/>
                </a:cubicBezTo>
                <a:close/>
                <a:moveTo>
                  <a:pt x="38094" y="71367"/>
                </a:moveTo>
                <a:cubicBezTo>
                  <a:pt x="37811" y="71367"/>
                  <a:pt x="37433" y="71745"/>
                  <a:pt x="37433" y="72028"/>
                </a:cubicBezTo>
                <a:cubicBezTo>
                  <a:pt x="37433" y="72406"/>
                  <a:pt x="37622" y="72785"/>
                  <a:pt x="38094" y="72785"/>
                </a:cubicBezTo>
                <a:cubicBezTo>
                  <a:pt x="38472" y="72785"/>
                  <a:pt x="38851" y="72406"/>
                  <a:pt x="38851" y="72028"/>
                </a:cubicBezTo>
                <a:cubicBezTo>
                  <a:pt x="38851" y="71745"/>
                  <a:pt x="38472" y="71367"/>
                  <a:pt x="38094" y="71367"/>
                </a:cubicBezTo>
                <a:close/>
                <a:moveTo>
                  <a:pt x="45089" y="71367"/>
                </a:moveTo>
                <a:cubicBezTo>
                  <a:pt x="44711" y="71367"/>
                  <a:pt x="44333" y="71745"/>
                  <a:pt x="44333" y="72028"/>
                </a:cubicBezTo>
                <a:cubicBezTo>
                  <a:pt x="44333" y="72406"/>
                  <a:pt x="44617" y="72785"/>
                  <a:pt x="45089" y="72785"/>
                </a:cubicBezTo>
                <a:cubicBezTo>
                  <a:pt x="45467" y="72785"/>
                  <a:pt x="45845" y="72406"/>
                  <a:pt x="45845" y="72028"/>
                </a:cubicBezTo>
                <a:cubicBezTo>
                  <a:pt x="45845" y="71745"/>
                  <a:pt x="45467" y="71367"/>
                  <a:pt x="45089" y="71367"/>
                </a:cubicBezTo>
                <a:close/>
                <a:moveTo>
                  <a:pt x="41686" y="73163"/>
                </a:moveTo>
                <a:cubicBezTo>
                  <a:pt x="41308" y="73163"/>
                  <a:pt x="40930" y="73446"/>
                  <a:pt x="40930" y="73824"/>
                </a:cubicBezTo>
                <a:cubicBezTo>
                  <a:pt x="40930" y="73919"/>
                  <a:pt x="41119" y="74108"/>
                  <a:pt x="41119" y="74108"/>
                </a:cubicBezTo>
                <a:cubicBezTo>
                  <a:pt x="41403" y="74108"/>
                  <a:pt x="41875" y="73919"/>
                  <a:pt x="42253" y="73919"/>
                </a:cubicBezTo>
                <a:lnTo>
                  <a:pt x="42253" y="73824"/>
                </a:lnTo>
                <a:cubicBezTo>
                  <a:pt x="42253" y="73446"/>
                  <a:pt x="42064" y="73163"/>
                  <a:pt x="41686" y="73163"/>
                </a:cubicBezTo>
                <a:close/>
                <a:moveTo>
                  <a:pt x="34691" y="73163"/>
                </a:moveTo>
                <a:cubicBezTo>
                  <a:pt x="34313" y="73163"/>
                  <a:pt x="33935" y="73446"/>
                  <a:pt x="33935" y="73824"/>
                </a:cubicBezTo>
                <a:cubicBezTo>
                  <a:pt x="33935" y="73919"/>
                  <a:pt x="34124" y="74108"/>
                  <a:pt x="34124" y="74202"/>
                </a:cubicBezTo>
                <a:lnTo>
                  <a:pt x="35164" y="74202"/>
                </a:lnTo>
                <a:cubicBezTo>
                  <a:pt x="35259" y="74108"/>
                  <a:pt x="35259" y="73919"/>
                  <a:pt x="35259" y="73824"/>
                </a:cubicBezTo>
                <a:cubicBezTo>
                  <a:pt x="35259" y="73446"/>
                  <a:pt x="35070" y="73163"/>
                  <a:pt x="34691" y="731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1" name="Google Shape;1881;p26"/>
          <p:cNvGrpSpPr/>
          <p:nvPr/>
        </p:nvGrpSpPr>
        <p:grpSpPr>
          <a:xfrm flipH="1" rot="10800000">
            <a:off x="8003962" y="-11412"/>
            <a:ext cx="642048" cy="899204"/>
            <a:chOff x="3294275" y="272450"/>
            <a:chExt cx="512000" cy="1343700"/>
          </a:xfrm>
        </p:grpSpPr>
        <p:sp>
          <p:nvSpPr>
            <p:cNvPr id="1882" name="Google Shape;1882;p26"/>
            <p:cNvSpPr/>
            <p:nvPr/>
          </p:nvSpPr>
          <p:spPr>
            <a:xfrm>
              <a:off x="3294275" y="272450"/>
              <a:ext cx="57900" cy="134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3445642" y="272450"/>
              <a:ext cx="57900" cy="134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"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27"/>
          <p:cNvSpPr/>
          <p:nvPr/>
        </p:nvSpPr>
        <p:spPr>
          <a:xfrm>
            <a:off x="5356600" y="535000"/>
            <a:ext cx="3786600" cy="17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27"/>
          <p:cNvSpPr/>
          <p:nvPr/>
        </p:nvSpPr>
        <p:spPr>
          <a:xfrm>
            <a:off x="0" y="2569800"/>
            <a:ext cx="3786600" cy="17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27"/>
          <p:cNvSpPr/>
          <p:nvPr/>
        </p:nvSpPr>
        <p:spPr>
          <a:xfrm>
            <a:off x="5356600" y="2569800"/>
            <a:ext cx="3786600" cy="175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27"/>
          <p:cNvSpPr/>
          <p:nvPr/>
        </p:nvSpPr>
        <p:spPr>
          <a:xfrm flipH="1" rot="-5400000">
            <a:off x="-1376" y="4313628"/>
            <a:ext cx="830972" cy="829871"/>
          </a:xfrm>
          <a:custGeom>
            <a:rect b="b" l="l" r="r" t="t"/>
            <a:pathLst>
              <a:path extrusionOk="0" h="71556" w="71651">
                <a:moveTo>
                  <a:pt x="1" y="0"/>
                </a:moveTo>
                <a:lnTo>
                  <a:pt x="71651" y="71556"/>
                </a:lnTo>
                <a:lnTo>
                  <a:pt x="716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27"/>
          <p:cNvSpPr/>
          <p:nvPr/>
        </p:nvSpPr>
        <p:spPr>
          <a:xfrm rot="5400000">
            <a:off x="-830096" y="-416166"/>
            <a:ext cx="1643833" cy="1654356"/>
          </a:xfrm>
          <a:custGeom>
            <a:rect b="b" l="l" r="r" t="t"/>
            <a:pathLst>
              <a:path extrusionOk="0" h="74203" w="73731">
                <a:moveTo>
                  <a:pt x="28358" y="662"/>
                </a:moveTo>
                <a:cubicBezTo>
                  <a:pt x="27980" y="851"/>
                  <a:pt x="27602" y="946"/>
                  <a:pt x="27129" y="946"/>
                </a:cubicBezTo>
                <a:cubicBezTo>
                  <a:pt x="27224" y="1040"/>
                  <a:pt x="27413" y="1135"/>
                  <a:pt x="27602" y="1135"/>
                </a:cubicBezTo>
                <a:cubicBezTo>
                  <a:pt x="27667" y="1151"/>
                  <a:pt x="27726" y="1159"/>
                  <a:pt x="27781" y="1159"/>
                </a:cubicBezTo>
                <a:cubicBezTo>
                  <a:pt x="28045" y="1159"/>
                  <a:pt x="28202" y="975"/>
                  <a:pt x="28358" y="662"/>
                </a:cubicBezTo>
                <a:close/>
                <a:moveTo>
                  <a:pt x="34691" y="0"/>
                </a:moveTo>
                <a:cubicBezTo>
                  <a:pt x="34313" y="0"/>
                  <a:pt x="33935" y="378"/>
                  <a:pt x="33935" y="662"/>
                </a:cubicBezTo>
                <a:cubicBezTo>
                  <a:pt x="33935" y="1040"/>
                  <a:pt x="34219" y="1418"/>
                  <a:pt x="34691" y="1418"/>
                </a:cubicBezTo>
                <a:cubicBezTo>
                  <a:pt x="35070" y="1418"/>
                  <a:pt x="35448" y="1040"/>
                  <a:pt x="35448" y="662"/>
                </a:cubicBezTo>
                <a:cubicBezTo>
                  <a:pt x="35259" y="189"/>
                  <a:pt x="35070" y="0"/>
                  <a:pt x="34691" y="0"/>
                </a:cubicBezTo>
                <a:close/>
                <a:moveTo>
                  <a:pt x="41686" y="0"/>
                </a:moveTo>
                <a:cubicBezTo>
                  <a:pt x="41308" y="0"/>
                  <a:pt x="40930" y="378"/>
                  <a:pt x="40930" y="662"/>
                </a:cubicBezTo>
                <a:cubicBezTo>
                  <a:pt x="40930" y="1040"/>
                  <a:pt x="41214" y="1418"/>
                  <a:pt x="41686" y="1418"/>
                </a:cubicBezTo>
                <a:cubicBezTo>
                  <a:pt x="42064" y="1418"/>
                  <a:pt x="42348" y="1040"/>
                  <a:pt x="42348" y="662"/>
                </a:cubicBezTo>
                <a:cubicBezTo>
                  <a:pt x="42253" y="189"/>
                  <a:pt x="42064" y="0"/>
                  <a:pt x="41686" y="0"/>
                </a:cubicBezTo>
                <a:close/>
                <a:moveTo>
                  <a:pt x="24577" y="1891"/>
                </a:moveTo>
                <a:cubicBezTo>
                  <a:pt x="24388" y="1891"/>
                  <a:pt x="24294" y="1891"/>
                  <a:pt x="24199" y="1985"/>
                </a:cubicBezTo>
                <a:cubicBezTo>
                  <a:pt x="23916" y="2080"/>
                  <a:pt x="23821" y="2080"/>
                  <a:pt x="23632" y="2269"/>
                </a:cubicBezTo>
                <a:lnTo>
                  <a:pt x="23443" y="2363"/>
                </a:lnTo>
                <a:cubicBezTo>
                  <a:pt x="23443" y="2742"/>
                  <a:pt x="23726" y="3025"/>
                  <a:pt x="24199" y="3025"/>
                </a:cubicBezTo>
                <a:cubicBezTo>
                  <a:pt x="24577" y="3025"/>
                  <a:pt x="24861" y="2742"/>
                  <a:pt x="24861" y="2363"/>
                </a:cubicBezTo>
                <a:cubicBezTo>
                  <a:pt x="24861" y="2080"/>
                  <a:pt x="24766" y="1985"/>
                  <a:pt x="24577" y="1891"/>
                </a:cubicBezTo>
                <a:close/>
                <a:moveTo>
                  <a:pt x="31099" y="1607"/>
                </a:moveTo>
                <a:cubicBezTo>
                  <a:pt x="30816" y="1607"/>
                  <a:pt x="30438" y="1985"/>
                  <a:pt x="30438" y="2363"/>
                </a:cubicBezTo>
                <a:cubicBezTo>
                  <a:pt x="30438" y="2742"/>
                  <a:pt x="30627" y="3025"/>
                  <a:pt x="31099" y="3025"/>
                </a:cubicBezTo>
                <a:cubicBezTo>
                  <a:pt x="31478" y="3025"/>
                  <a:pt x="31856" y="2742"/>
                  <a:pt x="31856" y="2363"/>
                </a:cubicBezTo>
                <a:cubicBezTo>
                  <a:pt x="31761" y="1985"/>
                  <a:pt x="31478" y="1607"/>
                  <a:pt x="31099" y="1607"/>
                </a:cubicBezTo>
                <a:close/>
                <a:moveTo>
                  <a:pt x="38094" y="1607"/>
                </a:moveTo>
                <a:cubicBezTo>
                  <a:pt x="37811" y="1607"/>
                  <a:pt x="37433" y="1985"/>
                  <a:pt x="37433" y="2363"/>
                </a:cubicBezTo>
                <a:cubicBezTo>
                  <a:pt x="37433" y="2742"/>
                  <a:pt x="37622" y="3025"/>
                  <a:pt x="38094" y="3025"/>
                </a:cubicBezTo>
                <a:cubicBezTo>
                  <a:pt x="38472" y="3025"/>
                  <a:pt x="38851" y="2742"/>
                  <a:pt x="38851" y="2363"/>
                </a:cubicBezTo>
                <a:cubicBezTo>
                  <a:pt x="38851" y="1985"/>
                  <a:pt x="38472" y="1607"/>
                  <a:pt x="38094" y="1607"/>
                </a:cubicBezTo>
                <a:close/>
                <a:moveTo>
                  <a:pt x="45089" y="1607"/>
                </a:moveTo>
                <a:cubicBezTo>
                  <a:pt x="44711" y="1607"/>
                  <a:pt x="44333" y="1985"/>
                  <a:pt x="44333" y="2363"/>
                </a:cubicBezTo>
                <a:cubicBezTo>
                  <a:pt x="44333" y="2742"/>
                  <a:pt x="44617" y="3025"/>
                  <a:pt x="45089" y="3025"/>
                </a:cubicBezTo>
                <a:cubicBezTo>
                  <a:pt x="45467" y="3025"/>
                  <a:pt x="45845" y="2742"/>
                  <a:pt x="45845" y="2363"/>
                </a:cubicBezTo>
                <a:cubicBezTo>
                  <a:pt x="45845" y="1985"/>
                  <a:pt x="45467" y="1607"/>
                  <a:pt x="45089" y="1607"/>
                </a:cubicBezTo>
                <a:close/>
                <a:moveTo>
                  <a:pt x="51328" y="2363"/>
                </a:moveTo>
                <a:cubicBezTo>
                  <a:pt x="51517" y="2742"/>
                  <a:pt x="51706" y="3025"/>
                  <a:pt x="52084" y="3025"/>
                </a:cubicBezTo>
                <a:cubicBezTo>
                  <a:pt x="52179" y="3025"/>
                  <a:pt x="52462" y="2931"/>
                  <a:pt x="52557" y="2836"/>
                </a:cubicBezTo>
                <a:cubicBezTo>
                  <a:pt x="52368" y="2647"/>
                  <a:pt x="52273" y="2647"/>
                  <a:pt x="52084" y="2553"/>
                </a:cubicBezTo>
                <a:cubicBezTo>
                  <a:pt x="51800" y="2458"/>
                  <a:pt x="51611" y="2363"/>
                  <a:pt x="51328" y="2363"/>
                </a:cubicBezTo>
                <a:close/>
                <a:moveTo>
                  <a:pt x="20796" y="3403"/>
                </a:moveTo>
                <a:cubicBezTo>
                  <a:pt x="20513" y="3498"/>
                  <a:pt x="20418" y="3687"/>
                  <a:pt x="20135" y="3687"/>
                </a:cubicBezTo>
                <a:cubicBezTo>
                  <a:pt x="20040" y="3781"/>
                  <a:pt x="20040" y="3876"/>
                  <a:pt x="20040" y="3970"/>
                </a:cubicBezTo>
                <a:cubicBezTo>
                  <a:pt x="20040" y="4349"/>
                  <a:pt x="20324" y="4727"/>
                  <a:pt x="20796" y="4727"/>
                </a:cubicBezTo>
                <a:cubicBezTo>
                  <a:pt x="21080" y="4727"/>
                  <a:pt x="21458" y="4349"/>
                  <a:pt x="21458" y="3970"/>
                </a:cubicBezTo>
                <a:cubicBezTo>
                  <a:pt x="21363" y="3781"/>
                  <a:pt x="21080" y="3498"/>
                  <a:pt x="20796" y="3403"/>
                </a:cubicBezTo>
                <a:close/>
                <a:moveTo>
                  <a:pt x="54920" y="3970"/>
                </a:moveTo>
                <a:lnTo>
                  <a:pt x="54920" y="4159"/>
                </a:lnTo>
                <a:cubicBezTo>
                  <a:pt x="54920" y="4443"/>
                  <a:pt x="55298" y="4727"/>
                  <a:pt x="55581" y="4727"/>
                </a:cubicBezTo>
                <a:cubicBezTo>
                  <a:pt x="55771" y="4727"/>
                  <a:pt x="55865" y="4632"/>
                  <a:pt x="55960" y="4632"/>
                </a:cubicBezTo>
                <a:cubicBezTo>
                  <a:pt x="55771" y="4443"/>
                  <a:pt x="55392" y="4254"/>
                  <a:pt x="55109" y="4159"/>
                </a:cubicBezTo>
                <a:cubicBezTo>
                  <a:pt x="55109" y="4159"/>
                  <a:pt x="55014" y="4159"/>
                  <a:pt x="54920" y="3970"/>
                </a:cubicBezTo>
                <a:close/>
                <a:moveTo>
                  <a:pt x="27602" y="3403"/>
                </a:moveTo>
                <a:cubicBezTo>
                  <a:pt x="27224" y="3403"/>
                  <a:pt x="26846" y="3781"/>
                  <a:pt x="26846" y="4159"/>
                </a:cubicBezTo>
                <a:cubicBezTo>
                  <a:pt x="26846" y="4443"/>
                  <a:pt x="27129" y="4821"/>
                  <a:pt x="27602" y="4821"/>
                </a:cubicBezTo>
                <a:cubicBezTo>
                  <a:pt x="27980" y="4821"/>
                  <a:pt x="28358" y="4443"/>
                  <a:pt x="28358" y="4159"/>
                </a:cubicBezTo>
                <a:cubicBezTo>
                  <a:pt x="28358" y="3781"/>
                  <a:pt x="28075" y="3403"/>
                  <a:pt x="27602" y="3403"/>
                </a:cubicBezTo>
                <a:close/>
                <a:moveTo>
                  <a:pt x="34691" y="3403"/>
                </a:moveTo>
                <a:cubicBezTo>
                  <a:pt x="34313" y="3403"/>
                  <a:pt x="33935" y="3781"/>
                  <a:pt x="33935" y="4159"/>
                </a:cubicBezTo>
                <a:cubicBezTo>
                  <a:pt x="33935" y="4443"/>
                  <a:pt x="34219" y="4821"/>
                  <a:pt x="34691" y="4821"/>
                </a:cubicBezTo>
                <a:cubicBezTo>
                  <a:pt x="35070" y="4821"/>
                  <a:pt x="35448" y="4443"/>
                  <a:pt x="35448" y="4159"/>
                </a:cubicBezTo>
                <a:cubicBezTo>
                  <a:pt x="35259" y="3781"/>
                  <a:pt x="35070" y="3403"/>
                  <a:pt x="34691" y="3403"/>
                </a:cubicBezTo>
                <a:close/>
                <a:moveTo>
                  <a:pt x="41686" y="3403"/>
                </a:moveTo>
                <a:cubicBezTo>
                  <a:pt x="41308" y="3403"/>
                  <a:pt x="40930" y="3781"/>
                  <a:pt x="40930" y="4159"/>
                </a:cubicBezTo>
                <a:cubicBezTo>
                  <a:pt x="40930" y="4443"/>
                  <a:pt x="41214" y="4821"/>
                  <a:pt x="41686" y="4821"/>
                </a:cubicBezTo>
                <a:cubicBezTo>
                  <a:pt x="42064" y="4821"/>
                  <a:pt x="42348" y="4443"/>
                  <a:pt x="42348" y="4159"/>
                </a:cubicBezTo>
                <a:cubicBezTo>
                  <a:pt x="42253" y="3781"/>
                  <a:pt x="42064" y="3403"/>
                  <a:pt x="41686" y="3403"/>
                </a:cubicBezTo>
                <a:close/>
                <a:moveTo>
                  <a:pt x="48681" y="3403"/>
                </a:moveTo>
                <a:cubicBezTo>
                  <a:pt x="48303" y="3403"/>
                  <a:pt x="47925" y="3781"/>
                  <a:pt x="47925" y="4159"/>
                </a:cubicBezTo>
                <a:cubicBezTo>
                  <a:pt x="47925" y="4443"/>
                  <a:pt x="48114" y="4821"/>
                  <a:pt x="48681" y="4821"/>
                </a:cubicBezTo>
                <a:cubicBezTo>
                  <a:pt x="48965" y="4821"/>
                  <a:pt x="49343" y="4443"/>
                  <a:pt x="49343" y="4159"/>
                </a:cubicBezTo>
                <a:cubicBezTo>
                  <a:pt x="49248" y="3781"/>
                  <a:pt x="48965" y="3403"/>
                  <a:pt x="48681" y="3403"/>
                </a:cubicBezTo>
                <a:close/>
                <a:moveTo>
                  <a:pt x="17488" y="5294"/>
                </a:moveTo>
                <a:cubicBezTo>
                  <a:pt x="17299" y="5294"/>
                  <a:pt x="17204" y="5388"/>
                  <a:pt x="17204" y="5388"/>
                </a:cubicBezTo>
                <a:lnTo>
                  <a:pt x="16543" y="5766"/>
                </a:lnTo>
                <a:cubicBezTo>
                  <a:pt x="16543" y="6144"/>
                  <a:pt x="16732" y="6523"/>
                  <a:pt x="17204" y="6523"/>
                </a:cubicBezTo>
                <a:cubicBezTo>
                  <a:pt x="17582" y="6523"/>
                  <a:pt x="17960" y="6144"/>
                  <a:pt x="17960" y="5766"/>
                </a:cubicBezTo>
                <a:cubicBezTo>
                  <a:pt x="17771" y="5577"/>
                  <a:pt x="17677" y="5388"/>
                  <a:pt x="17488" y="5294"/>
                </a:cubicBezTo>
                <a:close/>
                <a:moveTo>
                  <a:pt x="24199" y="5199"/>
                </a:moveTo>
                <a:cubicBezTo>
                  <a:pt x="23821" y="5199"/>
                  <a:pt x="23443" y="5577"/>
                  <a:pt x="23443" y="5861"/>
                </a:cubicBezTo>
                <a:cubicBezTo>
                  <a:pt x="23443" y="6239"/>
                  <a:pt x="23726" y="6617"/>
                  <a:pt x="24199" y="6617"/>
                </a:cubicBezTo>
                <a:cubicBezTo>
                  <a:pt x="24577" y="6617"/>
                  <a:pt x="24861" y="6239"/>
                  <a:pt x="24861" y="5861"/>
                </a:cubicBezTo>
                <a:cubicBezTo>
                  <a:pt x="24766" y="5388"/>
                  <a:pt x="24577" y="5199"/>
                  <a:pt x="24199" y="5199"/>
                </a:cubicBezTo>
                <a:close/>
                <a:moveTo>
                  <a:pt x="31099" y="5199"/>
                </a:moveTo>
                <a:cubicBezTo>
                  <a:pt x="30816" y="5199"/>
                  <a:pt x="30438" y="5577"/>
                  <a:pt x="30438" y="5861"/>
                </a:cubicBezTo>
                <a:cubicBezTo>
                  <a:pt x="30438" y="6239"/>
                  <a:pt x="30627" y="6617"/>
                  <a:pt x="31099" y="6617"/>
                </a:cubicBezTo>
                <a:cubicBezTo>
                  <a:pt x="31478" y="6617"/>
                  <a:pt x="31856" y="6239"/>
                  <a:pt x="31856" y="5861"/>
                </a:cubicBezTo>
                <a:cubicBezTo>
                  <a:pt x="31761" y="5388"/>
                  <a:pt x="31478" y="5199"/>
                  <a:pt x="31099" y="5199"/>
                </a:cubicBezTo>
                <a:close/>
                <a:moveTo>
                  <a:pt x="38094" y="5199"/>
                </a:moveTo>
                <a:cubicBezTo>
                  <a:pt x="37811" y="5199"/>
                  <a:pt x="37433" y="5577"/>
                  <a:pt x="37433" y="5861"/>
                </a:cubicBezTo>
                <a:cubicBezTo>
                  <a:pt x="37433" y="6239"/>
                  <a:pt x="37622" y="6617"/>
                  <a:pt x="38094" y="6617"/>
                </a:cubicBezTo>
                <a:cubicBezTo>
                  <a:pt x="38472" y="6617"/>
                  <a:pt x="38851" y="6239"/>
                  <a:pt x="38851" y="5861"/>
                </a:cubicBezTo>
                <a:cubicBezTo>
                  <a:pt x="38851" y="5388"/>
                  <a:pt x="38472" y="5199"/>
                  <a:pt x="38094" y="5199"/>
                </a:cubicBezTo>
                <a:close/>
                <a:moveTo>
                  <a:pt x="45089" y="5199"/>
                </a:moveTo>
                <a:cubicBezTo>
                  <a:pt x="44711" y="5199"/>
                  <a:pt x="44333" y="5577"/>
                  <a:pt x="44333" y="5861"/>
                </a:cubicBezTo>
                <a:cubicBezTo>
                  <a:pt x="44333" y="6239"/>
                  <a:pt x="44617" y="6617"/>
                  <a:pt x="45089" y="6617"/>
                </a:cubicBezTo>
                <a:cubicBezTo>
                  <a:pt x="45467" y="6617"/>
                  <a:pt x="45845" y="6239"/>
                  <a:pt x="45845" y="5861"/>
                </a:cubicBezTo>
                <a:cubicBezTo>
                  <a:pt x="45845" y="5388"/>
                  <a:pt x="45467" y="5199"/>
                  <a:pt x="45089" y="5199"/>
                </a:cubicBezTo>
                <a:close/>
                <a:moveTo>
                  <a:pt x="52084" y="5199"/>
                </a:moveTo>
                <a:cubicBezTo>
                  <a:pt x="51706" y="5199"/>
                  <a:pt x="51328" y="5577"/>
                  <a:pt x="51328" y="5861"/>
                </a:cubicBezTo>
                <a:cubicBezTo>
                  <a:pt x="51328" y="6239"/>
                  <a:pt x="51611" y="6617"/>
                  <a:pt x="52084" y="6617"/>
                </a:cubicBezTo>
                <a:cubicBezTo>
                  <a:pt x="52462" y="6617"/>
                  <a:pt x="52746" y="6239"/>
                  <a:pt x="52746" y="5861"/>
                </a:cubicBezTo>
                <a:cubicBezTo>
                  <a:pt x="52746" y="5388"/>
                  <a:pt x="52368" y="5199"/>
                  <a:pt x="52084" y="5199"/>
                </a:cubicBezTo>
                <a:close/>
                <a:moveTo>
                  <a:pt x="14368" y="7468"/>
                </a:moveTo>
                <a:cubicBezTo>
                  <a:pt x="13990" y="7657"/>
                  <a:pt x="13801" y="7940"/>
                  <a:pt x="13423" y="8130"/>
                </a:cubicBezTo>
                <a:cubicBezTo>
                  <a:pt x="13518" y="8130"/>
                  <a:pt x="13518" y="8224"/>
                  <a:pt x="13612" y="8224"/>
                </a:cubicBezTo>
                <a:cubicBezTo>
                  <a:pt x="13990" y="8224"/>
                  <a:pt x="14368" y="7940"/>
                  <a:pt x="14368" y="7562"/>
                </a:cubicBezTo>
                <a:lnTo>
                  <a:pt x="14368" y="7468"/>
                </a:lnTo>
                <a:close/>
                <a:moveTo>
                  <a:pt x="20607" y="6995"/>
                </a:moveTo>
                <a:cubicBezTo>
                  <a:pt x="20324" y="6995"/>
                  <a:pt x="19945" y="7279"/>
                  <a:pt x="19945" y="7657"/>
                </a:cubicBezTo>
                <a:cubicBezTo>
                  <a:pt x="19945" y="8035"/>
                  <a:pt x="20135" y="8413"/>
                  <a:pt x="20607" y="8413"/>
                </a:cubicBezTo>
                <a:cubicBezTo>
                  <a:pt x="20985" y="8413"/>
                  <a:pt x="21363" y="8035"/>
                  <a:pt x="21363" y="7657"/>
                </a:cubicBezTo>
                <a:cubicBezTo>
                  <a:pt x="21363" y="7184"/>
                  <a:pt x="21080" y="6995"/>
                  <a:pt x="20607" y="6995"/>
                </a:cubicBezTo>
                <a:close/>
                <a:moveTo>
                  <a:pt x="27602" y="6995"/>
                </a:moveTo>
                <a:cubicBezTo>
                  <a:pt x="27224" y="6995"/>
                  <a:pt x="26846" y="7279"/>
                  <a:pt x="26846" y="7657"/>
                </a:cubicBezTo>
                <a:cubicBezTo>
                  <a:pt x="26846" y="8035"/>
                  <a:pt x="27129" y="8413"/>
                  <a:pt x="27602" y="8413"/>
                </a:cubicBezTo>
                <a:cubicBezTo>
                  <a:pt x="27980" y="8413"/>
                  <a:pt x="28358" y="8035"/>
                  <a:pt x="28358" y="7657"/>
                </a:cubicBezTo>
                <a:cubicBezTo>
                  <a:pt x="28358" y="7184"/>
                  <a:pt x="28075" y="6995"/>
                  <a:pt x="27602" y="6995"/>
                </a:cubicBezTo>
                <a:close/>
                <a:moveTo>
                  <a:pt x="34691" y="6995"/>
                </a:moveTo>
                <a:cubicBezTo>
                  <a:pt x="34313" y="6995"/>
                  <a:pt x="33935" y="7279"/>
                  <a:pt x="33935" y="7657"/>
                </a:cubicBezTo>
                <a:cubicBezTo>
                  <a:pt x="33935" y="8035"/>
                  <a:pt x="34219" y="8413"/>
                  <a:pt x="34691" y="8413"/>
                </a:cubicBezTo>
                <a:cubicBezTo>
                  <a:pt x="35070" y="8413"/>
                  <a:pt x="35448" y="8035"/>
                  <a:pt x="35448" y="7657"/>
                </a:cubicBezTo>
                <a:cubicBezTo>
                  <a:pt x="35259" y="7184"/>
                  <a:pt x="35070" y="6995"/>
                  <a:pt x="34691" y="6995"/>
                </a:cubicBezTo>
                <a:close/>
                <a:moveTo>
                  <a:pt x="41686" y="6995"/>
                </a:moveTo>
                <a:cubicBezTo>
                  <a:pt x="41308" y="6995"/>
                  <a:pt x="40930" y="7279"/>
                  <a:pt x="40930" y="7657"/>
                </a:cubicBezTo>
                <a:cubicBezTo>
                  <a:pt x="40930" y="8035"/>
                  <a:pt x="41214" y="8413"/>
                  <a:pt x="41686" y="8413"/>
                </a:cubicBezTo>
                <a:cubicBezTo>
                  <a:pt x="42064" y="8413"/>
                  <a:pt x="42348" y="8035"/>
                  <a:pt x="42348" y="7657"/>
                </a:cubicBezTo>
                <a:cubicBezTo>
                  <a:pt x="42253" y="7184"/>
                  <a:pt x="42064" y="6995"/>
                  <a:pt x="41686" y="6995"/>
                </a:cubicBezTo>
                <a:close/>
                <a:moveTo>
                  <a:pt x="48681" y="6995"/>
                </a:moveTo>
                <a:cubicBezTo>
                  <a:pt x="48303" y="6995"/>
                  <a:pt x="47925" y="7279"/>
                  <a:pt x="47925" y="7657"/>
                </a:cubicBezTo>
                <a:cubicBezTo>
                  <a:pt x="47925" y="8035"/>
                  <a:pt x="48114" y="8413"/>
                  <a:pt x="48681" y="8413"/>
                </a:cubicBezTo>
                <a:cubicBezTo>
                  <a:pt x="48965" y="8413"/>
                  <a:pt x="49343" y="8035"/>
                  <a:pt x="49343" y="7657"/>
                </a:cubicBezTo>
                <a:cubicBezTo>
                  <a:pt x="49248" y="7184"/>
                  <a:pt x="48965" y="6995"/>
                  <a:pt x="48681" y="6995"/>
                </a:cubicBezTo>
                <a:close/>
                <a:moveTo>
                  <a:pt x="55581" y="6995"/>
                </a:moveTo>
                <a:cubicBezTo>
                  <a:pt x="55298" y="6995"/>
                  <a:pt x="54920" y="7279"/>
                  <a:pt x="54920" y="7657"/>
                </a:cubicBezTo>
                <a:cubicBezTo>
                  <a:pt x="54920" y="8035"/>
                  <a:pt x="55109" y="8413"/>
                  <a:pt x="55581" y="8413"/>
                </a:cubicBezTo>
                <a:cubicBezTo>
                  <a:pt x="55960" y="8413"/>
                  <a:pt x="56338" y="8035"/>
                  <a:pt x="56338" y="7657"/>
                </a:cubicBezTo>
                <a:cubicBezTo>
                  <a:pt x="56243" y="7184"/>
                  <a:pt x="55960" y="6995"/>
                  <a:pt x="55581" y="6995"/>
                </a:cubicBezTo>
                <a:close/>
                <a:moveTo>
                  <a:pt x="17204" y="8602"/>
                </a:moveTo>
                <a:cubicBezTo>
                  <a:pt x="16826" y="8602"/>
                  <a:pt x="16543" y="8980"/>
                  <a:pt x="16543" y="9358"/>
                </a:cubicBezTo>
                <a:cubicBezTo>
                  <a:pt x="16543" y="9642"/>
                  <a:pt x="16732" y="10020"/>
                  <a:pt x="17204" y="10020"/>
                </a:cubicBezTo>
                <a:cubicBezTo>
                  <a:pt x="17582" y="10020"/>
                  <a:pt x="17960" y="9642"/>
                  <a:pt x="17960" y="9358"/>
                </a:cubicBezTo>
                <a:cubicBezTo>
                  <a:pt x="17771" y="8980"/>
                  <a:pt x="17582" y="8602"/>
                  <a:pt x="17204" y="8602"/>
                </a:cubicBezTo>
                <a:close/>
                <a:moveTo>
                  <a:pt x="24199" y="8602"/>
                </a:moveTo>
                <a:cubicBezTo>
                  <a:pt x="23821" y="8602"/>
                  <a:pt x="23443" y="8980"/>
                  <a:pt x="23443" y="9358"/>
                </a:cubicBezTo>
                <a:cubicBezTo>
                  <a:pt x="23443" y="9642"/>
                  <a:pt x="23726" y="10020"/>
                  <a:pt x="24199" y="10020"/>
                </a:cubicBezTo>
                <a:cubicBezTo>
                  <a:pt x="24577" y="10020"/>
                  <a:pt x="24861" y="9642"/>
                  <a:pt x="24861" y="9358"/>
                </a:cubicBezTo>
                <a:cubicBezTo>
                  <a:pt x="24766" y="8980"/>
                  <a:pt x="24577" y="8602"/>
                  <a:pt x="24199" y="8602"/>
                </a:cubicBezTo>
                <a:close/>
                <a:moveTo>
                  <a:pt x="31099" y="8602"/>
                </a:moveTo>
                <a:cubicBezTo>
                  <a:pt x="30816" y="8602"/>
                  <a:pt x="30438" y="8980"/>
                  <a:pt x="30438" y="9358"/>
                </a:cubicBezTo>
                <a:cubicBezTo>
                  <a:pt x="30438" y="9642"/>
                  <a:pt x="30627" y="10020"/>
                  <a:pt x="31099" y="10020"/>
                </a:cubicBezTo>
                <a:cubicBezTo>
                  <a:pt x="31478" y="10020"/>
                  <a:pt x="31856" y="9642"/>
                  <a:pt x="31856" y="9358"/>
                </a:cubicBezTo>
                <a:cubicBezTo>
                  <a:pt x="31761" y="8980"/>
                  <a:pt x="31478" y="8602"/>
                  <a:pt x="31099" y="8602"/>
                </a:cubicBezTo>
                <a:close/>
                <a:moveTo>
                  <a:pt x="38094" y="8602"/>
                </a:moveTo>
                <a:cubicBezTo>
                  <a:pt x="37811" y="8602"/>
                  <a:pt x="37433" y="8980"/>
                  <a:pt x="37433" y="9358"/>
                </a:cubicBezTo>
                <a:cubicBezTo>
                  <a:pt x="37433" y="9642"/>
                  <a:pt x="37622" y="10020"/>
                  <a:pt x="38094" y="10020"/>
                </a:cubicBezTo>
                <a:cubicBezTo>
                  <a:pt x="38472" y="10020"/>
                  <a:pt x="38851" y="9642"/>
                  <a:pt x="38851" y="9358"/>
                </a:cubicBezTo>
                <a:cubicBezTo>
                  <a:pt x="38851" y="8980"/>
                  <a:pt x="38472" y="8602"/>
                  <a:pt x="38094" y="8602"/>
                </a:cubicBezTo>
                <a:close/>
                <a:moveTo>
                  <a:pt x="45089" y="8602"/>
                </a:moveTo>
                <a:cubicBezTo>
                  <a:pt x="44711" y="8602"/>
                  <a:pt x="44333" y="8980"/>
                  <a:pt x="44333" y="9358"/>
                </a:cubicBezTo>
                <a:cubicBezTo>
                  <a:pt x="44333" y="9642"/>
                  <a:pt x="44617" y="10020"/>
                  <a:pt x="45089" y="10020"/>
                </a:cubicBezTo>
                <a:cubicBezTo>
                  <a:pt x="45467" y="10020"/>
                  <a:pt x="45845" y="9642"/>
                  <a:pt x="45845" y="9358"/>
                </a:cubicBezTo>
                <a:cubicBezTo>
                  <a:pt x="45845" y="8980"/>
                  <a:pt x="45467" y="8602"/>
                  <a:pt x="45089" y="8602"/>
                </a:cubicBezTo>
                <a:close/>
                <a:moveTo>
                  <a:pt x="52084" y="8602"/>
                </a:moveTo>
                <a:cubicBezTo>
                  <a:pt x="51706" y="8602"/>
                  <a:pt x="51328" y="8980"/>
                  <a:pt x="51328" y="9358"/>
                </a:cubicBezTo>
                <a:cubicBezTo>
                  <a:pt x="51328" y="9642"/>
                  <a:pt x="51611" y="10020"/>
                  <a:pt x="52084" y="10020"/>
                </a:cubicBezTo>
                <a:cubicBezTo>
                  <a:pt x="52462" y="10020"/>
                  <a:pt x="52746" y="9642"/>
                  <a:pt x="52746" y="9358"/>
                </a:cubicBezTo>
                <a:cubicBezTo>
                  <a:pt x="52746" y="8980"/>
                  <a:pt x="52368" y="8602"/>
                  <a:pt x="52084" y="8602"/>
                </a:cubicBezTo>
                <a:close/>
                <a:moveTo>
                  <a:pt x="59079" y="8602"/>
                </a:moveTo>
                <a:cubicBezTo>
                  <a:pt x="58701" y="8602"/>
                  <a:pt x="58323" y="8980"/>
                  <a:pt x="58323" y="9358"/>
                </a:cubicBezTo>
                <a:cubicBezTo>
                  <a:pt x="58323" y="9642"/>
                  <a:pt x="58512" y="10020"/>
                  <a:pt x="59079" y="10020"/>
                </a:cubicBezTo>
                <a:cubicBezTo>
                  <a:pt x="59363" y="10020"/>
                  <a:pt x="59741" y="9642"/>
                  <a:pt x="59741" y="9358"/>
                </a:cubicBezTo>
                <a:cubicBezTo>
                  <a:pt x="59741" y="8980"/>
                  <a:pt x="59363" y="8602"/>
                  <a:pt x="59079" y="8602"/>
                </a:cubicBezTo>
                <a:close/>
                <a:moveTo>
                  <a:pt x="13707" y="10398"/>
                </a:moveTo>
                <a:cubicBezTo>
                  <a:pt x="13329" y="10398"/>
                  <a:pt x="12951" y="10682"/>
                  <a:pt x="12951" y="11060"/>
                </a:cubicBezTo>
                <a:cubicBezTo>
                  <a:pt x="12951" y="11438"/>
                  <a:pt x="13234" y="11816"/>
                  <a:pt x="13707" y="11816"/>
                </a:cubicBezTo>
                <a:cubicBezTo>
                  <a:pt x="13990" y="11816"/>
                  <a:pt x="14368" y="11438"/>
                  <a:pt x="14368" y="11060"/>
                </a:cubicBezTo>
                <a:cubicBezTo>
                  <a:pt x="14368" y="10682"/>
                  <a:pt x="13990" y="10398"/>
                  <a:pt x="13707" y="10398"/>
                </a:cubicBezTo>
                <a:close/>
                <a:moveTo>
                  <a:pt x="20607" y="10398"/>
                </a:moveTo>
                <a:cubicBezTo>
                  <a:pt x="20324" y="10398"/>
                  <a:pt x="19945" y="10682"/>
                  <a:pt x="19945" y="11060"/>
                </a:cubicBezTo>
                <a:cubicBezTo>
                  <a:pt x="19945" y="11438"/>
                  <a:pt x="20135" y="11816"/>
                  <a:pt x="20607" y="11816"/>
                </a:cubicBezTo>
                <a:cubicBezTo>
                  <a:pt x="20985" y="11816"/>
                  <a:pt x="21363" y="11438"/>
                  <a:pt x="21363" y="11060"/>
                </a:cubicBezTo>
                <a:cubicBezTo>
                  <a:pt x="21363" y="10682"/>
                  <a:pt x="21080" y="10398"/>
                  <a:pt x="20607" y="10398"/>
                </a:cubicBezTo>
                <a:close/>
                <a:moveTo>
                  <a:pt x="27602" y="10398"/>
                </a:moveTo>
                <a:cubicBezTo>
                  <a:pt x="27224" y="10398"/>
                  <a:pt x="26846" y="10682"/>
                  <a:pt x="26846" y="11060"/>
                </a:cubicBezTo>
                <a:cubicBezTo>
                  <a:pt x="26846" y="11438"/>
                  <a:pt x="27129" y="11816"/>
                  <a:pt x="27602" y="11816"/>
                </a:cubicBezTo>
                <a:cubicBezTo>
                  <a:pt x="27980" y="11816"/>
                  <a:pt x="28358" y="11438"/>
                  <a:pt x="28358" y="11060"/>
                </a:cubicBezTo>
                <a:cubicBezTo>
                  <a:pt x="28358" y="10682"/>
                  <a:pt x="28075" y="10398"/>
                  <a:pt x="27602" y="10398"/>
                </a:cubicBezTo>
                <a:close/>
                <a:moveTo>
                  <a:pt x="34691" y="10398"/>
                </a:moveTo>
                <a:cubicBezTo>
                  <a:pt x="34313" y="10398"/>
                  <a:pt x="33935" y="10682"/>
                  <a:pt x="33935" y="11060"/>
                </a:cubicBezTo>
                <a:cubicBezTo>
                  <a:pt x="33935" y="11438"/>
                  <a:pt x="34219" y="11816"/>
                  <a:pt x="34691" y="11816"/>
                </a:cubicBezTo>
                <a:cubicBezTo>
                  <a:pt x="35070" y="11816"/>
                  <a:pt x="35448" y="11438"/>
                  <a:pt x="35448" y="11060"/>
                </a:cubicBezTo>
                <a:cubicBezTo>
                  <a:pt x="35259" y="10682"/>
                  <a:pt x="35070" y="10398"/>
                  <a:pt x="34691" y="10398"/>
                </a:cubicBezTo>
                <a:close/>
                <a:moveTo>
                  <a:pt x="41686" y="10398"/>
                </a:moveTo>
                <a:cubicBezTo>
                  <a:pt x="41308" y="10398"/>
                  <a:pt x="40930" y="10682"/>
                  <a:pt x="40930" y="11060"/>
                </a:cubicBezTo>
                <a:cubicBezTo>
                  <a:pt x="40930" y="11438"/>
                  <a:pt x="41214" y="11816"/>
                  <a:pt x="41686" y="11816"/>
                </a:cubicBezTo>
                <a:cubicBezTo>
                  <a:pt x="42064" y="11816"/>
                  <a:pt x="42348" y="11438"/>
                  <a:pt x="42348" y="11060"/>
                </a:cubicBezTo>
                <a:cubicBezTo>
                  <a:pt x="42253" y="10682"/>
                  <a:pt x="42064" y="10398"/>
                  <a:pt x="41686" y="10398"/>
                </a:cubicBezTo>
                <a:close/>
                <a:moveTo>
                  <a:pt x="48681" y="10398"/>
                </a:moveTo>
                <a:cubicBezTo>
                  <a:pt x="48303" y="10398"/>
                  <a:pt x="47925" y="10682"/>
                  <a:pt x="47925" y="11060"/>
                </a:cubicBezTo>
                <a:cubicBezTo>
                  <a:pt x="47925" y="11438"/>
                  <a:pt x="48114" y="11816"/>
                  <a:pt x="48681" y="11816"/>
                </a:cubicBezTo>
                <a:cubicBezTo>
                  <a:pt x="48965" y="11816"/>
                  <a:pt x="49343" y="11438"/>
                  <a:pt x="49343" y="11060"/>
                </a:cubicBezTo>
                <a:cubicBezTo>
                  <a:pt x="49248" y="10682"/>
                  <a:pt x="48965" y="10398"/>
                  <a:pt x="48681" y="10398"/>
                </a:cubicBezTo>
                <a:close/>
                <a:moveTo>
                  <a:pt x="55581" y="10398"/>
                </a:moveTo>
                <a:cubicBezTo>
                  <a:pt x="55298" y="10398"/>
                  <a:pt x="54920" y="10682"/>
                  <a:pt x="54920" y="11060"/>
                </a:cubicBezTo>
                <a:cubicBezTo>
                  <a:pt x="54920" y="11438"/>
                  <a:pt x="55109" y="11816"/>
                  <a:pt x="55581" y="11816"/>
                </a:cubicBezTo>
                <a:cubicBezTo>
                  <a:pt x="55960" y="11816"/>
                  <a:pt x="56338" y="11438"/>
                  <a:pt x="56338" y="11060"/>
                </a:cubicBezTo>
                <a:cubicBezTo>
                  <a:pt x="56243" y="10682"/>
                  <a:pt x="55960" y="10398"/>
                  <a:pt x="55581" y="10398"/>
                </a:cubicBezTo>
                <a:close/>
                <a:moveTo>
                  <a:pt x="62576" y="10398"/>
                </a:moveTo>
                <a:cubicBezTo>
                  <a:pt x="62198" y="10398"/>
                  <a:pt x="61820" y="10682"/>
                  <a:pt x="61820" y="11060"/>
                </a:cubicBezTo>
                <a:cubicBezTo>
                  <a:pt x="61820" y="11438"/>
                  <a:pt x="62104" y="11816"/>
                  <a:pt x="62576" y="11816"/>
                </a:cubicBezTo>
                <a:cubicBezTo>
                  <a:pt x="62954" y="11816"/>
                  <a:pt x="63333" y="11438"/>
                  <a:pt x="63333" y="11060"/>
                </a:cubicBezTo>
                <a:cubicBezTo>
                  <a:pt x="63144" y="10682"/>
                  <a:pt x="62954" y="10398"/>
                  <a:pt x="62576" y="10398"/>
                </a:cubicBezTo>
                <a:close/>
                <a:moveTo>
                  <a:pt x="65412" y="12478"/>
                </a:moveTo>
                <a:cubicBezTo>
                  <a:pt x="65318" y="12667"/>
                  <a:pt x="65318" y="12761"/>
                  <a:pt x="65318" y="12856"/>
                </a:cubicBezTo>
                <a:cubicBezTo>
                  <a:pt x="65412" y="13045"/>
                  <a:pt x="65696" y="13423"/>
                  <a:pt x="65979" y="13423"/>
                </a:cubicBezTo>
                <a:cubicBezTo>
                  <a:pt x="66168" y="13423"/>
                  <a:pt x="66168" y="13328"/>
                  <a:pt x="66263" y="13328"/>
                </a:cubicBezTo>
                <a:cubicBezTo>
                  <a:pt x="66074" y="13234"/>
                  <a:pt x="66074" y="13045"/>
                  <a:pt x="65979" y="13045"/>
                </a:cubicBezTo>
                <a:cubicBezTo>
                  <a:pt x="65885" y="12856"/>
                  <a:pt x="65601" y="12761"/>
                  <a:pt x="65412" y="12478"/>
                </a:cubicBezTo>
                <a:close/>
                <a:moveTo>
                  <a:pt x="10209" y="12194"/>
                </a:moveTo>
                <a:cubicBezTo>
                  <a:pt x="9831" y="12194"/>
                  <a:pt x="9548" y="12478"/>
                  <a:pt x="9548" y="12856"/>
                </a:cubicBezTo>
                <a:cubicBezTo>
                  <a:pt x="9548" y="13234"/>
                  <a:pt x="9737" y="13612"/>
                  <a:pt x="10209" y="13612"/>
                </a:cubicBezTo>
                <a:cubicBezTo>
                  <a:pt x="10587" y="13612"/>
                  <a:pt x="10966" y="13234"/>
                  <a:pt x="10966" y="12856"/>
                </a:cubicBezTo>
                <a:cubicBezTo>
                  <a:pt x="10871" y="12383"/>
                  <a:pt x="10587" y="12194"/>
                  <a:pt x="10209" y="12194"/>
                </a:cubicBezTo>
                <a:close/>
                <a:moveTo>
                  <a:pt x="17204" y="12194"/>
                </a:moveTo>
                <a:cubicBezTo>
                  <a:pt x="16826" y="12194"/>
                  <a:pt x="16543" y="12478"/>
                  <a:pt x="16543" y="12856"/>
                </a:cubicBezTo>
                <a:cubicBezTo>
                  <a:pt x="16543" y="13234"/>
                  <a:pt x="16732" y="13612"/>
                  <a:pt x="17204" y="13612"/>
                </a:cubicBezTo>
                <a:cubicBezTo>
                  <a:pt x="17582" y="13612"/>
                  <a:pt x="17960" y="13234"/>
                  <a:pt x="17960" y="12856"/>
                </a:cubicBezTo>
                <a:cubicBezTo>
                  <a:pt x="17771" y="12383"/>
                  <a:pt x="17582" y="12194"/>
                  <a:pt x="17204" y="12194"/>
                </a:cubicBezTo>
                <a:close/>
                <a:moveTo>
                  <a:pt x="24199" y="12194"/>
                </a:moveTo>
                <a:cubicBezTo>
                  <a:pt x="23821" y="12194"/>
                  <a:pt x="23443" y="12478"/>
                  <a:pt x="23443" y="12856"/>
                </a:cubicBezTo>
                <a:cubicBezTo>
                  <a:pt x="23443" y="13234"/>
                  <a:pt x="23726" y="13612"/>
                  <a:pt x="24199" y="13612"/>
                </a:cubicBezTo>
                <a:cubicBezTo>
                  <a:pt x="24577" y="13612"/>
                  <a:pt x="24861" y="13234"/>
                  <a:pt x="24861" y="12856"/>
                </a:cubicBezTo>
                <a:cubicBezTo>
                  <a:pt x="24766" y="12383"/>
                  <a:pt x="24577" y="12194"/>
                  <a:pt x="24199" y="12194"/>
                </a:cubicBezTo>
                <a:close/>
                <a:moveTo>
                  <a:pt x="31099" y="12194"/>
                </a:moveTo>
                <a:cubicBezTo>
                  <a:pt x="30816" y="12194"/>
                  <a:pt x="30438" y="12478"/>
                  <a:pt x="30438" y="12856"/>
                </a:cubicBezTo>
                <a:cubicBezTo>
                  <a:pt x="30438" y="13234"/>
                  <a:pt x="30627" y="13612"/>
                  <a:pt x="31099" y="13612"/>
                </a:cubicBezTo>
                <a:cubicBezTo>
                  <a:pt x="31478" y="13612"/>
                  <a:pt x="31856" y="13234"/>
                  <a:pt x="31856" y="12856"/>
                </a:cubicBezTo>
                <a:cubicBezTo>
                  <a:pt x="31761" y="12383"/>
                  <a:pt x="31478" y="12194"/>
                  <a:pt x="31099" y="12194"/>
                </a:cubicBezTo>
                <a:close/>
                <a:moveTo>
                  <a:pt x="38094" y="12194"/>
                </a:moveTo>
                <a:cubicBezTo>
                  <a:pt x="37811" y="12194"/>
                  <a:pt x="37433" y="12478"/>
                  <a:pt x="37433" y="12856"/>
                </a:cubicBezTo>
                <a:cubicBezTo>
                  <a:pt x="37433" y="13234"/>
                  <a:pt x="37622" y="13612"/>
                  <a:pt x="38094" y="13612"/>
                </a:cubicBezTo>
                <a:cubicBezTo>
                  <a:pt x="38472" y="13612"/>
                  <a:pt x="38851" y="13234"/>
                  <a:pt x="38851" y="12856"/>
                </a:cubicBezTo>
                <a:cubicBezTo>
                  <a:pt x="38851" y="12383"/>
                  <a:pt x="38472" y="12194"/>
                  <a:pt x="38094" y="12194"/>
                </a:cubicBezTo>
                <a:close/>
                <a:moveTo>
                  <a:pt x="45089" y="12194"/>
                </a:moveTo>
                <a:cubicBezTo>
                  <a:pt x="44711" y="12194"/>
                  <a:pt x="44333" y="12478"/>
                  <a:pt x="44333" y="12856"/>
                </a:cubicBezTo>
                <a:cubicBezTo>
                  <a:pt x="44333" y="13234"/>
                  <a:pt x="44617" y="13612"/>
                  <a:pt x="45089" y="13612"/>
                </a:cubicBezTo>
                <a:cubicBezTo>
                  <a:pt x="45467" y="13612"/>
                  <a:pt x="45845" y="13234"/>
                  <a:pt x="45845" y="12856"/>
                </a:cubicBezTo>
                <a:cubicBezTo>
                  <a:pt x="45845" y="12383"/>
                  <a:pt x="45467" y="12194"/>
                  <a:pt x="45089" y="12194"/>
                </a:cubicBezTo>
                <a:close/>
                <a:moveTo>
                  <a:pt x="52084" y="12194"/>
                </a:moveTo>
                <a:cubicBezTo>
                  <a:pt x="51706" y="12194"/>
                  <a:pt x="51328" y="12478"/>
                  <a:pt x="51328" y="12856"/>
                </a:cubicBezTo>
                <a:cubicBezTo>
                  <a:pt x="51328" y="13234"/>
                  <a:pt x="51611" y="13612"/>
                  <a:pt x="52084" y="13612"/>
                </a:cubicBezTo>
                <a:cubicBezTo>
                  <a:pt x="52462" y="13612"/>
                  <a:pt x="52746" y="13234"/>
                  <a:pt x="52746" y="12856"/>
                </a:cubicBezTo>
                <a:cubicBezTo>
                  <a:pt x="52746" y="12383"/>
                  <a:pt x="52368" y="12194"/>
                  <a:pt x="52084" y="12194"/>
                </a:cubicBezTo>
                <a:close/>
                <a:moveTo>
                  <a:pt x="59079" y="12194"/>
                </a:moveTo>
                <a:cubicBezTo>
                  <a:pt x="58701" y="12194"/>
                  <a:pt x="58323" y="12478"/>
                  <a:pt x="58323" y="12856"/>
                </a:cubicBezTo>
                <a:cubicBezTo>
                  <a:pt x="58323" y="13234"/>
                  <a:pt x="58512" y="13612"/>
                  <a:pt x="59079" y="13612"/>
                </a:cubicBezTo>
                <a:cubicBezTo>
                  <a:pt x="59363" y="13612"/>
                  <a:pt x="59741" y="13234"/>
                  <a:pt x="59741" y="12856"/>
                </a:cubicBezTo>
                <a:cubicBezTo>
                  <a:pt x="59741" y="12383"/>
                  <a:pt x="59363" y="12194"/>
                  <a:pt x="59079" y="12194"/>
                </a:cubicBezTo>
                <a:close/>
                <a:moveTo>
                  <a:pt x="7374" y="14557"/>
                </a:moveTo>
                <a:lnTo>
                  <a:pt x="7374" y="14557"/>
                </a:lnTo>
                <a:cubicBezTo>
                  <a:pt x="7279" y="14652"/>
                  <a:pt x="7185" y="14841"/>
                  <a:pt x="7090" y="15030"/>
                </a:cubicBezTo>
                <a:cubicBezTo>
                  <a:pt x="7185" y="15030"/>
                  <a:pt x="7374" y="14841"/>
                  <a:pt x="7374" y="14557"/>
                </a:cubicBezTo>
                <a:close/>
                <a:moveTo>
                  <a:pt x="13707" y="13896"/>
                </a:moveTo>
                <a:cubicBezTo>
                  <a:pt x="13329" y="13896"/>
                  <a:pt x="12951" y="14274"/>
                  <a:pt x="12951" y="14652"/>
                </a:cubicBezTo>
                <a:cubicBezTo>
                  <a:pt x="12951" y="15030"/>
                  <a:pt x="13234" y="15313"/>
                  <a:pt x="13707" y="15313"/>
                </a:cubicBezTo>
                <a:cubicBezTo>
                  <a:pt x="13990" y="15313"/>
                  <a:pt x="14368" y="15030"/>
                  <a:pt x="14368" y="14652"/>
                </a:cubicBezTo>
                <a:cubicBezTo>
                  <a:pt x="14368" y="14179"/>
                  <a:pt x="13990" y="13896"/>
                  <a:pt x="13707" y="13896"/>
                </a:cubicBezTo>
                <a:close/>
                <a:moveTo>
                  <a:pt x="20607" y="13896"/>
                </a:moveTo>
                <a:cubicBezTo>
                  <a:pt x="20324" y="13896"/>
                  <a:pt x="19945" y="14274"/>
                  <a:pt x="19945" y="14652"/>
                </a:cubicBezTo>
                <a:cubicBezTo>
                  <a:pt x="19945" y="15030"/>
                  <a:pt x="20135" y="15313"/>
                  <a:pt x="20607" y="15313"/>
                </a:cubicBezTo>
                <a:cubicBezTo>
                  <a:pt x="20985" y="15313"/>
                  <a:pt x="21363" y="15030"/>
                  <a:pt x="21363" y="14652"/>
                </a:cubicBezTo>
                <a:cubicBezTo>
                  <a:pt x="21363" y="14179"/>
                  <a:pt x="21080" y="13896"/>
                  <a:pt x="20607" y="13896"/>
                </a:cubicBezTo>
                <a:close/>
                <a:moveTo>
                  <a:pt x="27602" y="13896"/>
                </a:moveTo>
                <a:cubicBezTo>
                  <a:pt x="27224" y="13896"/>
                  <a:pt x="26846" y="14274"/>
                  <a:pt x="26846" y="14652"/>
                </a:cubicBezTo>
                <a:cubicBezTo>
                  <a:pt x="26846" y="15030"/>
                  <a:pt x="27129" y="15313"/>
                  <a:pt x="27602" y="15313"/>
                </a:cubicBezTo>
                <a:cubicBezTo>
                  <a:pt x="27980" y="15313"/>
                  <a:pt x="28358" y="15030"/>
                  <a:pt x="28358" y="14652"/>
                </a:cubicBezTo>
                <a:cubicBezTo>
                  <a:pt x="28358" y="14179"/>
                  <a:pt x="28075" y="13896"/>
                  <a:pt x="27602" y="13896"/>
                </a:cubicBezTo>
                <a:close/>
                <a:moveTo>
                  <a:pt x="34691" y="13896"/>
                </a:moveTo>
                <a:cubicBezTo>
                  <a:pt x="34313" y="13896"/>
                  <a:pt x="33935" y="14274"/>
                  <a:pt x="33935" y="14652"/>
                </a:cubicBezTo>
                <a:cubicBezTo>
                  <a:pt x="33935" y="15030"/>
                  <a:pt x="34219" y="15313"/>
                  <a:pt x="34691" y="15313"/>
                </a:cubicBezTo>
                <a:cubicBezTo>
                  <a:pt x="35070" y="15313"/>
                  <a:pt x="35448" y="15030"/>
                  <a:pt x="35448" y="14652"/>
                </a:cubicBezTo>
                <a:cubicBezTo>
                  <a:pt x="35259" y="14179"/>
                  <a:pt x="35070" y="13896"/>
                  <a:pt x="34691" y="13896"/>
                </a:cubicBezTo>
                <a:close/>
                <a:moveTo>
                  <a:pt x="41686" y="13896"/>
                </a:moveTo>
                <a:cubicBezTo>
                  <a:pt x="41308" y="13896"/>
                  <a:pt x="40930" y="14274"/>
                  <a:pt x="40930" y="14652"/>
                </a:cubicBezTo>
                <a:cubicBezTo>
                  <a:pt x="40930" y="15030"/>
                  <a:pt x="41214" y="15313"/>
                  <a:pt x="41686" y="15313"/>
                </a:cubicBezTo>
                <a:cubicBezTo>
                  <a:pt x="42064" y="15313"/>
                  <a:pt x="42348" y="15030"/>
                  <a:pt x="42348" y="14652"/>
                </a:cubicBezTo>
                <a:cubicBezTo>
                  <a:pt x="42253" y="14179"/>
                  <a:pt x="42064" y="13896"/>
                  <a:pt x="41686" y="13896"/>
                </a:cubicBezTo>
                <a:close/>
                <a:moveTo>
                  <a:pt x="48681" y="13896"/>
                </a:moveTo>
                <a:cubicBezTo>
                  <a:pt x="48303" y="13896"/>
                  <a:pt x="47925" y="14274"/>
                  <a:pt x="47925" y="14652"/>
                </a:cubicBezTo>
                <a:cubicBezTo>
                  <a:pt x="47925" y="15030"/>
                  <a:pt x="48114" y="15313"/>
                  <a:pt x="48681" y="15313"/>
                </a:cubicBezTo>
                <a:cubicBezTo>
                  <a:pt x="48965" y="15313"/>
                  <a:pt x="49343" y="15030"/>
                  <a:pt x="49343" y="14652"/>
                </a:cubicBezTo>
                <a:cubicBezTo>
                  <a:pt x="49248" y="14179"/>
                  <a:pt x="48965" y="13896"/>
                  <a:pt x="48681" y="13896"/>
                </a:cubicBezTo>
                <a:close/>
                <a:moveTo>
                  <a:pt x="55581" y="13896"/>
                </a:moveTo>
                <a:cubicBezTo>
                  <a:pt x="55298" y="13896"/>
                  <a:pt x="54920" y="14274"/>
                  <a:pt x="54920" y="14652"/>
                </a:cubicBezTo>
                <a:cubicBezTo>
                  <a:pt x="54920" y="15030"/>
                  <a:pt x="55109" y="15313"/>
                  <a:pt x="55581" y="15313"/>
                </a:cubicBezTo>
                <a:cubicBezTo>
                  <a:pt x="55960" y="15313"/>
                  <a:pt x="56338" y="15030"/>
                  <a:pt x="56338" y="14652"/>
                </a:cubicBezTo>
                <a:cubicBezTo>
                  <a:pt x="56243" y="14179"/>
                  <a:pt x="55960" y="13896"/>
                  <a:pt x="55581" y="13896"/>
                </a:cubicBezTo>
                <a:close/>
                <a:moveTo>
                  <a:pt x="62576" y="13896"/>
                </a:moveTo>
                <a:cubicBezTo>
                  <a:pt x="62198" y="13896"/>
                  <a:pt x="61820" y="14274"/>
                  <a:pt x="61820" y="14652"/>
                </a:cubicBezTo>
                <a:cubicBezTo>
                  <a:pt x="61820" y="15030"/>
                  <a:pt x="62104" y="15313"/>
                  <a:pt x="62576" y="15313"/>
                </a:cubicBezTo>
                <a:cubicBezTo>
                  <a:pt x="62954" y="15313"/>
                  <a:pt x="63333" y="15030"/>
                  <a:pt x="63333" y="14652"/>
                </a:cubicBezTo>
                <a:cubicBezTo>
                  <a:pt x="63144" y="14179"/>
                  <a:pt x="62954" y="13896"/>
                  <a:pt x="62576" y="13896"/>
                </a:cubicBezTo>
                <a:close/>
                <a:moveTo>
                  <a:pt x="10209" y="15597"/>
                </a:moveTo>
                <a:cubicBezTo>
                  <a:pt x="9831" y="15597"/>
                  <a:pt x="9548" y="15881"/>
                  <a:pt x="9548" y="16259"/>
                </a:cubicBezTo>
                <a:cubicBezTo>
                  <a:pt x="9548" y="16637"/>
                  <a:pt x="9737" y="17015"/>
                  <a:pt x="10209" y="17015"/>
                </a:cubicBezTo>
                <a:cubicBezTo>
                  <a:pt x="10587" y="17015"/>
                  <a:pt x="10966" y="16637"/>
                  <a:pt x="10966" y="16259"/>
                </a:cubicBezTo>
                <a:cubicBezTo>
                  <a:pt x="10871" y="15975"/>
                  <a:pt x="10587" y="15597"/>
                  <a:pt x="10209" y="15597"/>
                </a:cubicBezTo>
                <a:close/>
                <a:moveTo>
                  <a:pt x="17204" y="15597"/>
                </a:moveTo>
                <a:cubicBezTo>
                  <a:pt x="16826" y="15597"/>
                  <a:pt x="16543" y="15881"/>
                  <a:pt x="16543" y="16259"/>
                </a:cubicBezTo>
                <a:cubicBezTo>
                  <a:pt x="16543" y="16637"/>
                  <a:pt x="16732" y="17015"/>
                  <a:pt x="17204" y="17015"/>
                </a:cubicBezTo>
                <a:cubicBezTo>
                  <a:pt x="17582" y="17015"/>
                  <a:pt x="17960" y="16637"/>
                  <a:pt x="17960" y="16259"/>
                </a:cubicBezTo>
                <a:cubicBezTo>
                  <a:pt x="17771" y="15975"/>
                  <a:pt x="17582" y="15597"/>
                  <a:pt x="17204" y="15597"/>
                </a:cubicBezTo>
                <a:close/>
                <a:moveTo>
                  <a:pt x="24199" y="15597"/>
                </a:moveTo>
                <a:cubicBezTo>
                  <a:pt x="23821" y="15597"/>
                  <a:pt x="23443" y="15881"/>
                  <a:pt x="23443" y="16259"/>
                </a:cubicBezTo>
                <a:cubicBezTo>
                  <a:pt x="23443" y="16637"/>
                  <a:pt x="23726" y="17015"/>
                  <a:pt x="24199" y="17015"/>
                </a:cubicBezTo>
                <a:cubicBezTo>
                  <a:pt x="24577" y="17015"/>
                  <a:pt x="24861" y="16637"/>
                  <a:pt x="24861" y="16259"/>
                </a:cubicBezTo>
                <a:cubicBezTo>
                  <a:pt x="24766" y="15975"/>
                  <a:pt x="24577" y="15597"/>
                  <a:pt x="24199" y="15597"/>
                </a:cubicBezTo>
                <a:close/>
                <a:moveTo>
                  <a:pt x="31099" y="15597"/>
                </a:moveTo>
                <a:cubicBezTo>
                  <a:pt x="30816" y="15597"/>
                  <a:pt x="30438" y="15881"/>
                  <a:pt x="30438" y="16259"/>
                </a:cubicBezTo>
                <a:cubicBezTo>
                  <a:pt x="30438" y="16637"/>
                  <a:pt x="30627" y="17015"/>
                  <a:pt x="31099" y="17015"/>
                </a:cubicBezTo>
                <a:cubicBezTo>
                  <a:pt x="31478" y="17015"/>
                  <a:pt x="31856" y="16637"/>
                  <a:pt x="31856" y="16259"/>
                </a:cubicBezTo>
                <a:cubicBezTo>
                  <a:pt x="31761" y="15975"/>
                  <a:pt x="31478" y="15597"/>
                  <a:pt x="31099" y="15597"/>
                </a:cubicBezTo>
                <a:close/>
                <a:moveTo>
                  <a:pt x="38094" y="15597"/>
                </a:moveTo>
                <a:cubicBezTo>
                  <a:pt x="37811" y="15597"/>
                  <a:pt x="37433" y="15881"/>
                  <a:pt x="37433" y="16259"/>
                </a:cubicBezTo>
                <a:cubicBezTo>
                  <a:pt x="37433" y="16637"/>
                  <a:pt x="37622" y="17015"/>
                  <a:pt x="38094" y="17015"/>
                </a:cubicBezTo>
                <a:cubicBezTo>
                  <a:pt x="38472" y="17015"/>
                  <a:pt x="38851" y="16637"/>
                  <a:pt x="38851" y="16259"/>
                </a:cubicBezTo>
                <a:cubicBezTo>
                  <a:pt x="38851" y="15975"/>
                  <a:pt x="38472" y="15597"/>
                  <a:pt x="38094" y="15597"/>
                </a:cubicBezTo>
                <a:close/>
                <a:moveTo>
                  <a:pt x="45089" y="15597"/>
                </a:moveTo>
                <a:cubicBezTo>
                  <a:pt x="44711" y="15597"/>
                  <a:pt x="44333" y="15881"/>
                  <a:pt x="44333" y="16259"/>
                </a:cubicBezTo>
                <a:cubicBezTo>
                  <a:pt x="44333" y="16637"/>
                  <a:pt x="44617" y="17015"/>
                  <a:pt x="45089" y="17015"/>
                </a:cubicBezTo>
                <a:cubicBezTo>
                  <a:pt x="45467" y="17015"/>
                  <a:pt x="45845" y="16637"/>
                  <a:pt x="45845" y="16259"/>
                </a:cubicBezTo>
                <a:cubicBezTo>
                  <a:pt x="45845" y="15975"/>
                  <a:pt x="45467" y="15597"/>
                  <a:pt x="45089" y="15597"/>
                </a:cubicBezTo>
                <a:close/>
                <a:moveTo>
                  <a:pt x="52084" y="15597"/>
                </a:moveTo>
                <a:cubicBezTo>
                  <a:pt x="51706" y="15597"/>
                  <a:pt x="51328" y="15881"/>
                  <a:pt x="51328" y="16259"/>
                </a:cubicBezTo>
                <a:cubicBezTo>
                  <a:pt x="51328" y="16637"/>
                  <a:pt x="51611" y="17015"/>
                  <a:pt x="52084" y="17015"/>
                </a:cubicBezTo>
                <a:cubicBezTo>
                  <a:pt x="52462" y="17015"/>
                  <a:pt x="52746" y="16637"/>
                  <a:pt x="52746" y="16259"/>
                </a:cubicBezTo>
                <a:cubicBezTo>
                  <a:pt x="52746" y="15975"/>
                  <a:pt x="52368" y="15597"/>
                  <a:pt x="52084" y="15597"/>
                </a:cubicBezTo>
                <a:close/>
                <a:moveTo>
                  <a:pt x="59079" y="15597"/>
                </a:moveTo>
                <a:cubicBezTo>
                  <a:pt x="58701" y="15597"/>
                  <a:pt x="58323" y="15881"/>
                  <a:pt x="58323" y="16259"/>
                </a:cubicBezTo>
                <a:cubicBezTo>
                  <a:pt x="58323" y="16637"/>
                  <a:pt x="58512" y="17015"/>
                  <a:pt x="59079" y="17015"/>
                </a:cubicBezTo>
                <a:cubicBezTo>
                  <a:pt x="59363" y="17015"/>
                  <a:pt x="59741" y="16637"/>
                  <a:pt x="59741" y="16259"/>
                </a:cubicBezTo>
                <a:cubicBezTo>
                  <a:pt x="59741" y="15975"/>
                  <a:pt x="59363" y="15597"/>
                  <a:pt x="59079" y="15597"/>
                </a:cubicBezTo>
                <a:close/>
                <a:moveTo>
                  <a:pt x="65979" y="15597"/>
                </a:moveTo>
                <a:cubicBezTo>
                  <a:pt x="65601" y="15597"/>
                  <a:pt x="65318" y="15881"/>
                  <a:pt x="65318" y="16259"/>
                </a:cubicBezTo>
                <a:cubicBezTo>
                  <a:pt x="65318" y="16637"/>
                  <a:pt x="65507" y="17015"/>
                  <a:pt x="65979" y="17015"/>
                </a:cubicBezTo>
                <a:cubicBezTo>
                  <a:pt x="66357" y="17015"/>
                  <a:pt x="66735" y="16637"/>
                  <a:pt x="66735" y="16259"/>
                </a:cubicBezTo>
                <a:cubicBezTo>
                  <a:pt x="66735" y="15975"/>
                  <a:pt x="66357" y="15597"/>
                  <a:pt x="65979" y="15597"/>
                </a:cubicBezTo>
                <a:close/>
                <a:moveTo>
                  <a:pt x="69099" y="17487"/>
                </a:moveTo>
                <a:cubicBezTo>
                  <a:pt x="68910" y="17582"/>
                  <a:pt x="68721" y="17677"/>
                  <a:pt x="68721" y="17960"/>
                </a:cubicBezTo>
                <a:cubicBezTo>
                  <a:pt x="68815" y="18433"/>
                  <a:pt x="69193" y="18622"/>
                  <a:pt x="69571" y="18622"/>
                </a:cubicBezTo>
                <a:cubicBezTo>
                  <a:pt x="69666" y="18622"/>
                  <a:pt x="69760" y="18527"/>
                  <a:pt x="69760" y="18527"/>
                </a:cubicBezTo>
                <a:cubicBezTo>
                  <a:pt x="69666" y="18244"/>
                  <a:pt x="69571" y="18149"/>
                  <a:pt x="69382" y="17960"/>
                </a:cubicBezTo>
                <a:cubicBezTo>
                  <a:pt x="69288" y="17771"/>
                  <a:pt x="69193" y="17582"/>
                  <a:pt x="69099" y="17487"/>
                </a:cubicBezTo>
                <a:close/>
                <a:moveTo>
                  <a:pt x="6712" y="17393"/>
                </a:moveTo>
                <a:cubicBezTo>
                  <a:pt x="6334" y="17393"/>
                  <a:pt x="5956" y="17677"/>
                  <a:pt x="5956" y="18055"/>
                </a:cubicBezTo>
                <a:cubicBezTo>
                  <a:pt x="5956" y="18433"/>
                  <a:pt x="6239" y="18811"/>
                  <a:pt x="6712" y="18811"/>
                </a:cubicBezTo>
                <a:cubicBezTo>
                  <a:pt x="7090" y="18811"/>
                  <a:pt x="7374" y="18433"/>
                  <a:pt x="7374" y="18055"/>
                </a:cubicBezTo>
                <a:cubicBezTo>
                  <a:pt x="7374" y="17677"/>
                  <a:pt x="7090" y="17393"/>
                  <a:pt x="6712" y="17393"/>
                </a:cubicBezTo>
                <a:close/>
                <a:moveTo>
                  <a:pt x="13707" y="17393"/>
                </a:moveTo>
                <a:cubicBezTo>
                  <a:pt x="13329" y="17393"/>
                  <a:pt x="12951" y="17677"/>
                  <a:pt x="12951" y="18055"/>
                </a:cubicBezTo>
                <a:cubicBezTo>
                  <a:pt x="12951" y="18433"/>
                  <a:pt x="13234" y="18811"/>
                  <a:pt x="13707" y="18811"/>
                </a:cubicBezTo>
                <a:cubicBezTo>
                  <a:pt x="13990" y="18811"/>
                  <a:pt x="14368" y="18433"/>
                  <a:pt x="14368" y="18055"/>
                </a:cubicBezTo>
                <a:cubicBezTo>
                  <a:pt x="14368" y="17677"/>
                  <a:pt x="13990" y="17393"/>
                  <a:pt x="13707" y="17393"/>
                </a:cubicBezTo>
                <a:close/>
                <a:moveTo>
                  <a:pt x="20607" y="17393"/>
                </a:moveTo>
                <a:cubicBezTo>
                  <a:pt x="20324" y="17393"/>
                  <a:pt x="19945" y="17677"/>
                  <a:pt x="19945" y="18055"/>
                </a:cubicBezTo>
                <a:cubicBezTo>
                  <a:pt x="19945" y="18433"/>
                  <a:pt x="20135" y="18811"/>
                  <a:pt x="20607" y="18811"/>
                </a:cubicBezTo>
                <a:cubicBezTo>
                  <a:pt x="20985" y="18811"/>
                  <a:pt x="21363" y="18433"/>
                  <a:pt x="21363" y="18055"/>
                </a:cubicBezTo>
                <a:cubicBezTo>
                  <a:pt x="21363" y="17677"/>
                  <a:pt x="21080" y="17393"/>
                  <a:pt x="20607" y="17393"/>
                </a:cubicBezTo>
                <a:close/>
                <a:moveTo>
                  <a:pt x="27602" y="17393"/>
                </a:moveTo>
                <a:cubicBezTo>
                  <a:pt x="27224" y="17393"/>
                  <a:pt x="26846" y="17677"/>
                  <a:pt x="26846" y="18055"/>
                </a:cubicBezTo>
                <a:cubicBezTo>
                  <a:pt x="26846" y="18433"/>
                  <a:pt x="27129" y="18811"/>
                  <a:pt x="27602" y="18811"/>
                </a:cubicBezTo>
                <a:cubicBezTo>
                  <a:pt x="27980" y="18811"/>
                  <a:pt x="28358" y="18433"/>
                  <a:pt x="28358" y="18055"/>
                </a:cubicBezTo>
                <a:cubicBezTo>
                  <a:pt x="28358" y="17677"/>
                  <a:pt x="28075" y="17393"/>
                  <a:pt x="27602" y="17393"/>
                </a:cubicBezTo>
                <a:close/>
                <a:moveTo>
                  <a:pt x="34691" y="17393"/>
                </a:moveTo>
                <a:cubicBezTo>
                  <a:pt x="34313" y="17393"/>
                  <a:pt x="33935" y="17677"/>
                  <a:pt x="33935" y="18055"/>
                </a:cubicBezTo>
                <a:cubicBezTo>
                  <a:pt x="33935" y="18433"/>
                  <a:pt x="34219" y="18811"/>
                  <a:pt x="34691" y="18811"/>
                </a:cubicBezTo>
                <a:cubicBezTo>
                  <a:pt x="35070" y="18811"/>
                  <a:pt x="35448" y="18433"/>
                  <a:pt x="35448" y="18055"/>
                </a:cubicBezTo>
                <a:cubicBezTo>
                  <a:pt x="35259" y="17677"/>
                  <a:pt x="35070" y="17393"/>
                  <a:pt x="34691" y="17393"/>
                </a:cubicBezTo>
                <a:close/>
                <a:moveTo>
                  <a:pt x="41686" y="17393"/>
                </a:moveTo>
                <a:cubicBezTo>
                  <a:pt x="41308" y="17393"/>
                  <a:pt x="40930" y="17677"/>
                  <a:pt x="40930" y="18055"/>
                </a:cubicBezTo>
                <a:cubicBezTo>
                  <a:pt x="40930" y="18433"/>
                  <a:pt x="41214" y="18811"/>
                  <a:pt x="41686" y="18811"/>
                </a:cubicBezTo>
                <a:cubicBezTo>
                  <a:pt x="42064" y="18811"/>
                  <a:pt x="42348" y="18433"/>
                  <a:pt x="42348" y="18055"/>
                </a:cubicBezTo>
                <a:cubicBezTo>
                  <a:pt x="42253" y="17677"/>
                  <a:pt x="42064" y="17393"/>
                  <a:pt x="41686" y="17393"/>
                </a:cubicBezTo>
                <a:close/>
                <a:moveTo>
                  <a:pt x="48681" y="17393"/>
                </a:moveTo>
                <a:cubicBezTo>
                  <a:pt x="48303" y="17393"/>
                  <a:pt x="47925" y="17677"/>
                  <a:pt x="47925" y="18055"/>
                </a:cubicBezTo>
                <a:cubicBezTo>
                  <a:pt x="47925" y="18433"/>
                  <a:pt x="48114" y="18811"/>
                  <a:pt x="48681" y="18811"/>
                </a:cubicBezTo>
                <a:cubicBezTo>
                  <a:pt x="48965" y="18811"/>
                  <a:pt x="49343" y="18433"/>
                  <a:pt x="49343" y="18055"/>
                </a:cubicBezTo>
                <a:cubicBezTo>
                  <a:pt x="49248" y="17677"/>
                  <a:pt x="48965" y="17393"/>
                  <a:pt x="48681" y="17393"/>
                </a:cubicBezTo>
                <a:close/>
                <a:moveTo>
                  <a:pt x="55581" y="17393"/>
                </a:moveTo>
                <a:cubicBezTo>
                  <a:pt x="55298" y="17393"/>
                  <a:pt x="54920" y="17677"/>
                  <a:pt x="54920" y="18055"/>
                </a:cubicBezTo>
                <a:cubicBezTo>
                  <a:pt x="54920" y="18433"/>
                  <a:pt x="55109" y="18811"/>
                  <a:pt x="55581" y="18811"/>
                </a:cubicBezTo>
                <a:cubicBezTo>
                  <a:pt x="55960" y="18811"/>
                  <a:pt x="56338" y="18433"/>
                  <a:pt x="56338" y="18055"/>
                </a:cubicBezTo>
                <a:cubicBezTo>
                  <a:pt x="56243" y="17677"/>
                  <a:pt x="55960" y="17393"/>
                  <a:pt x="55581" y="17393"/>
                </a:cubicBezTo>
                <a:close/>
                <a:moveTo>
                  <a:pt x="62576" y="17393"/>
                </a:moveTo>
                <a:cubicBezTo>
                  <a:pt x="62198" y="17393"/>
                  <a:pt x="61820" y="17677"/>
                  <a:pt x="61820" y="18055"/>
                </a:cubicBezTo>
                <a:cubicBezTo>
                  <a:pt x="61820" y="18433"/>
                  <a:pt x="62104" y="18811"/>
                  <a:pt x="62576" y="18811"/>
                </a:cubicBezTo>
                <a:cubicBezTo>
                  <a:pt x="62954" y="18811"/>
                  <a:pt x="63333" y="18433"/>
                  <a:pt x="63333" y="18055"/>
                </a:cubicBezTo>
                <a:cubicBezTo>
                  <a:pt x="63144" y="17677"/>
                  <a:pt x="62954" y="17393"/>
                  <a:pt x="62576" y="17393"/>
                </a:cubicBezTo>
                <a:close/>
                <a:moveTo>
                  <a:pt x="10209" y="19094"/>
                </a:moveTo>
                <a:cubicBezTo>
                  <a:pt x="9831" y="19094"/>
                  <a:pt x="9548" y="19473"/>
                  <a:pt x="9548" y="19851"/>
                </a:cubicBezTo>
                <a:cubicBezTo>
                  <a:pt x="9548" y="20134"/>
                  <a:pt x="9737" y="20512"/>
                  <a:pt x="10209" y="20512"/>
                </a:cubicBezTo>
                <a:cubicBezTo>
                  <a:pt x="10587" y="20512"/>
                  <a:pt x="10966" y="20229"/>
                  <a:pt x="10966" y="19851"/>
                </a:cubicBezTo>
                <a:cubicBezTo>
                  <a:pt x="10871" y="19378"/>
                  <a:pt x="10587" y="19094"/>
                  <a:pt x="10209" y="19094"/>
                </a:cubicBezTo>
                <a:close/>
                <a:moveTo>
                  <a:pt x="17204" y="19094"/>
                </a:moveTo>
                <a:cubicBezTo>
                  <a:pt x="16826" y="19094"/>
                  <a:pt x="16543" y="19473"/>
                  <a:pt x="16543" y="19851"/>
                </a:cubicBezTo>
                <a:cubicBezTo>
                  <a:pt x="16543" y="20134"/>
                  <a:pt x="16732" y="20512"/>
                  <a:pt x="17204" y="20512"/>
                </a:cubicBezTo>
                <a:cubicBezTo>
                  <a:pt x="17582" y="20512"/>
                  <a:pt x="17960" y="20229"/>
                  <a:pt x="17960" y="19851"/>
                </a:cubicBezTo>
                <a:cubicBezTo>
                  <a:pt x="17771" y="19378"/>
                  <a:pt x="17582" y="19094"/>
                  <a:pt x="17204" y="19094"/>
                </a:cubicBezTo>
                <a:close/>
                <a:moveTo>
                  <a:pt x="24199" y="19094"/>
                </a:moveTo>
                <a:cubicBezTo>
                  <a:pt x="23821" y="19094"/>
                  <a:pt x="23443" y="19473"/>
                  <a:pt x="23443" y="19851"/>
                </a:cubicBezTo>
                <a:cubicBezTo>
                  <a:pt x="23443" y="20134"/>
                  <a:pt x="23726" y="20512"/>
                  <a:pt x="24199" y="20512"/>
                </a:cubicBezTo>
                <a:cubicBezTo>
                  <a:pt x="24577" y="20512"/>
                  <a:pt x="24861" y="20229"/>
                  <a:pt x="24861" y="19851"/>
                </a:cubicBezTo>
                <a:cubicBezTo>
                  <a:pt x="24766" y="19378"/>
                  <a:pt x="24577" y="19094"/>
                  <a:pt x="24199" y="19094"/>
                </a:cubicBezTo>
                <a:close/>
                <a:moveTo>
                  <a:pt x="31099" y="19094"/>
                </a:moveTo>
                <a:cubicBezTo>
                  <a:pt x="30816" y="19094"/>
                  <a:pt x="30438" y="19473"/>
                  <a:pt x="30438" y="19851"/>
                </a:cubicBezTo>
                <a:cubicBezTo>
                  <a:pt x="30438" y="20134"/>
                  <a:pt x="30627" y="20512"/>
                  <a:pt x="31099" y="20512"/>
                </a:cubicBezTo>
                <a:cubicBezTo>
                  <a:pt x="31478" y="20512"/>
                  <a:pt x="31856" y="20229"/>
                  <a:pt x="31856" y="19851"/>
                </a:cubicBezTo>
                <a:cubicBezTo>
                  <a:pt x="31761" y="19378"/>
                  <a:pt x="31478" y="19094"/>
                  <a:pt x="31099" y="19094"/>
                </a:cubicBezTo>
                <a:close/>
                <a:moveTo>
                  <a:pt x="38094" y="19094"/>
                </a:moveTo>
                <a:cubicBezTo>
                  <a:pt x="37811" y="19094"/>
                  <a:pt x="37433" y="19473"/>
                  <a:pt x="37433" y="19851"/>
                </a:cubicBezTo>
                <a:cubicBezTo>
                  <a:pt x="37433" y="20134"/>
                  <a:pt x="37622" y="20512"/>
                  <a:pt x="38094" y="20512"/>
                </a:cubicBezTo>
                <a:cubicBezTo>
                  <a:pt x="38472" y="20512"/>
                  <a:pt x="38851" y="20229"/>
                  <a:pt x="38851" y="19851"/>
                </a:cubicBezTo>
                <a:cubicBezTo>
                  <a:pt x="38851" y="19378"/>
                  <a:pt x="38472" y="19094"/>
                  <a:pt x="38094" y="19094"/>
                </a:cubicBezTo>
                <a:close/>
                <a:moveTo>
                  <a:pt x="45089" y="19094"/>
                </a:moveTo>
                <a:cubicBezTo>
                  <a:pt x="44711" y="19094"/>
                  <a:pt x="44333" y="19473"/>
                  <a:pt x="44333" y="19851"/>
                </a:cubicBezTo>
                <a:cubicBezTo>
                  <a:pt x="44333" y="20134"/>
                  <a:pt x="44617" y="20512"/>
                  <a:pt x="45089" y="20512"/>
                </a:cubicBezTo>
                <a:cubicBezTo>
                  <a:pt x="45467" y="20512"/>
                  <a:pt x="45845" y="20229"/>
                  <a:pt x="45845" y="19851"/>
                </a:cubicBezTo>
                <a:cubicBezTo>
                  <a:pt x="45845" y="19378"/>
                  <a:pt x="45467" y="19094"/>
                  <a:pt x="45089" y="19094"/>
                </a:cubicBezTo>
                <a:close/>
                <a:moveTo>
                  <a:pt x="52084" y="19094"/>
                </a:moveTo>
                <a:cubicBezTo>
                  <a:pt x="51706" y="19094"/>
                  <a:pt x="51328" y="19473"/>
                  <a:pt x="51328" y="19851"/>
                </a:cubicBezTo>
                <a:cubicBezTo>
                  <a:pt x="51328" y="20134"/>
                  <a:pt x="51611" y="20512"/>
                  <a:pt x="52084" y="20512"/>
                </a:cubicBezTo>
                <a:cubicBezTo>
                  <a:pt x="52462" y="20512"/>
                  <a:pt x="52746" y="20229"/>
                  <a:pt x="52746" y="19851"/>
                </a:cubicBezTo>
                <a:cubicBezTo>
                  <a:pt x="52746" y="19378"/>
                  <a:pt x="52368" y="19094"/>
                  <a:pt x="52084" y="19094"/>
                </a:cubicBezTo>
                <a:close/>
                <a:moveTo>
                  <a:pt x="59079" y="19094"/>
                </a:moveTo>
                <a:cubicBezTo>
                  <a:pt x="58701" y="19094"/>
                  <a:pt x="58323" y="19473"/>
                  <a:pt x="58323" y="19851"/>
                </a:cubicBezTo>
                <a:cubicBezTo>
                  <a:pt x="58323" y="20134"/>
                  <a:pt x="58512" y="20512"/>
                  <a:pt x="59079" y="20512"/>
                </a:cubicBezTo>
                <a:cubicBezTo>
                  <a:pt x="59363" y="20512"/>
                  <a:pt x="59741" y="20229"/>
                  <a:pt x="59741" y="19851"/>
                </a:cubicBezTo>
                <a:cubicBezTo>
                  <a:pt x="59741" y="19378"/>
                  <a:pt x="59363" y="19094"/>
                  <a:pt x="59079" y="19094"/>
                </a:cubicBezTo>
                <a:close/>
                <a:moveTo>
                  <a:pt x="65979" y="19094"/>
                </a:moveTo>
                <a:cubicBezTo>
                  <a:pt x="65601" y="19094"/>
                  <a:pt x="65318" y="19473"/>
                  <a:pt x="65318" y="19851"/>
                </a:cubicBezTo>
                <a:cubicBezTo>
                  <a:pt x="65318" y="20134"/>
                  <a:pt x="65507" y="20512"/>
                  <a:pt x="65979" y="20512"/>
                </a:cubicBezTo>
                <a:cubicBezTo>
                  <a:pt x="66357" y="20512"/>
                  <a:pt x="66735" y="20229"/>
                  <a:pt x="66735" y="19851"/>
                </a:cubicBezTo>
                <a:cubicBezTo>
                  <a:pt x="66735" y="19378"/>
                  <a:pt x="66357" y="19094"/>
                  <a:pt x="65979" y="19094"/>
                </a:cubicBezTo>
                <a:close/>
                <a:moveTo>
                  <a:pt x="6712" y="20890"/>
                </a:moveTo>
                <a:cubicBezTo>
                  <a:pt x="6334" y="20890"/>
                  <a:pt x="5956" y="21268"/>
                  <a:pt x="5956" y="21647"/>
                </a:cubicBezTo>
                <a:cubicBezTo>
                  <a:pt x="5956" y="21930"/>
                  <a:pt x="6239" y="22308"/>
                  <a:pt x="6712" y="22308"/>
                </a:cubicBezTo>
                <a:cubicBezTo>
                  <a:pt x="7090" y="22308"/>
                  <a:pt x="7374" y="21930"/>
                  <a:pt x="7374" y="21647"/>
                </a:cubicBezTo>
                <a:cubicBezTo>
                  <a:pt x="7374" y="21174"/>
                  <a:pt x="7090" y="20890"/>
                  <a:pt x="6712" y="20890"/>
                </a:cubicBezTo>
                <a:close/>
                <a:moveTo>
                  <a:pt x="13707" y="20890"/>
                </a:moveTo>
                <a:cubicBezTo>
                  <a:pt x="13329" y="20890"/>
                  <a:pt x="12951" y="21268"/>
                  <a:pt x="12951" y="21647"/>
                </a:cubicBezTo>
                <a:cubicBezTo>
                  <a:pt x="12951" y="21930"/>
                  <a:pt x="13234" y="22308"/>
                  <a:pt x="13707" y="22308"/>
                </a:cubicBezTo>
                <a:cubicBezTo>
                  <a:pt x="13990" y="22308"/>
                  <a:pt x="14368" y="21930"/>
                  <a:pt x="14368" y="21647"/>
                </a:cubicBezTo>
                <a:cubicBezTo>
                  <a:pt x="14368" y="21174"/>
                  <a:pt x="13990" y="20890"/>
                  <a:pt x="13707" y="20890"/>
                </a:cubicBezTo>
                <a:close/>
                <a:moveTo>
                  <a:pt x="20607" y="20890"/>
                </a:moveTo>
                <a:cubicBezTo>
                  <a:pt x="20324" y="20890"/>
                  <a:pt x="19945" y="21268"/>
                  <a:pt x="19945" y="21647"/>
                </a:cubicBezTo>
                <a:cubicBezTo>
                  <a:pt x="19945" y="21930"/>
                  <a:pt x="20135" y="22308"/>
                  <a:pt x="20607" y="22308"/>
                </a:cubicBezTo>
                <a:cubicBezTo>
                  <a:pt x="20985" y="22308"/>
                  <a:pt x="21363" y="21930"/>
                  <a:pt x="21363" y="21647"/>
                </a:cubicBezTo>
                <a:cubicBezTo>
                  <a:pt x="21363" y="21174"/>
                  <a:pt x="21080" y="20890"/>
                  <a:pt x="20607" y="20890"/>
                </a:cubicBezTo>
                <a:close/>
                <a:moveTo>
                  <a:pt x="27602" y="20890"/>
                </a:moveTo>
                <a:cubicBezTo>
                  <a:pt x="27224" y="20890"/>
                  <a:pt x="26846" y="21268"/>
                  <a:pt x="26846" y="21647"/>
                </a:cubicBezTo>
                <a:cubicBezTo>
                  <a:pt x="26846" y="21930"/>
                  <a:pt x="27129" y="22308"/>
                  <a:pt x="27602" y="22308"/>
                </a:cubicBezTo>
                <a:cubicBezTo>
                  <a:pt x="27980" y="22308"/>
                  <a:pt x="28358" y="21930"/>
                  <a:pt x="28358" y="21647"/>
                </a:cubicBezTo>
                <a:cubicBezTo>
                  <a:pt x="28358" y="21174"/>
                  <a:pt x="28075" y="20890"/>
                  <a:pt x="27602" y="20890"/>
                </a:cubicBezTo>
                <a:close/>
                <a:moveTo>
                  <a:pt x="34691" y="20890"/>
                </a:moveTo>
                <a:cubicBezTo>
                  <a:pt x="34313" y="20890"/>
                  <a:pt x="33935" y="21268"/>
                  <a:pt x="33935" y="21647"/>
                </a:cubicBezTo>
                <a:cubicBezTo>
                  <a:pt x="33935" y="21930"/>
                  <a:pt x="34219" y="22308"/>
                  <a:pt x="34691" y="22308"/>
                </a:cubicBezTo>
                <a:cubicBezTo>
                  <a:pt x="35070" y="22308"/>
                  <a:pt x="35448" y="21930"/>
                  <a:pt x="35448" y="21647"/>
                </a:cubicBezTo>
                <a:cubicBezTo>
                  <a:pt x="35259" y="21174"/>
                  <a:pt x="35070" y="20890"/>
                  <a:pt x="34691" y="20890"/>
                </a:cubicBezTo>
                <a:close/>
                <a:moveTo>
                  <a:pt x="41686" y="20890"/>
                </a:moveTo>
                <a:cubicBezTo>
                  <a:pt x="41308" y="20890"/>
                  <a:pt x="40930" y="21268"/>
                  <a:pt x="40930" y="21647"/>
                </a:cubicBezTo>
                <a:cubicBezTo>
                  <a:pt x="40930" y="21930"/>
                  <a:pt x="41214" y="22308"/>
                  <a:pt x="41686" y="22308"/>
                </a:cubicBezTo>
                <a:cubicBezTo>
                  <a:pt x="42064" y="22308"/>
                  <a:pt x="42348" y="21930"/>
                  <a:pt x="42348" y="21647"/>
                </a:cubicBezTo>
                <a:cubicBezTo>
                  <a:pt x="42253" y="21174"/>
                  <a:pt x="42064" y="20890"/>
                  <a:pt x="41686" y="20890"/>
                </a:cubicBezTo>
                <a:close/>
                <a:moveTo>
                  <a:pt x="48681" y="20890"/>
                </a:moveTo>
                <a:cubicBezTo>
                  <a:pt x="48303" y="20890"/>
                  <a:pt x="47925" y="21268"/>
                  <a:pt x="47925" y="21647"/>
                </a:cubicBezTo>
                <a:cubicBezTo>
                  <a:pt x="47925" y="21930"/>
                  <a:pt x="48114" y="22308"/>
                  <a:pt x="48681" y="22308"/>
                </a:cubicBezTo>
                <a:cubicBezTo>
                  <a:pt x="48965" y="22308"/>
                  <a:pt x="49343" y="21930"/>
                  <a:pt x="49343" y="21647"/>
                </a:cubicBezTo>
                <a:cubicBezTo>
                  <a:pt x="49248" y="21174"/>
                  <a:pt x="48965" y="20890"/>
                  <a:pt x="48681" y="20890"/>
                </a:cubicBezTo>
                <a:close/>
                <a:moveTo>
                  <a:pt x="55581" y="20890"/>
                </a:moveTo>
                <a:cubicBezTo>
                  <a:pt x="55298" y="20890"/>
                  <a:pt x="54920" y="21268"/>
                  <a:pt x="54920" y="21647"/>
                </a:cubicBezTo>
                <a:cubicBezTo>
                  <a:pt x="54920" y="21930"/>
                  <a:pt x="55109" y="22308"/>
                  <a:pt x="55581" y="22308"/>
                </a:cubicBezTo>
                <a:cubicBezTo>
                  <a:pt x="55960" y="22308"/>
                  <a:pt x="56338" y="21930"/>
                  <a:pt x="56338" y="21647"/>
                </a:cubicBezTo>
                <a:cubicBezTo>
                  <a:pt x="56243" y="21174"/>
                  <a:pt x="55960" y="20890"/>
                  <a:pt x="55581" y="20890"/>
                </a:cubicBezTo>
                <a:close/>
                <a:moveTo>
                  <a:pt x="62576" y="20890"/>
                </a:moveTo>
                <a:cubicBezTo>
                  <a:pt x="62198" y="20890"/>
                  <a:pt x="61820" y="21268"/>
                  <a:pt x="61820" y="21647"/>
                </a:cubicBezTo>
                <a:cubicBezTo>
                  <a:pt x="61820" y="21930"/>
                  <a:pt x="62104" y="22308"/>
                  <a:pt x="62576" y="22308"/>
                </a:cubicBezTo>
                <a:cubicBezTo>
                  <a:pt x="62954" y="22308"/>
                  <a:pt x="63333" y="21930"/>
                  <a:pt x="63333" y="21647"/>
                </a:cubicBezTo>
                <a:cubicBezTo>
                  <a:pt x="63144" y="21174"/>
                  <a:pt x="62954" y="20890"/>
                  <a:pt x="62576" y="20890"/>
                </a:cubicBezTo>
                <a:close/>
                <a:moveTo>
                  <a:pt x="69571" y="20890"/>
                </a:moveTo>
                <a:cubicBezTo>
                  <a:pt x="69193" y="20890"/>
                  <a:pt x="68815" y="21268"/>
                  <a:pt x="68815" y="21647"/>
                </a:cubicBezTo>
                <a:cubicBezTo>
                  <a:pt x="68815" y="21930"/>
                  <a:pt x="69099" y="22308"/>
                  <a:pt x="69571" y="22308"/>
                </a:cubicBezTo>
                <a:cubicBezTo>
                  <a:pt x="69949" y="22308"/>
                  <a:pt x="70233" y="21930"/>
                  <a:pt x="70233" y="21647"/>
                </a:cubicBezTo>
                <a:cubicBezTo>
                  <a:pt x="70138" y="21174"/>
                  <a:pt x="69949" y="20890"/>
                  <a:pt x="69571" y="20890"/>
                </a:cubicBezTo>
                <a:close/>
                <a:moveTo>
                  <a:pt x="3309" y="22497"/>
                </a:moveTo>
                <a:cubicBezTo>
                  <a:pt x="2931" y="22497"/>
                  <a:pt x="2553" y="22875"/>
                  <a:pt x="2553" y="23254"/>
                </a:cubicBezTo>
                <a:cubicBezTo>
                  <a:pt x="2553" y="23632"/>
                  <a:pt x="2742" y="24010"/>
                  <a:pt x="3309" y="24010"/>
                </a:cubicBezTo>
                <a:cubicBezTo>
                  <a:pt x="3593" y="24010"/>
                  <a:pt x="3971" y="23632"/>
                  <a:pt x="3971" y="23254"/>
                </a:cubicBezTo>
                <a:cubicBezTo>
                  <a:pt x="3876" y="22875"/>
                  <a:pt x="3593" y="22497"/>
                  <a:pt x="3309" y="22497"/>
                </a:cubicBezTo>
                <a:close/>
                <a:moveTo>
                  <a:pt x="10209" y="22497"/>
                </a:moveTo>
                <a:cubicBezTo>
                  <a:pt x="9831" y="22497"/>
                  <a:pt x="9548" y="22875"/>
                  <a:pt x="9548" y="23254"/>
                </a:cubicBezTo>
                <a:cubicBezTo>
                  <a:pt x="9548" y="23632"/>
                  <a:pt x="9737" y="24010"/>
                  <a:pt x="10209" y="24010"/>
                </a:cubicBezTo>
                <a:cubicBezTo>
                  <a:pt x="10587" y="24010"/>
                  <a:pt x="10966" y="23632"/>
                  <a:pt x="10966" y="23254"/>
                </a:cubicBezTo>
                <a:cubicBezTo>
                  <a:pt x="10871" y="22875"/>
                  <a:pt x="10587" y="22497"/>
                  <a:pt x="10209" y="22497"/>
                </a:cubicBezTo>
                <a:close/>
                <a:moveTo>
                  <a:pt x="17204" y="22497"/>
                </a:moveTo>
                <a:cubicBezTo>
                  <a:pt x="16826" y="22497"/>
                  <a:pt x="16543" y="22875"/>
                  <a:pt x="16543" y="23254"/>
                </a:cubicBezTo>
                <a:cubicBezTo>
                  <a:pt x="16543" y="23632"/>
                  <a:pt x="16732" y="24010"/>
                  <a:pt x="17204" y="24010"/>
                </a:cubicBezTo>
                <a:cubicBezTo>
                  <a:pt x="17582" y="24010"/>
                  <a:pt x="17960" y="23632"/>
                  <a:pt x="17960" y="23254"/>
                </a:cubicBezTo>
                <a:cubicBezTo>
                  <a:pt x="17771" y="22875"/>
                  <a:pt x="17582" y="22497"/>
                  <a:pt x="17204" y="22497"/>
                </a:cubicBezTo>
                <a:close/>
                <a:moveTo>
                  <a:pt x="24199" y="22497"/>
                </a:moveTo>
                <a:cubicBezTo>
                  <a:pt x="23821" y="22497"/>
                  <a:pt x="23443" y="22875"/>
                  <a:pt x="23443" y="23254"/>
                </a:cubicBezTo>
                <a:cubicBezTo>
                  <a:pt x="23443" y="23632"/>
                  <a:pt x="23726" y="24010"/>
                  <a:pt x="24199" y="24010"/>
                </a:cubicBezTo>
                <a:cubicBezTo>
                  <a:pt x="24577" y="24010"/>
                  <a:pt x="24861" y="23632"/>
                  <a:pt x="24861" y="23254"/>
                </a:cubicBezTo>
                <a:cubicBezTo>
                  <a:pt x="24766" y="22875"/>
                  <a:pt x="24577" y="22497"/>
                  <a:pt x="24199" y="22497"/>
                </a:cubicBezTo>
                <a:close/>
                <a:moveTo>
                  <a:pt x="31099" y="22497"/>
                </a:moveTo>
                <a:cubicBezTo>
                  <a:pt x="30816" y="22497"/>
                  <a:pt x="30438" y="22875"/>
                  <a:pt x="30438" y="23254"/>
                </a:cubicBezTo>
                <a:cubicBezTo>
                  <a:pt x="30438" y="23632"/>
                  <a:pt x="30627" y="24010"/>
                  <a:pt x="31099" y="24010"/>
                </a:cubicBezTo>
                <a:cubicBezTo>
                  <a:pt x="31478" y="24010"/>
                  <a:pt x="31856" y="23632"/>
                  <a:pt x="31856" y="23254"/>
                </a:cubicBezTo>
                <a:cubicBezTo>
                  <a:pt x="31761" y="22875"/>
                  <a:pt x="31478" y="22497"/>
                  <a:pt x="31099" y="22497"/>
                </a:cubicBezTo>
                <a:close/>
                <a:moveTo>
                  <a:pt x="38094" y="22497"/>
                </a:moveTo>
                <a:cubicBezTo>
                  <a:pt x="37811" y="22497"/>
                  <a:pt x="37433" y="22875"/>
                  <a:pt x="37433" y="23254"/>
                </a:cubicBezTo>
                <a:cubicBezTo>
                  <a:pt x="37433" y="23632"/>
                  <a:pt x="37622" y="24010"/>
                  <a:pt x="38094" y="24010"/>
                </a:cubicBezTo>
                <a:cubicBezTo>
                  <a:pt x="38472" y="24010"/>
                  <a:pt x="38851" y="23632"/>
                  <a:pt x="38851" y="23254"/>
                </a:cubicBezTo>
                <a:cubicBezTo>
                  <a:pt x="38851" y="22875"/>
                  <a:pt x="38472" y="22497"/>
                  <a:pt x="38094" y="22497"/>
                </a:cubicBezTo>
                <a:close/>
                <a:moveTo>
                  <a:pt x="45089" y="22497"/>
                </a:moveTo>
                <a:cubicBezTo>
                  <a:pt x="44711" y="22497"/>
                  <a:pt x="44333" y="22875"/>
                  <a:pt x="44333" y="23254"/>
                </a:cubicBezTo>
                <a:cubicBezTo>
                  <a:pt x="44333" y="23632"/>
                  <a:pt x="44617" y="24010"/>
                  <a:pt x="45089" y="24010"/>
                </a:cubicBezTo>
                <a:cubicBezTo>
                  <a:pt x="45467" y="24010"/>
                  <a:pt x="45845" y="23632"/>
                  <a:pt x="45845" y="23254"/>
                </a:cubicBezTo>
                <a:cubicBezTo>
                  <a:pt x="45845" y="22875"/>
                  <a:pt x="45467" y="22497"/>
                  <a:pt x="45089" y="22497"/>
                </a:cubicBezTo>
                <a:close/>
                <a:moveTo>
                  <a:pt x="52084" y="22497"/>
                </a:moveTo>
                <a:cubicBezTo>
                  <a:pt x="51706" y="22497"/>
                  <a:pt x="51328" y="22875"/>
                  <a:pt x="51328" y="23254"/>
                </a:cubicBezTo>
                <a:cubicBezTo>
                  <a:pt x="51328" y="23632"/>
                  <a:pt x="51611" y="24010"/>
                  <a:pt x="52084" y="24010"/>
                </a:cubicBezTo>
                <a:cubicBezTo>
                  <a:pt x="52462" y="24010"/>
                  <a:pt x="52746" y="23632"/>
                  <a:pt x="52746" y="23254"/>
                </a:cubicBezTo>
                <a:cubicBezTo>
                  <a:pt x="52746" y="22875"/>
                  <a:pt x="52368" y="22497"/>
                  <a:pt x="52084" y="22497"/>
                </a:cubicBezTo>
                <a:close/>
                <a:moveTo>
                  <a:pt x="59079" y="22497"/>
                </a:moveTo>
                <a:cubicBezTo>
                  <a:pt x="58701" y="22497"/>
                  <a:pt x="58323" y="22875"/>
                  <a:pt x="58323" y="23254"/>
                </a:cubicBezTo>
                <a:cubicBezTo>
                  <a:pt x="58323" y="23632"/>
                  <a:pt x="58512" y="24010"/>
                  <a:pt x="59079" y="24010"/>
                </a:cubicBezTo>
                <a:cubicBezTo>
                  <a:pt x="59363" y="24010"/>
                  <a:pt x="59741" y="23632"/>
                  <a:pt x="59741" y="23254"/>
                </a:cubicBezTo>
                <a:cubicBezTo>
                  <a:pt x="59741" y="22875"/>
                  <a:pt x="59363" y="22497"/>
                  <a:pt x="59079" y="22497"/>
                </a:cubicBezTo>
                <a:close/>
                <a:moveTo>
                  <a:pt x="65979" y="22497"/>
                </a:moveTo>
                <a:cubicBezTo>
                  <a:pt x="65601" y="22497"/>
                  <a:pt x="65318" y="22875"/>
                  <a:pt x="65318" y="23254"/>
                </a:cubicBezTo>
                <a:cubicBezTo>
                  <a:pt x="65318" y="23632"/>
                  <a:pt x="65507" y="24010"/>
                  <a:pt x="65979" y="24010"/>
                </a:cubicBezTo>
                <a:cubicBezTo>
                  <a:pt x="66357" y="24010"/>
                  <a:pt x="66735" y="23632"/>
                  <a:pt x="66735" y="23254"/>
                </a:cubicBezTo>
                <a:cubicBezTo>
                  <a:pt x="66735" y="22875"/>
                  <a:pt x="66357" y="22497"/>
                  <a:pt x="65979" y="22497"/>
                </a:cubicBezTo>
                <a:close/>
                <a:moveTo>
                  <a:pt x="6712" y="24293"/>
                </a:moveTo>
                <a:cubicBezTo>
                  <a:pt x="6334" y="24293"/>
                  <a:pt x="5956" y="24671"/>
                  <a:pt x="5956" y="25049"/>
                </a:cubicBezTo>
                <a:cubicBezTo>
                  <a:pt x="5956" y="25333"/>
                  <a:pt x="6239" y="25711"/>
                  <a:pt x="6712" y="25711"/>
                </a:cubicBezTo>
                <a:cubicBezTo>
                  <a:pt x="7090" y="25711"/>
                  <a:pt x="7374" y="25428"/>
                  <a:pt x="7374" y="25049"/>
                </a:cubicBezTo>
                <a:cubicBezTo>
                  <a:pt x="7374" y="24671"/>
                  <a:pt x="7090" y="24293"/>
                  <a:pt x="6712" y="24293"/>
                </a:cubicBezTo>
                <a:close/>
                <a:moveTo>
                  <a:pt x="13707" y="24293"/>
                </a:moveTo>
                <a:cubicBezTo>
                  <a:pt x="13329" y="24293"/>
                  <a:pt x="12951" y="24671"/>
                  <a:pt x="12951" y="25049"/>
                </a:cubicBezTo>
                <a:cubicBezTo>
                  <a:pt x="12951" y="25333"/>
                  <a:pt x="13234" y="25711"/>
                  <a:pt x="13707" y="25711"/>
                </a:cubicBezTo>
                <a:cubicBezTo>
                  <a:pt x="13990" y="25711"/>
                  <a:pt x="14368" y="25428"/>
                  <a:pt x="14368" y="25049"/>
                </a:cubicBezTo>
                <a:cubicBezTo>
                  <a:pt x="14368" y="24671"/>
                  <a:pt x="13990" y="24293"/>
                  <a:pt x="13707" y="24293"/>
                </a:cubicBezTo>
                <a:close/>
                <a:moveTo>
                  <a:pt x="20607" y="24293"/>
                </a:moveTo>
                <a:cubicBezTo>
                  <a:pt x="20324" y="24293"/>
                  <a:pt x="19945" y="24671"/>
                  <a:pt x="19945" y="25049"/>
                </a:cubicBezTo>
                <a:cubicBezTo>
                  <a:pt x="19945" y="25333"/>
                  <a:pt x="20135" y="25711"/>
                  <a:pt x="20607" y="25711"/>
                </a:cubicBezTo>
                <a:cubicBezTo>
                  <a:pt x="20985" y="25711"/>
                  <a:pt x="21363" y="25428"/>
                  <a:pt x="21363" y="25049"/>
                </a:cubicBezTo>
                <a:cubicBezTo>
                  <a:pt x="21363" y="24671"/>
                  <a:pt x="21080" y="24293"/>
                  <a:pt x="20607" y="24293"/>
                </a:cubicBezTo>
                <a:close/>
                <a:moveTo>
                  <a:pt x="27602" y="24293"/>
                </a:moveTo>
                <a:cubicBezTo>
                  <a:pt x="27224" y="24293"/>
                  <a:pt x="26846" y="24671"/>
                  <a:pt x="26846" y="25049"/>
                </a:cubicBezTo>
                <a:cubicBezTo>
                  <a:pt x="26846" y="25333"/>
                  <a:pt x="27129" y="25711"/>
                  <a:pt x="27602" y="25711"/>
                </a:cubicBezTo>
                <a:cubicBezTo>
                  <a:pt x="27980" y="25711"/>
                  <a:pt x="28358" y="25428"/>
                  <a:pt x="28358" y="25049"/>
                </a:cubicBezTo>
                <a:cubicBezTo>
                  <a:pt x="28358" y="24671"/>
                  <a:pt x="28075" y="24293"/>
                  <a:pt x="27602" y="24293"/>
                </a:cubicBezTo>
                <a:close/>
                <a:moveTo>
                  <a:pt x="34691" y="24293"/>
                </a:moveTo>
                <a:cubicBezTo>
                  <a:pt x="34313" y="24293"/>
                  <a:pt x="33935" y="24671"/>
                  <a:pt x="33935" y="25049"/>
                </a:cubicBezTo>
                <a:cubicBezTo>
                  <a:pt x="33935" y="25333"/>
                  <a:pt x="34219" y="25711"/>
                  <a:pt x="34691" y="25711"/>
                </a:cubicBezTo>
                <a:cubicBezTo>
                  <a:pt x="35070" y="25711"/>
                  <a:pt x="35448" y="25428"/>
                  <a:pt x="35448" y="25049"/>
                </a:cubicBezTo>
                <a:cubicBezTo>
                  <a:pt x="35259" y="24671"/>
                  <a:pt x="35070" y="24293"/>
                  <a:pt x="34691" y="24293"/>
                </a:cubicBezTo>
                <a:close/>
                <a:moveTo>
                  <a:pt x="41686" y="24293"/>
                </a:moveTo>
                <a:cubicBezTo>
                  <a:pt x="41308" y="24293"/>
                  <a:pt x="40930" y="24671"/>
                  <a:pt x="40930" y="25049"/>
                </a:cubicBezTo>
                <a:cubicBezTo>
                  <a:pt x="40930" y="25333"/>
                  <a:pt x="41214" y="25711"/>
                  <a:pt x="41686" y="25711"/>
                </a:cubicBezTo>
                <a:cubicBezTo>
                  <a:pt x="42064" y="25711"/>
                  <a:pt x="42348" y="25428"/>
                  <a:pt x="42348" y="25049"/>
                </a:cubicBezTo>
                <a:cubicBezTo>
                  <a:pt x="42253" y="24671"/>
                  <a:pt x="42064" y="24293"/>
                  <a:pt x="41686" y="24293"/>
                </a:cubicBezTo>
                <a:close/>
                <a:moveTo>
                  <a:pt x="48681" y="24293"/>
                </a:moveTo>
                <a:cubicBezTo>
                  <a:pt x="48303" y="24293"/>
                  <a:pt x="47925" y="24671"/>
                  <a:pt x="47925" y="25049"/>
                </a:cubicBezTo>
                <a:cubicBezTo>
                  <a:pt x="47925" y="25333"/>
                  <a:pt x="48114" y="25711"/>
                  <a:pt x="48681" y="25711"/>
                </a:cubicBezTo>
                <a:cubicBezTo>
                  <a:pt x="48965" y="25711"/>
                  <a:pt x="49343" y="25428"/>
                  <a:pt x="49343" y="25049"/>
                </a:cubicBezTo>
                <a:cubicBezTo>
                  <a:pt x="49248" y="24671"/>
                  <a:pt x="48965" y="24293"/>
                  <a:pt x="48681" y="24293"/>
                </a:cubicBezTo>
                <a:close/>
                <a:moveTo>
                  <a:pt x="55581" y="24293"/>
                </a:moveTo>
                <a:cubicBezTo>
                  <a:pt x="55298" y="24293"/>
                  <a:pt x="54920" y="24671"/>
                  <a:pt x="54920" y="25049"/>
                </a:cubicBezTo>
                <a:cubicBezTo>
                  <a:pt x="54920" y="25333"/>
                  <a:pt x="55109" y="25711"/>
                  <a:pt x="55581" y="25711"/>
                </a:cubicBezTo>
                <a:cubicBezTo>
                  <a:pt x="55960" y="25711"/>
                  <a:pt x="56338" y="25428"/>
                  <a:pt x="56338" y="25049"/>
                </a:cubicBezTo>
                <a:cubicBezTo>
                  <a:pt x="56243" y="24671"/>
                  <a:pt x="55960" y="24293"/>
                  <a:pt x="55581" y="24293"/>
                </a:cubicBezTo>
                <a:close/>
                <a:moveTo>
                  <a:pt x="62576" y="24293"/>
                </a:moveTo>
                <a:cubicBezTo>
                  <a:pt x="62198" y="24293"/>
                  <a:pt x="61820" y="24671"/>
                  <a:pt x="61820" y="25049"/>
                </a:cubicBezTo>
                <a:cubicBezTo>
                  <a:pt x="61820" y="25333"/>
                  <a:pt x="62104" y="25711"/>
                  <a:pt x="62576" y="25711"/>
                </a:cubicBezTo>
                <a:cubicBezTo>
                  <a:pt x="62954" y="25711"/>
                  <a:pt x="63333" y="25428"/>
                  <a:pt x="63333" y="25049"/>
                </a:cubicBezTo>
                <a:cubicBezTo>
                  <a:pt x="63144" y="24671"/>
                  <a:pt x="62954" y="24293"/>
                  <a:pt x="62576" y="24293"/>
                </a:cubicBezTo>
                <a:close/>
                <a:moveTo>
                  <a:pt x="69571" y="24293"/>
                </a:moveTo>
                <a:cubicBezTo>
                  <a:pt x="69193" y="24293"/>
                  <a:pt x="68815" y="24671"/>
                  <a:pt x="68815" y="25049"/>
                </a:cubicBezTo>
                <a:cubicBezTo>
                  <a:pt x="68815" y="25333"/>
                  <a:pt x="69099" y="25711"/>
                  <a:pt x="69571" y="25711"/>
                </a:cubicBezTo>
                <a:cubicBezTo>
                  <a:pt x="69949" y="25711"/>
                  <a:pt x="70233" y="25428"/>
                  <a:pt x="70233" y="25049"/>
                </a:cubicBezTo>
                <a:cubicBezTo>
                  <a:pt x="70138" y="24671"/>
                  <a:pt x="69949" y="24293"/>
                  <a:pt x="69571" y="24293"/>
                </a:cubicBezTo>
                <a:close/>
                <a:moveTo>
                  <a:pt x="72974" y="26089"/>
                </a:moveTo>
                <a:cubicBezTo>
                  <a:pt x="72596" y="26089"/>
                  <a:pt x="72312" y="26467"/>
                  <a:pt x="72312" y="26845"/>
                </a:cubicBezTo>
                <a:cubicBezTo>
                  <a:pt x="72407" y="27129"/>
                  <a:pt x="72596" y="27413"/>
                  <a:pt x="72974" y="27413"/>
                </a:cubicBezTo>
                <a:cubicBezTo>
                  <a:pt x="73069" y="27413"/>
                  <a:pt x="73258" y="27224"/>
                  <a:pt x="73352" y="27224"/>
                </a:cubicBezTo>
                <a:cubicBezTo>
                  <a:pt x="73258" y="26940"/>
                  <a:pt x="73069" y="26467"/>
                  <a:pt x="72974" y="26089"/>
                </a:cubicBezTo>
                <a:close/>
                <a:moveTo>
                  <a:pt x="3309" y="26089"/>
                </a:moveTo>
                <a:cubicBezTo>
                  <a:pt x="2931" y="26089"/>
                  <a:pt x="2553" y="26467"/>
                  <a:pt x="2553" y="26845"/>
                </a:cubicBezTo>
                <a:cubicBezTo>
                  <a:pt x="2553" y="27129"/>
                  <a:pt x="2742" y="27507"/>
                  <a:pt x="3309" y="27507"/>
                </a:cubicBezTo>
                <a:cubicBezTo>
                  <a:pt x="3593" y="27507"/>
                  <a:pt x="3971" y="27129"/>
                  <a:pt x="3971" y="26845"/>
                </a:cubicBezTo>
                <a:cubicBezTo>
                  <a:pt x="3876" y="26373"/>
                  <a:pt x="3593" y="26089"/>
                  <a:pt x="3309" y="26089"/>
                </a:cubicBezTo>
                <a:close/>
                <a:moveTo>
                  <a:pt x="10209" y="26089"/>
                </a:moveTo>
                <a:cubicBezTo>
                  <a:pt x="9831" y="26089"/>
                  <a:pt x="9548" y="26467"/>
                  <a:pt x="9548" y="26845"/>
                </a:cubicBezTo>
                <a:cubicBezTo>
                  <a:pt x="9548" y="27129"/>
                  <a:pt x="9737" y="27507"/>
                  <a:pt x="10209" y="27507"/>
                </a:cubicBezTo>
                <a:cubicBezTo>
                  <a:pt x="10587" y="27507"/>
                  <a:pt x="10966" y="27129"/>
                  <a:pt x="10966" y="26845"/>
                </a:cubicBezTo>
                <a:cubicBezTo>
                  <a:pt x="10871" y="26373"/>
                  <a:pt x="10587" y="26089"/>
                  <a:pt x="10209" y="26089"/>
                </a:cubicBezTo>
                <a:close/>
                <a:moveTo>
                  <a:pt x="17204" y="26089"/>
                </a:moveTo>
                <a:cubicBezTo>
                  <a:pt x="16826" y="26089"/>
                  <a:pt x="16543" y="26467"/>
                  <a:pt x="16543" y="26845"/>
                </a:cubicBezTo>
                <a:cubicBezTo>
                  <a:pt x="16543" y="27129"/>
                  <a:pt x="16732" y="27507"/>
                  <a:pt x="17204" y="27507"/>
                </a:cubicBezTo>
                <a:cubicBezTo>
                  <a:pt x="17582" y="27507"/>
                  <a:pt x="17960" y="27129"/>
                  <a:pt x="17960" y="26845"/>
                </a:cubicBezTo>
                <a:cubicBezTo>
                  <a:pt x="17771" y="26373"/>
                  <a:pt x="17582" y="26089"/>
                  <a:pt x="17204" y="26089"/>
                </a:cubicBezTo>
                <a:close/>
                <a:moveTo>
                  <a:pt x="24199" y="26089"/>
                </a:moveTo>
                <a:cubicBezTo>
                  <a:pt x="23821" y="26089"/>
                  <a:pt x="23443" y="26467"/>
                  <a:pt x="23443" y="26845"/>
                </a:cubicBezTo>
                <a:cubicBezTo>
                  <a:pt x="23443" y="27129"/>
                  <a:pt x="23726" y="27507"/>
                  <a:pt x="24199" y="27507"/>
                </a:cubicBezTo>
                <a:cubicBezTo>
                  <a:pt x="24577" y="27507"/>
                  <a:pt x="24861" y="27129"/>
                  <a:pt x="24861" y="26845"/>
                </a:cubicBezTo>
                <a:cubicBezTo>
                  <a:pt x="24766" y="26373"/>
                  <a:pt x="24577" y="26089"/>
                  <a:pt x="24199" y="26089"/>
                </a:cubicBezTo>
                <a:close/>
                <a:moveTo>
                  <a:pt x="31099" y="26089"/>
                </a:moveTo>
                <a:cubicBezTo>
                  <a:pt x="30816" y="26089"/>
                  <a:pt x="30438" y="26467"/>
                  <a:pt x="30438" y="26845"/>
                </a:cubicBezTo>
                <a:cubicBezTo>
                  <a:pt x="30438" y="27129"/>
                  <a:pt x="30627" y="27507"/>
                  <a:pt x="31099" y="27507"/>
                </a:cubicBezTo>
                <a:cubicBezTo>
                  <a:pt x="31478" y="27507"/>
                  <a:pt x="31856" y="27129"/>
                  <a:pt x="31856" y="26845"/>
                </a:cubicBezTo>
                <a:cubicBezTo>
                  <a:pt x="31761" y="26373"/>
                  <a:pt x="31478" y="26089"/>
                  <a:pt x="31099" y="26089"/>
                </a:cubicBezTo>
                <a:close/>
                <a:moveTo>
                  <a:pt x="38094" y="26089"/>
                </a:moveTo>
                <a:cubicBezTo>
                  <a:pt x="37811" y="26089"/>
                  <a:pt x="37433" y="26467"/>
                  <a:pt x="37433" y="26845"/>
                </a:cubicBezTo>
                <a:cubicBezTo>
                  <a:pt x="37433" y="27129"/>
                  <a:pt x="37622" y="27507"/>
                  <a:pt x="38094" y="27507"/>
                </a:cubicBezTo>
                <a:cubicBezTo>
                  <a:pt x="38472" y="27507"/>
                  <a:pt x="38851" y="27129"/>
                  <a:pt x="38851" y="26845"/>
                </a:cubicBezTo>
                <a:cubicBezTo>
                  <a:pt x="38851" y="26373"/>
                  <a:pt x="38472" y="26089"/>
                  <a:pt x="38094" y="26089"/>
                </a:cubicBezTo>
                <a:close/>
                <a:moveTo>
                  <a:pt x="45089" y="26089"/>
                </a:moveTo>
                <a:cubicBezTo>
                  <a:pt x="44711" y="26089"/>
                  <a:pt x="44333" y="26467"/>
                  <a:pt x="44333" y="26845"/>
                </a:cubicBezTo>
                <a:cubicBezTo>
                  <a:pt x="44333" y="27129"/>
                  <a:pt x="44617" y="27507"/>
                  <a:pt x="45089" y="27507"/>
                </a:cubicBezTo>
                <a:cubicBezTo>
                  <a:pt x="45467" y="27507"/>
                  <a:pt x="45845" y="27129"/>
                  <a:pt x="45845" y="26845"/>
                </a:cubicBezTo>
                <a:cubicBezTo>
                  <a:pt x="45845" y="26373"/>
                  <a:pt x="45467" y="26089"/>
                  <a:pt x="45089" y="26089"/>
                </a:cubicBezTo>
                <a:close/>
                <a:moveTo>
                  <a:pt x="52084" y="26089"/>
                </a:moveTo>
                <a:cubicBezTo>
                  <a:pt x="51706" y="26089"/>
                  <a:pt x="51328" y="26467"/>
                  <a:pt x="51328" y="26845"/>
                </a:cubicBezTo>
                <a:cubicBezTo>
                  <a:pt x="51328" y="27129"/>
                  <a:pt x="51611" y="27507"/>
                  <a:pt x="52084" y="27507"/>
                </a:cubicBezTo>
                <a:cubicBezTo>
                  <a:pt x="52462" y="27507"/>
                  <a:pt x="52746" y="27129"/>
                  <a:pt x="52746" y="26845"/>
                </a:cubicBezTo>
                <a:cubicBezTo>
                  <a:pt x="52746" y="26373"/>
                  <a:pt x="52368" y="26089"/>
                  <a:pt x="52084" y="26089"/>
                </a:cubicBezTo>
                <a:close/>
                <a:moveTo>
                  <a:pt x="59079" y="26089"/>
                </a:moveTo>
                <a:cubicBezTo>
                  <a:pt x="58701" y="26089"/>
                  <a:pt x="58323" y="26467"/>
                  <a:pt x="58323" y="26845"/>
                </a:cubicBezTo>
                <a:cubicBezTo>
                  <a:pt x="58323" y="27129"/>
                  <a:pt x="58512" y="27507"/>
                  <a:pt x="59079" y="27507"/>
                </a:cubicBezTo>
                <a:cubicBezTo>
                  <a:pt x="59363" y="27507"/>
                  <a:pt x="59741" y="27129"/>
                  <a:pt x="59741" y="26845"/>
                </a:cubicBezTo>
                <a:cubicBezTo>
                  <a:pt x="59741" y="26373"/>
                  <a:pt x="59363" y="26089"/>
                  <a:pt x="59079" y="26089"/>
                </a:cubicBezTo>
                <a:close/>
                <a:moveTo>
                  <a:pt x="65979" y="26089"/>
                </a:moveTo>
                <a:cubicBezTo>
                  <a:pt x="65601" y="26089"/>
                  <a:pt x="65318" y="26467"/>
                  <a:pt x="65318" y="26845"/>
                </a:cubicBezTo>
                <a:cubicBezTo>
                  <a:pt x="65318" y="27129"/>
                  <a:pt x="65507" y="27507"/>
                  <a:pt x="65979" y="27507"/>
                </a:cubicBezTo>
                <a:cubicBezTo>
                  <a:pt x="66357" y="27507"/>
                  <a:pt x="66735" y="27129"/>
                  <a:pt x="66735" y="26845"/>
                </a:cubicBezTo>
                <a:cubicBezTo>
                  <a:pt x="66735" y="26373"/>
                  <a:pt x="66357" y="26089"/>
                  <a:pt x="65979" y="26089"/>
                </a:cubicBezTo>
                <a:close/>
                <a:moveTo>
                  <a:pt x="6712" y="27885"/>
                </a:moveTo>
                <a:cubicBezTo>
                  <a:pt x="6334" y="27885"/>
                  <a:pt x="5956" y="28169"/>
                  <a:pt x="5956" y="28547"/>
                </a:cubicBezTo>
                <a:cubicBezTo>
                  <a:pt x="5956" y="28925"/>
                  <a:pt x="6239" y="29303"/>
                  <a:pt x="6712" y="29303"/>
                </a:cubicBezTo>
                <a:cubicBezTo>
                  <a:pt x="7090" y="29303"/>
                  <a:pt x="7374" y="28925"/>
                  <a:pt x="7374" y="28547"/>
                </a:cubicBezTo>
                <a:cubicBezTo>
                  <a:pt x="7374" y="28074"/>
                  <a:pt x="7090" y="27885"/>
                  <a:pt x="6712" y="27885"/>
                </a:cubicBezTo>
                <a:close/>
                <a:moveTo>
                  <a:pt x="13707" y="27885"/>
                </a:moveTo>
                <a:cubicBezTo>
                  <a:pt x="13329" y="27885"/>
                  <a:pt x="12951" y="28169"/>
                  <a:pt x="12951" y="28547"/>
                </a:cubicBezTo>
                <a:cubicBezTo>
                  <a:pt x="12951" y="28925"/>
                  <a:pt x="13234" y="29303"/>
                  <a:pt x="13707" y="29303"/>
                </a:cubicBezTo>
                <a:cubicBezTo>
                  <a:pt x="13990" y="29303"/>
                  <a:pt x="14368" y="28925"/>
                  <a:pt x="14368" y="28547"/>
                </a:cubicBezTo>
                <a:cubicBezTo>
                  <a:pt x="14368" y="28074"/>
                  <a:pt x="13990" y="27885"/>
                  <a:pt x="13707" y="27885"/>
                </a:cubicBezTo>
                <a:close/>
                <a:moveTo>
                  <a:pt x="20607" y="27885"/>
                </a:moveTo>
                <a:cubicBezTo>
                  <a:pt x="20324" y="27885"/>
                  <a:pt x="19945" y="28169"/>
                  <a:pt x="19945" y="28547"/>
                </a:cubicBezTo>
                <a:cubicBezTo>
                  <a:pt x="19945" y="28925"/>
                  <a:pt x="20135" y="29303"/>
                  <a:pt x="20607" y="29303"/>
                </a:cubicBezTo>
                <a:cubicBezTo>
                  <a:pt x="20985" y="29303"/>
                  <a:pt x="21363" y="28925"/>
                  <a:pt x="21363" y="28547"/>
                </a:cubicBezTo>
                <a:cubicBezTo>
                  <a:pt x="21363" y="28074"/>
                  <a:pt x="21080" y="27885"/>
                  <a:pt x="20607" y="27885"/>
                </a:cubicBezTo>
                <a:close/>
                <a:moveTo>
                  <a:pt x="27602" y="27885"/>
                </a:moveTo>
                <a:cubicBezTo>
                  <a:pt x="27224" y="27885"/>
                  <a:pt x="26846" y="28169"/>
                  <a:pt x="26846" y="28547"/>
                </a:cubicBezTo>
                <a:cubicBezTo>
                  <a:pt x="26846" y="28925"/>
                  <a:pt x="27129" y="29303"/>
                  <a:pt x="27602" y="29303"/>
                </a:cubicBezTo>
                <a:cubicBezTo>
                  <a:pt x="27980" y="29303"/>
                  <a:pt x="28358" y="28925"/>
                  <a:pt x="28358" y="28547"/>
                </a:cubicBezTo>
                <a:cubicBezTo>
                  <a:pt x="28358" y="28074"/>
                  <a:pt x="28075" y="27885"/>
                  <a:pt x="27602" y="27885"/>
                </a:cubicBezTo>
                <a:close/>
                <a:moveTo>
                  <a:pt x="34691" y="27885"/>
                </a:moveTo>
                <a:cubicBezTo>
                  <a:pt x="34313" y="27885"/>
                  <a:pt x="33935" y="28169"/>
                  <a:pt x="33935" y="28547"/>
                </a:cubicBezTo>
                <a:cubicBezTo>
                  <a:pt x="33935" y="28925"/>
                  <a:pt x="34219" y="29303"/>
                  <a:pt x="34691" y="29303"/>
                </a:cubicBezTo>
                <a:cubicBezTo>
                  <a:pt x="35070" y="29303"/>
                  <a:pt x="35448" y="28925"/>
                  <a:pt x="35448" y="28547"/>
                </a:cubicBezTo>
                <a:cubicBezTo>
                  <a:pt x="35259" y="28074"/>
                  <a:pt x="35070" y="27885"/>
                  <a:pt x="34691" y="27885"/>
                </a:cubicBezTo>
                <a:close/>
                <a:moveTo>
                  <a:pt x="41686" y="27885"/>
                </a:moveTo>
                <a:cubicBezTo>
                  <a:pt x="41308" y="27885"/>
                  <a:pt x="40930" y="28169"/>
                  <a:pt x="40930" y="28547"/>
                </a:cubicBezTo>
                <a:cubicBezTo>
                  <a:pt x="40930" y="28925"/>
                  <a:pt x="41214" y="29303"/>
                  <a:pt x="41686" y="29303"/>
                </a:cubicBezTo>
                <a:cubicBezTo>
                  <a:pt x="42064" y="29303"/>
                  <a:pt x="42348" y="28925"/>
                  <a:pt x="42348" y="28547"/>
                </a:cubicBezTo>
                <a:cubicBezTo>
                  <a:pt x="42253" y="28074"/>
                  <a:pt x="42064" y="27885"/>
                  <a:pt x="41686" y="27885"/>
                </a:cubicBezTo>
                <a:close/>
                <a:moveTo>
                  <a:pt x="48681" y="27885"/>
                </a:moveTo>
                <a:cubicBezTo>
                  <a:pt x="48303" y="27885"/>
                  <a:pt x="47925" y="28169"/>
                  <a:pt x="47925" y="28547"/>
                </a:cubicBezTo>
                <a:cubicBezTo>
                  <a:pt x="47925" y="28925"/>
                  <a:pt x="48114" y="29303"/>
                  <a:pt x="48681" y="29303"/>
                </a:cubicBezTo>
                <a:cubicBezTo>
                  <a:pt x="48965" y="29303"/>
                  <a:pt x="49343" y="28925"/>
                  <a:pt x="49343" y="28547"/>
                </a:cubicBezTo>
                <a:cubicBezTo>
                  <a:pt x="49248" y="28074"/>
                  <a:pt x="48965" y="27885"/>
                  <a:pt x="48681" y="27885"/>
                </a:cubicBezTo>
                <a:close/>
                <a:moveTo>
                  <a:pt x="55581" y="27885"/>
                </a:moveTo>
                <a:cubicBezTo>
                  <a:pt x="55298" y="27885"/>
                  <a:pt x="54920" y="28169"/>
                  <a:pt x="54920" y="28547"/>
                </a:cubicBezTo>
                <a:cubicBezTo>
                  <a:pt x="54920" y="28925"/>
                  <a:pt x="55109" y="29303"/>
                  <a:pt x="55581" y="29303"/>
                </a:cubicBezTo>
                <a:cubicBezTo>
                  <a:pt x="55960" y="29303"/>
                  <a:pt x="56338" y="28925"/>
                  <a:pt x="56338" y="28547"/>
                </a:cubicBezTo>
                <a:cubicBezTo>
                  <a:pt x="56243" y="28074"/>
                  <a:pt x="55960" y="27885"/>
                  <a:pt x="55581" y="27885"/>
                </a:cubicBezTo>
                <a:close/>
                <a:moveTo>
                  <a:pt x="62576" y="27885"/>
                </a:moveTo>
                <a:cubicBezTo>
                  <a:pt x="62198" y="27885"/>
                  <a:pt x="61820" y="28169"/>
                  <a:pt x="61820" y="28547"/>
                </a:cubicBezTo>
                <a:cubicBezTo>
                  <a:pt x="61820" y="28925"/>
                  <a:pt x="62104" y="29303"/>
                  <a:pt x="62576" y="29303"/>
                </a:cubicBezTo>
                <a:cubicBezTo>
                  <a:pt x="62954" y="29303"/>
                  <a:pt x="63333" y="28925"/>
                  <a:pt x="63333" y="28547"/>
                </a:cubicBezTo>
                <a:cubicBezTo>
                  <a:pt x="63144" y="28074"/>
                  <a:pt x="62954" y="27885"/>
                  <a:pt x="62576" y="27885"/>
                </a:cubicBezTo>
                <a:close/>
                <a:moveTo>
                  <a:pt x="69571" y="27885"/>
                </a:moveTo>
                <a:cubicBezTo>
                  <a:pt x="69193" y="27885"/>
                  <a:pt x="68815" y="28169"/>
                  <a:pt x="68815" y="28547"/>
                </a:cubicBezTo>
                <a:cubicBezTo>
                  <a:pt x="68815" y="28925"/>
                  <a:pt x="69099" y="29303"/>
                  <a:pt x="69571" y="29303"/>
                </a:cubicBezTo>
                <a:cubicBezTo>
                  <a:pt x="69949" y="29303"/>
                  <a:pt x="70233" y="28925"/>
                  <a:pt x="70233" y="28547"/>
                </a:cubicBezTo>
                <a:cubicBezTo>
                  <a:pt x="70138" y="28074"/>
                  <a:pt x="69949" y="27885"/>
                  <a:pt x="69571" y="27885"/>
                </a:cubicBezTo>
                <a:close/>
                <a:moveTo>
                  <a:pt x="3309" y="29492"/>
                </a:moveTo>
                <a:cubicBezTo>
                  <a:pt x="2931" y="29492"/>
                  <a:pt x="2553" y="29870"/>
                  <a:pt x="2553" y="30248"/>
                </a:cubicBezTo>
                <a:cubicBezTo>
                  <a:pt x="2553" y="30626"/>
                  <a:pt x="2742" y="30910"/>
                  <a:pt x="3309" y="30910"/>
                </a:cubicBezTo>
                <a:cubicBezTo>
                  <a:pt x="3593" y="30910"/>
                  <a:pt x="3971" y="30626"/>
                  <a:pt x="3971" y="30248"/>
                </a:cubicBezTo>
                <a:cubicBezTo>
                  <a:pt x="3876" y="29870"/>
                  <a:pt x="3593" y="29492"/>
                  <a:pt x="3309" y="29492"/>
                </a:cubicBezTo>
                <a:close/>
                <a:moveTo>
                  <a:pt x="10209" y="29492"/>
                </a:moveTo>
                <a:cubicBezTo>
                  <a:pt x="9831" y="29492"/>
                  <a:pt x="9548" y="29870"/>
                  <a:pt x="9548" y="30248"/>
                </a:cubicBezTo>
                <a:cubicBezTo>
                  <a:pt x="9548" y="30626"/>
                  <a:pt x="9737" y="30910"/>
                  <a:pt x="10209" y="30910"/>
                </a:cubicBezTo>
                <a:cubicBezTo>
                  <a:pt x="10587" y="30910"/>
                  <a:pt x="10966" y="30626"/>
                  <a:pt x="10966" y="30248"/>
                </a:cubicBezTo>
                <a:cubicBezTo>
                  <a:pt x="10871" y="29870"/>
                  <a:pt x="10587" y="29492"/>
                  <a:pt x="10209" y="29492"/>
                </a:cubicBezTo>
                <a:close/>
                <a:moveTo>
                  <a:pt x="17204" y="29492"/>
                </a:moveTo>
                <a:cubicBezTo>
                  <a:pt x="16826" y="29492"/>
                  <a:pt x="16543" y="29870"/>
                  <a:pt x="16543" y="30248"/>
                </a:cubicBezTo>
                <a:cubicBezTo>
                  <a:pt x="16543" y="30626"/>
                  <a:pt x="16732" y="30910"/>
                  <a:pt x="17204" y="30910"/>
                </a:cubicBezTo>
                <a:cubicBezTo>
                  <a:pt x="17582" y="30910"/>
                  <a:pt x="17960" y="30626"/>
                  <a:pt x="17960" y="30248"/>
                </a:cubicBezTo>
                <a:cubicBezTo>
                  <a:pt x="17771" y="29870"/>
                  <a:pt x="17582" y="29492"/>
                  <a:pt x="17204" y="29492"/>
                </a:cubicBezTo>
                <a:close/>
                <a:moveTo>
                  <a:pt x="24199" y="29492"/>
                </a:moveTo>
                <a:cubicBezTo>
                  <a:pt x="23821" y="29492"/>
                  <a:pt x="23443" y="29870"/>
                  <a:pt x="23443" y="30248"/>
                </a:cubicBezTo>
                <a:cubicBezTo>
                  <a:pt x="23443" y="30626"/>
                  <a:pt x="23726" y="30910"/>
                  <a:pt x="24199" y="30910"/>
                </a:cubicBezTo>
                <a:cubicBezTo>
                  <a:pt x="24577" y="30910"/>
                  <a:pt x="24861" y="30626"/>
                  <a:pt x="24861" y="30248"/>
                </a:cubicBezTo>
                <a:cubicBezTo>
                  <a:pt x="24766" y="29870"/>
                  <a:pt x="24577" y="29492"/>
                  <a:pt x="24199" y="29492"/>
                </a:cubicBezTo>
                <a:close/>
                <a:moveTo>
                  <a:pt x="31099" y="29492"/>
                </a:moveTo>
                <a:cubicBezTo>
                  <a:pt x="30816" y="29492"/>
                  <a:pt x="30438" y="29870"/>
                  <a:pt x="30438" y="30248"/>
                </a:cubicBezTo>
                <a:cubicBezTo>
                  <a:pt x="30438" y="30626"/>
                  <a:pt x="30627" y="30910"/>
                  <a:pt x="31099" y="30910"/>
                </a:cubicBezTo>
                <a:cubicBezTo>
                  <a:pt x="31478" y="30910"/>
                  <a:pt x="31856" y="30626"/>
                  <a:pt x="31856" y="30248"/>
                </a:cubicBezTo>
                <a:cubicBezTo>
                  <a:pt x="31761" y="29870"/>
                  <a:pt x="31478" y="29492"/>
                  <a:pt x="31099" y="29492"/>
                </a:cubicBezTo>
                <a:close/>
                <a:moveTo>
                  <a:pt x="38094" y="29492"/>
                </a:moveTo>
                <a:cubicBezTo>
                  <a:pt x="37811" y="29492"/>
                  <a:pt x="37433" y="29870"/>
                  <a:pt x="37433" y="30248"/>
                </a:cubicBezTo>
                <a:cubicBezTo>
                  <a:pt x="37433" y="30626"/>
                  <a:pt x="37622" y="30910"/>
                  <a:pt x="38094" y="30910"/>
                </a:cubicBezTo>
                <a:cubicBezTo>
                  <a:pt x="38472" y="30910"/>
                  <a:pt x="38851" y="30626"/>
                  <a:pt x="38851" y="30248"/>
                </a:cubicBezTo>
                <a:cubicBezTo>
                  <a:pt x="38851" y="29870"/>
                  <a:pt x="38472" y="29492"/>
                  <a:pt x="38094" y="29492"/>
                </a:cubicBezTo>
                <a:close/>
                <a:moveTo>
                  <a:pt x="45089" y="29492"/>
                </a:moveTo>
                <a:cubicBezTo>
                  <a:pt x="44711" y="29492"/>
                  <a:pt x="44333" y="29870"/>
                  <a:pt x="44333" y="30248"/>
                </a:cubicBezTo>
                <a:cubicBezTo>
                  <a:pt x="44333" y="30626"/>
                  <a:pt x="44617" y="30910"/>
                  <a:pt x="45089" y="30910"/>
                </a:cubicBezTo>
                <a:cubicBezTo>
                  <a:pt x="45467" y="30910"/>
                  <a:pt x="45845" y="30626"/>
                  <a:pt x="45845" y="30248"/>
                </a:cubicBezTo>
                <a:cubicBezTo>
                  <a:pt x="45845" y="29870"/>
                  <a:pt x="45467" y="29492"/>
                  <a:pt x="45089" y="29492"/>
                </a:cubicBezTo>
                <a:close/>
                <a:moveTo>
                  <a:pt x="52084" y="29492"/>
                </a:moveTo>
                <a:cubicBezTo>
                  <a:pt x="51706" y="29492"/>
                  <a:pt x="51328" y="29870"/>
                  <a:pt x="51328" y="30248"/>
                </a:cubicBezTo>
                <a:cubicBezTo>
                  <a:pt x="51328" y="30626"/>
                  <a:pt x="51611" y="30910"/>
                  <a:pt x="52084" y="30910"/>
                </a:cubicBezTo>
                <a:cubicBezTo>
                  <a:pt x="52462" y="30910"/>
                  <a:pt x="52746" y="30626"/>
                  <a:pt x="52746" y="30248"/>
                </a:cubicBezTo>
                <a:cubicBezTo>
                  <a:pt x="52746" y="29870"/>
                  <a:pt x="52368" y="29492"/>
                  <a:pt x="52084" y="29492"/>
                </a:cubicBezTo>
                <a:close/>
                <a:moveTo>
                  <a:pt x="59079" y="29492"/>
                </a:moveTo>
                <a:cubicBezTo>
                  <a:pt x="58701" y="29492"/>
                  <a:pt x="58323" y="29870"/>
                  <a:pt x="58323" y="30248"/>
                </a:cubicBezTo>
                <a:cubicBezTo>
                  <a:pt x="58323" y="30626"/>
                  <a:pt x="58512" y="30910"/>
                  <a:pt x="59079" y="30910"/>
                </a:cubicBezTo>
                <a:cubicBezTo>
                  <a:pt x="59363" y="30910"/>
                  <a:pt x="59741" y="30626"/>
                  <a:pt x="59741" y="30248"/>
                </a:cubicBezTo>
                <a:cubicBezTo>
                  <a:pt x="59741" y="29870"/>
                  <a:pt x="59363" y="29492"/>
                  <a:pt x="59079" y="29492"/>
                </a:cubicBezTo>
                <a:close/>
                <a:moveTo>
                  <a:pt x="65979" y="29492"/>
                </a:moveTo>
                <a:cubicBezTo>
                  <a:pt x="65601" y="29492"/>
                  <a:pt x="65318" y="29870"/>
                  <a:pt x="65318" y="30248"/>
                </a:cubicBezTo>
                <a:cubicBezTo>
                  <a:pt x="65318" y="30626"/>
                  <a:pt x="65507" y="30910"/>
                  <a:pt x="65979" y="30910"/>
                </a:cubicBezTo>
                <a:cubicBezTo>
                  <a:pt x="66357" y="30910"/>
                  <a:pt x="66735" y="30626"/>
                  <a:pt x="66735" y="30248"/>
                </a:cubicBezTo>
                <a:cubicBezTo>
                  <a:pt x="66735" y="29870"/>
                  <a:pt x="66357" y="29492"/>
                  <a:pt x="65979" y="29492"/>
                </a:cubicBezTo>
                <a:close/>
                <a:moveTo>
                  <a:pt x="72974" y="29492"/>
                </a:moveTo>
                <a:cubicBezTo>
                  <a:pt x="72596" y="29492"/>
                  <a:pt x="72312" y="29870"/>
                  <a:pt x="72312" y="30248"/>
                </a:cubicBezTo>
                <a:cubicBezTo>
                  <a:pt x="72407" y="30626"/>
                  <a:pt x="72596" y="30910"/>
                  <a:pt x="72974" y="30910"/>
                </a:cubicBezTo>
                <a:cubicBezTo>
                  <a:pt x="73352" y="30910"/>
                  <a:pt x="73730" y="30626"/>
                  <a:pt x="73730" y="30248"/>
                </a:cubicBezTo>
                <a:cubicBezTo>
                  <a:pt x="73730" y="29870"/>
                  <a:pt x="73447" y="29492"/>
                  <a:pt x="72974" y="29492"/>
                </a:cubicBezTo>
                <a:close/>
                <a:moveTo>
                  <a:pt x="284" y="31761"/>
                </a:moveTo>
                <a:lnTo>
                  <a:pt x="284" y="31950"/>
                </a:lnTo>
                <a:cubicBezTo>
                  <a:pt x="284" y="32139"/>
                  <a:pt x="284" y="32328"/>
                  <a:pt x="190" y="32422"/>
                </a:cubicBezTo>
                <a:cubicBezTo>
                  <a:pt x="284" y="32328"/>
                  <a:pt x="379" y="32233"/>
                  <a:pt x="379" y="31950"/>
                </a:cubicBezTo>
                <a:cubicBezTo>
                  <a:pt x="379" y="31855"/>
                  <a:pt x="284" y="31855"/>
                  <a:pt x="284" y="31761"/>
                </a:cubicBezTo>
                <a:close/>
                <a:moveTo>
                  <a:pt x="6712" y="31288"/>
                </a:moveTo>
                <a:cubicBezTo>
                  <a:pt x="6334" y="31288"/>
                  <a:pt x="5956" y="31666"/>
                  <a:pt x="5956" y="32044"/>
                </a:cubicBezTo>
                <a:cubicBezTo>
                  <a:pt x="5956" y="32328"/>
                  <a:pt x="6239" y="32706"/>
                  <a:pt x="6712" y="32706"/>
                </a:cubicBezTo>
                <a:cubicBezTo>
                  <a:pt x="7090" y="32706"/>
                  <a:pt x="7374" y="32328"/>
                  <a:pt x="7374" y="32044"/>
                </a:cubicBezTo>
                <a:cubicBezTo>
                  <a:pt x="7374" y="31666"/>
                  <a:pt x="7090" y="31288"/>
                  <a:pt x="6712" y="31288"/>
                </a:cubicBezTo>
                <a:close/>
                <a:moveTo>
                  <a:pt x="13707" y="31288"/>
                </a:moveTo>
                <a:cubicBezTo>
                  <a:pt x="13329" y="31288"/>
                  <a:pt x="12951" y="31666"/>
                  <a:pt x="12951" y="32044"/>
                </a:cubicBezTo>
                <a:cubicBezTo>
                  <a:pt x="12951" y="32328"/>
                  <a:pt x="13234" y="32706"/>
                  <a:pt x="13707" y="32706"/>
                </a:cubicBezTo>
                <a:cubicBezTo>
                  <a:pt x="13990" y="32706"/>
                  <a:pt x="14368" y="32328"/>
                  <a:pt x="14368" y="32044"/>
                </a:cubicBezTo>
                <a:cubicBezTo>
                  <a:pt x="14368" y="31666"/>
                  <a:pt x="13990" y="31288"/>
                  <a:pt x="13707" y="31288"/>
                </a:cubicBezTo>
                <a:close/>
                <a:moveTo>
                  <a:pt x="20607" y="31288"/>
                </a:moveTo>
                <a:cubicBezTo>
                  <a:pt x="20324" y="31288"/>
                  <a:pt x="19945" y="31666"/>
                  <a:pt x="19945" y="32044"/>
                </a:cubicBezTo>
                <a:cubicBezTo>
                  <a:pt x="19945" y="32328"/>
                  <a:pt x="20135" y="32706"/>
                  <a:pt x="20607" y="32706"/>
                </a:cubicBezTo>
                <a:cubicBezTo>
                  <a:pt x="20985" y="32706"/>
                  <a:pt x="21363" y="32328"/>
                  <a:pt x="21363" y="32044"/>
                </a:cubicBezTo>
                <a:cubicBezTo>
                  <a:pt x="21363" y="31666"/>
                  <a:pt x="21080" y="31288"/>
                  <a:pt x="20607" y="31288"/>
                </a:cubicBezTo>
                <a:close/>
                <a:moveTo>
                  <a:pt x="27602" y="31288"/>
                </a:moveTo>
                <a:cubicBezTo>
                  <a:pt x="27224" y="31288"/>
                  <a:pt x="26846" y="31666"/>
                  <a:pt x="26846" y="32044"/>
                </a:cubicBezTo>
                <a:cubicBezTo>
                  <a:pt x="26846" y="32328"/>
                  <a:pt x="27129" y="32706"/>
                  <a:pt x="27602" y="32706"/>
                </a:cubicBezTo>
                <a:cubicBezTo>
                  <a:pt x="27980" y="32706"/>
                  <a:pt x="28358" y="32328"/>
                  <a:pt x="28358" y="32044"/>
                </a:cubicBezTo>
                <a:cubicBezTo>
                  <a:pt x="28358" y="31666"/>
                  <a:pt x="28075" y="31288"/>
                  <a:pt x="27602" y="31288"/>
                </a:cubicBezTo>
                <a:close/>
                <a:moveTo>
                  <a:pt x="34691" y="31288"/>
                </a:moveTo>
                <a:cubicBezTo>
                  <a:pt x="34313" y="31288"/>
                  <a:pt x="33935" y="31666"/>
                  <a:pt x="33935" y="32044"/>
                </a:cubicBezTo>
                <a:cubicBezTo>
                  <a:pt x="33935" y="32328"/>
                  <a:pt x="34219" y="32706"/>
                  <a:pt x="34691" y="32706"/>
                </a:cubicBezTo>
                <a:cubicBezTo>
                  <a:pt x="35070" y="32706"/>
                  <a:pt x="35448" y="32328"/>
                  <a:pt x="35448" y="32044"/>
                </a:cubicBezTo>
                <a:cubicBezTo>
                  <a:pt x="35259" y="31666"/>
                  <a:pt x="35070" y="31288"/>
                  <a:pt x="34691" y="31288"/>
                </a:cubicBezTo>
                <a:close/>
                <a:moveTo>
                  <a:pt x="41686" y="31288"/>
                </a:moveTo>
                <a:cubicBezTo>
                  <a:pt x="41308" y="31288"/>
                  <a:pt x="40930" y="31666"/>
                  <a:pt x="40930" y="32044"/>
                </a:cubicBezTo>
                <a:cubicBezTo>
                  <a:pt x="40930" y="32328"/>
                  <a:pt x="41214" y="32706"/>
                  <a:pt x="41686" y="32706"/>
                </a:cubicBezTo>
                <a:cubicBezTo>
                  <a:pt x="42064" y="32706"/>
                  <a:pt x="42348" y="32328"/>
                  <a:pt x="42348" y="32044"/>
                </a:cubicBezTo>
                <a:cubicBezTo>
                  <a:pt x="42253" y="31666"/>
                  <a:pt x="42064" y="31288"/>
                  <a:pt x="41686" y="31288"/>
                </a:cubicBezTo>
                <a:close/>
                <a:moveTo>
                  <a:pt x="48681" y="31288"/>
                </a:moveTo>
                <a:cubicBezTo>
                  <a:pt x="48303" y="31288"/>
                  <a:pt x="47925" y="31666"/>
                  <a:pt x="47925" y="32044"/>
                </a:cubicBezTo>
                <a:cubicBezTo>
                  <a:pt x="47925" y="32328"/>
                  <a:pt x="48114" y="32706"/>
                  <a:pt x="48681" y="32706"/>
                </a:cubicBezTo>
                <a:cubicBezTo>
                  <a:pt x="48965" y="32706"/>
                  <a:pt x="49343" y="32328"/>
                  <a:pt x="49343" y="32044"/>
                </a:cubicBezTo>
                <a:cubicBezTo>
                  <a:pt x="49248" y="31666"/>
                  <a:pt x="48965" y="31288"/>
                  <a:pt x="48681" y="31288"/>
                </a:cubicBezTo>
                <a:close/>
                <a:moveTo>
                  <a:pt x="55581" y="31288"/>
                </a:moveTo>
                <a:cubicBezTo>
                  <a:pt x="55298" y="31288"/>
                  <a:pt x="54920" y="31666"/>
                  <a:pt x="54920" y="32044"/>
                </a:cubicBezTo>
                <a:cubicBezTo>
                  <a:pt x="54920" y="32328"/>
                  <a:pt x="55109" y="32706"/>
                  <a:pt x="55581" y="32706"/>
                </a:cubicBezTo>
                <a:cubicBezTo>
                  <a:pt x="55960" y="32706"/>
                  <a:pt x="56338" y="32328"/>
                  <a:pt x="56338" y="32044"/>
                </a:cubicBezTo>
                <a:cubicBezTo>
                  <a:pt x="56243" y="31666"/>
                  <a:pt x="55960" y="31288"/>
                  <a:pt x="55581" y="31288"/>
                </a:cubicBezTo>
                <a:close/>
                <a:moveTo>
                  <a:pt x="62576" y="31288"/>
                </a:moveTo>
                <a:cubicBezTo>
                  <a:pt x="62198" y="31288"/>
                  <a:pt x="61820" y="31666"/>
                  <a:pt x="61820" y="32044"/>
                </a:cubicBezTo>
                <a:cubicBezTo>
                  <a:pt x="61820" y="32328"/>
                  <a:pt x="62104" y="32706"/>
                  <a:pt x="62576" y="32706"/>
                </a:cubicBezTo>
                <a:cubicBezTo>
                  <a:pt x="62954" y="32706"/>
                  <a:pt x="63333" y="32328"/>
                  <a:pt x="63333" y="32044"/>
                </a:cubicBezTo>
                <a:cubicBezTo>
                  <a:pt x="63144" y="31666"/>
                  <a:pt x="62954" y="31288"/>
                  <a:pt x="62576" y="31288"/>
                </a:cubicBezTo>
                <a:close/>
                <a:moveTo>
                  <a:pt x="69571" y="31288"/>
                </a:moveTo>
                <a:cubicBezTo>
                  <a:pt x="69193" y="31288"/>
                  <a:pt x="68815" y="31666"/>
                  <a:pt x="68815" y="32044"/>
                </a:cubicBezTo>
                <a:cubicBezTo>
                  <a:pt x="68815" y="32328"/>
                  <a:pt x="69099" y="32706"/>
                  <a:pt x="69571" y="32706"/>
                </a:cubicBezTo>
                <a:cubicBezTo>
                  <a:pt x="69949" y="32706"/>
                  <a:pt x="70233" y="32328"/>
                  <a:pt x="70233" y="32044"/>
                </a:cubicBezTo>
                <a:cubicBezTo>
                  <a:pt x="70138" y="31666"/>
                  <a:pt x="69949" y="31288"/>
                  <a:pt x="69571" y="31288"/>
                </a:cubicBezTo>
                <a:close/>
                <a:moveTo>
                  <a:pt x="3309" y="33084"/>
                </a:moveTo>
                <a:cubicBezTo>
                  <a:pt x="2931" y="33084"/>
                  <a:pt x="2553" y="33462"/>
                  <a:pt x="2553" y="33746"/>
                </a:cubicBezTo>
                <a:cubicBezTo>
                  <a:pt x="2553" y="34124"/>
                  <a:pt x="2742" y="34502"/>
                  <a:pt x="3309" y="34502"/>
                </a:cubicBezTo>
                <a:cubicBezTo>
                  <a:pt x="3593" y="34502"/>
                  <a:pt x="3971" y="34124"/>
                  <a:pt x="3971" y="33746"/>
                </a:cubicBezTo>
                <a:cubicBezTo>
                  <a:pt x="3876" y="33273"/>
                  <a:pt x="3593" y="33084"/>
                  <a:pt x="3309" y="33084"/>
                </a:cubicBezTo>
                <a:close/>
                <a:moveTo>
                  <a:pt x="10209" y="33084"/>
                </a:moveTo>
                <a:cubicBezTo>
                  <a:pt x="9831" y="33084"/>
                  <a:pt x="9548" y="33462"/>
                  <a:pt x="9548" y="33746"/>
                </a:cubicBezTo>
                <a:cubicBezTo>
                  <a:pt x="9548" y="34124"/>
                  <a:pt x="9737" y="34502"/>
                  <a:pt x="10209" y="34502"/>
                </a:cubicBezTo>
                <a:cubicBezTo>
                  <a:pt x="10587" y="34502"/>
                  <a:pt x="10966" y="34124"/>
                  <a:pt x="10966" y="33746"/>
                </a:cubicBezTo>
                <a:cubicBezTo>
                  <a:pt x="10871" y="33273"/>
                  <a:pt x="10587" y="33084"/>
                  <a:pt x="10209" y="33084"/>
                </a:cubicBezTo>
                <a:close/>
                <a:moveTo>
                  <a:pt x="17204" y="33084"/>
                </a:moveTo>
                <a:cubicBezTo>
                  <a:pt x="16826" y="33084"/>
                  <a:pt x="16543" y="33462"/>
                  <a:pt x="16543" y="33746"/>
                </a:cubicBezTo>
                <a:cubicBezTo>
                  <a:pt x="16543" y="34124"/>
                  <a:pt x="16732" y="34502"/>
                  <a:pt x="17204" y="34502"/>
                </a:cubicBezTo>
                <a:cubicBezTo>
                  <a:pt x="17582" y="34502"/>
                  <a:pt x="17960" y="34124"/>
                  <a:pt x="17960" y="33746"/>
                </a:cubicBezTo>
                <a:cubicBezTo>
                  <a:pt x="17771" y="33273"/>
                  <a:pt x="17582" y="33084"/>
                  <a:pt x="17204" y="33084"/>
                </a:cubicBezTo>
                <a:close/>
                <a:moveTo>
                  <a:pt x="24199" y="33084"/>
                </a:moveTo>
                <a:cubicBezTo>
                  <a:pt x="23821" y="33084"/>
                  <a:pt x="23443" y="33462"/>
                  <a:pt x="23443" y="33746"/>
                </a:cubicBezTo>
                <a:cubicBezTo>
                  <a:pt x="23443" y="34124"/>
                  <a:pt x="23726" y="34502"/>
                  <a:pt x="24199" y="34502"/>
                </a:cubicBezTo>
                <a:cubicBezTo>
                  <a:pt x="24577" y="34502"/>
                  <a:pt x="24861" y="34124"/>
                  <a:pt x="24861" y="33746"/>
                </a:cubicBezTo>
                <a:cubicBezTo>
                  <a:pt x="24766" y="33273"/>
                  <a:pt x="24577" y="33084"/>
                  <a:pt x="24199" y="33084"/>
                </a:cubicBezTo>
                <a:close/>
                <a:moveTo>
                  <a:pt x="31099" y="33084"/>
                </a:moveTo>
                <a:cubicBezTo>
                  <a:pt x="30816" y="33084"/>
                  <a:pt x="30438" y="33462"/>
                  <a:pt x="30438" y="33746"/>
                </a:cubicBezTo>
                <a:cubicBezTo>
                  <a:pt x="30438" y="34124"/>
                  <a:pt x="30627" y="34502"/>
                  <a:pt x="31099" y="34502"/>
                </a:cubicBezTo>
                <a:cubicBezTo>
                  <a:pt x="31478" y="34502"/>
                  <a:pt x="31856" y="34124"/>
                  <a:pt x="31856" y="33746"/>
                </a:cubicBezTo>
                <a:cubicBezTo>
                  <a:pt x="31761" y="33273"/>
                  <a:pt x="31478" y="33084"/>
                  <a:pt x="31099" y="33084"/>
                </a:cubicBezTo>
                <a:close/>
                <a:moveTo>
                  <a:pt x="38094" y="33084"/>
                </a:moveTo>
                <a:cubicBezTo>
                  <a:pt x="37811" y="33084"/>
                  <a:pt x="37433" y="33462"/>
                  <a:pt x="37433" y="33746"/>
                </a:cubicBezTo>
                <a:cubicBezTo>
                  <a:pt x="37433" y="34124"/>
                  <a:pt x="37622" y="34502"/>
                  <a:pt x="38094" y="34502"/>
                </a:cubicBezTo>
                <a:cubicBezTo>
                  <a:pt x="38472" y="34502"/>
                  <a:pt x="38851" y="34124"/>
                  <a:pt x="38851" y="33746"/>
                </a:cubicBezTo>
                <a:cubicBezTo>
                  <a:pt x="38851" y="33273"/>
                  <a:pt x="38472" y="33084"/>
                  <a:pt x="38094" y="33084"/>
                </a:cubicBezTo>
                <a:close/>
                <a:moveTo>
                  <a:pt x="45089" y="33084"/>
                </a:moveTo>
                <a:cubicBezTo>
                  <a:pt x="44711" y="33084"/>
                  <a:pt x="44333" y="33462"/>
                  <a:pt x="44333" y="33746"/>
                </a:cubicBezTo>
                <a:cubicBezTo>
                  <a:pt x="44333" y="34124"/>
                  <a:pt x="44617" y="34502"/>
                  <a:pt x="45089" y="34502"/>
                </a:cubicBezTo>
                <a:cubicBezTo>
                  <a:pt x="45467" y="34502"/>
                  <a:pt x="45845" y="34124"/>
                  <a:pt x="45845" y="33746"/>
                </a:cubicBezTo>
                <a:cubicBezTo>
                  <a:pt x="45845" y="33273"/>
                  <a:pt x="45467" y="33084"/>
                  <a:pt x="45089" y="33084"/>
                </a:cubicBezTo>
                <a:close/>
                <a:moveTo>
                  <a:pt x="52084" y="33084"/>
                </a:moveTo>
                <a:cubicBezTo>
                  <a:pt x="51706" y="33084"/>
                  <a:pt x="51328" y="33462"/>
                  <a:pt x="51328" y="33746"/>
                </a:cubicBezTo>
                <a:cubicBezTo>
                  <a:pt x="51328" y="34124"/>
                  <a:pt x="51611" y="34502"/>
                  <a:pt x="52084" y="34502"/>
                </a:cubicBezTo>
                <a:cubicBezTo>
                  <a:pt x="52462" y="34502"/>
                  <a:pt x="52746" y="34124"/>
                  <a:pt x="52746" y="33746"/>
                </a:cubicBezTo>
                <a:cubicBezTo>
                  <a:pt x="52746" y="33273"/>
                  <a:pt x="52368" y="33084"/>
                  <a:pt x="52084" y="33084"/>
                </a:cubicBezTo>
                <a:close/>
                <a:moveTo>
                  <a:pt x="59079" y="33084"/>
                </a:moveTo>
                <a:cubicBezTo>
                  <a:pt x="58701" y="33084"/>
                  <a:pt x="58323" y="33462"/>
                  <a:pt x="58323" y="33746"/>
                </a:cubicBezTo>
                <a:cubicBezTo>
                  <a:pt x="58323" y="34124"/>
                  <a:pt x="58512" y="34502"/>
                  <a:pt x="59079" y="34502"/>
                </a:cubicBezTo>
                <a:cubicBezTo>
                  <a:pt x="59363" y="34502"/>
                  <a:pt x="59741" y="34124"/>
                  <a:pt x="59741" y="33746"/>
                </a:cubicBezTo>
                <a:cubicBezTo>
                  <a:pt x="59741" y="33273"/>
                  <a:pt x="59363" y="33084"/>
                  <a:pt x="59079" y="33084"/>
                </a:cubicBezTo>
                <a:close/>
                <a:moveTo>
                  <a:pt x="65979" y="33084"/>
                </a:moveTo>
                <a:cubicBezTo>
                  <a:pt x="65601" y="33084"/>
                  <a:pt x="65318" y="33462"/>
                  <a:pt x="65318" y="33746"/>
                </a:cubicBezTo>
                <a:cubicBezTo>
                  <a:pt x="65318" y="34124"/>
                  <a:pt x="65507" y="34502"/>
                  <a:pt x="65979" y="34502"/>
                </a:cubicBezTo>
                <a:cubicBezTo>
                  <a:pt x="66357" y="34502"/>
                  <a:pt x="66735" y="34124"/>
                  <a:pt x="66735" y="33746"/>
                </a:cubicBezTo>
                <a:cubicBezTo>
                  <a:pt x="66735" y="33273"/>
                  <a:pt x="66357" y="33084"/>
                  <a:pt x="65979" y="33084"/>
                </a:cubicBezTo>
                <a:close/>
                <a:moveTo>
                  <a:pt x="72974" y="33084"/>
                </a:moveTo>
                <a:cubicBezTo>
                  <a:pt x="72596" y="33084"/>
                  <a:pt x="72312" y="33462"/>
                  <a:pt x="72312" y="33746"/>
                </a:cubicBezTo>
                <a:cubicBezTo>
                  <a:pt x="72312" y="34124"/>
                  <a:pt x="72502" y="34502"/>
                  <a:pt x="72974" y="34502"/>
                </a:cubicBezTo>
                <a:cubicBezTo>
                  <a:pt x="73352" y="34502"/>
                  <a:pt x="73730" y="34124"/>
                  <a:pt x="73730" y="33746"/>
                </a:cubicBezTo>
                <a:cubicBezTo>
                  <a:pt x="73730" y="33273"/>
                  <a:pt x="73352" y="33084"/>
                  <a:pt x="72974" y="33084"/>
                </a:cubicBezTo>
                <a:close/>
                <a:moveTo>
                  <a:pt x="1" y="34975"/>
                </a:moveTo>
                <a:lnTo>
                  <a:pt x="1" y="36109"/>
                </a:lnTo>
                <a:cubicBezTo>
                  <a:pt x="190" y="36014"/>
                  <a:pt x="379" y="35825"/>
                  <a:pt x="379" y="35542"/>
                </a:cubicBezTo>
                <a:cubicBezTo>
                  <a:pt x="379" y="35164"/>
                  <a:pt x="190" y="34975"/>
                  <a:pt x="1" y="34975"/>
                </a:cubicBezTo>
                <a:close/>
                <a:moveTo>
                  <a:pt x="6712" y="34880"/>
                </a:moveTo>
                <a:cubicBezTo>
                  <a:pt x="6334" y="34880"/>
                  <a:pt x="5956" y="35164"/>
                  <a:pt x="5956" y="35542"/>
                </a:cubicBezTo>
                <a:cubicBezTo>
                  <a:pt x="5956" y="35920"/>
                  <a:pt x="6239" y="36298"/>
                  <a:pt x="6712" y="36298"/>
                </a:cubicBezTo>
                <a:cubicBezTo>
                  <a:pt x="7090" y="36298"/>
                  <a:pt x="7374" y="35920"/>
                  <a:pt x="7374" y="35542"/>
                </a:cubicBezTo>
                <a:cubicBezTo>
                  <a:pt x="7374" y="35069"/>
                  <a:pt x="7090" y="34880"/>
                  <a:pt x="6712" y="34880"/>
                </a:cubicBezTo>
                <a:close/>
                <a:moveTo>
                  <a:pt x="13707" y="34880"/>
                </a:moveTo>
                <a:cubicBezTo>
                  <a:pt x="13329" y="34880"/>
                  <a:pt x="12951" y="35164"/>
                  <a:pt x="12951" y="35542"/>
                </a:cubicBezTo>
                <a:cubicBezTo>
                  <a:pt x="12951" y="35920"/>
                  <a:pt x="13234" y="36298"/>
                  <a:pt x="13707" y="36298"/>
                </a:cubicBezTo>
                <a:cubicBezTo>
                  <a:pt x="13990" y="36298"/>
                  <a:pt x="14368" y="35920"/>
                  <a:pt x="14368" y="35542"/>
                </a:cubicBezTo>
                <a:cubicBezTo>
                  <a:pt x="14368" y="35069"/>
                  <a:pt x="13990" y="34880"/>
                  <a:pt x="13707" y="34880"/>
                </a:cubicBezTo>
                <a:close/>
                <a:moveTo>
                  <a:pt x="20607" y="34880"/>
                </a:moveTo>
                <a:cubicBezTo>
                  <a:pt x="20324" y="34880"/>
                  <a:pt x="19945" y="35164"/>
                  <a:pt x="19945" y="35542"/>
                </a:cubicBezTo>
                <a:cubicBezTo>
                  <a:pt x="19945" y="35920"/>
                  <a:pt x="20135" y="36298"/>
                  <a:pt x="20607" y="36298"/>
                </a:cubicBezTo>
                <a:cubicBezTo>
                  <a:pt x="20985" y="36298"/>
                  <a:pt x="21363" y="35920"/>
                  <a:pt x="21363" y="35542"/>
                </a:cubicBezTo>
                <a:cubicBezTo>
                  <a:pt x="21363" y="35069"/>
                  <a:pt x="21080" y="34880"/>
                  <a:pt x="20607" y="34880"/>
                </a:cubicBezTo>
                <a:close/>
                <a:moveTo>
                  <a:pt x="27602" y="34880"/>
                </a:moveTo>
                <a:cubicBezTo>
                  <a:pt x="27224" y="34880"/>
                  <a:pt x="26846" y="35164"/>
                  <a:pt x="26846" y="35542"/>
                </a:cubicBezTo>
                <a:cubicBezTo>
                  <a:pt x="26846" y="35920"/>
                  <a:pt x="27129" y="36298"/>
                  <a:pt x="27602" y="36298"/>
                </a:cubicBezTo>
                <a:cubicBezTo>
                  <a:pt x="27980" y="36298"/>
                  <a:pt x="28358" y="35920"/>
                  <a:pt x="28358" y="35542"/>
                </a:cubicBezTo>
                <a:cubicBezTo>
                  <a:pt x="28358" y="35069"/>
                  <a:pt x="28075" y="34880"/>
                  <a:pt x="27602" y="34880"/>
                </a:cubicBezTo>
                <a:close/>
                <a:moveTo>
                  <a:pt x="34691" y="34880"/>
                </a:moveTo>
                <a:cubicBezTo>
                  <a:pt x="34313" y="34880"/>
                  <a:pt x="33935" y="35164"/>
                  <a:pt x="33935" y="35542"/>
                </a:cubicBezTo>
                <a:cubicBezTo>
                  <a:pt x="33935" y="35920"/>
                  <a:pt x="34219" y="36298"/>
                  <a:pt x="34691" y="36298"/>
                </a:cubicBezTo>
                <a:cubicBezTo>
                  <a:pt x="35070" y="36298"/>
                  <a:pt x="35448" y="35920"/>
                  <a:pt x="35448" y="35542"/>
                </a:cubicBezTo>
                <a:cubicBezTo>
                  <a:pt x="35259" y="35069"/>
                  <a:pt x="35070" y="34880"/>
                  <a:pt x="34691" y="34880"/>
                </a:cubicBezTo>
                <a:close/>
                <a:moveTo>
                  <a:pt x="41686" y="34880"/>
                </a:moveTo>
                <a:cubicBezTo>
                  <a:pt x="41308" y="34880"/>
                  <a:pt x="40930" y="35164"/>
                  <a:pt x="40930" y="35542"/>
                </a:cubicBezTo>
                <a:cubicBezTo>
                  <a:pt x="40930" y="35920"/>
                  <a:pt x="41214" y="36298"/>
                  <a:pt x="41686" y="36298"/>
                </a:cubicBezTo>
                <a:cubicBezTo>
                  <a:pt x="42064" y="36298"/>
                  <a:pt x="42348" y="35920"/>
                  <a:pt x="42348" y="35542"/>
                </a:cubicBezTo>
                <a:cubicBezTo>
                  <a:pt x="42253" y="35069"/>
                  <a:pt x="42064" y="34880"/>
                  <a:pt x="41686" y="34880"/>
                </a:cubicBezTo>
                <a:close/>
                <a:moveTo>
                  <a:pt x="48681" y="34880"/>
                </a:moveTo>
                <a:cubicBezTo>
                  <a:pt x="48303" y="34880"/>
                  <a:pt x="47925" y="35164"/>
                  <a:pt x="47925" y="35542"/>
                </a:cubicBezTo>
                <a:cubicBezTo>
                  <a:pt x="47925" y="35920"/>
                  <a:pt x="48114" y="36298"/>
                  <a:pt x="48681" y="36298"/>
                </a:cubicBezTo>
                <a:cubicBezTo>
                  <a:pt x="48965" y="36298"/>
                  <a:pt x="49343" y="35920"/>
                  <a:pt x="49343" y="35542"/>
                </a:cubicBezTo>
                <a:cubicBezTo>
                  <a:pt x="49248" y="35069"/>
                  <a:pt x="48965" y="34880"/>
                  <a:pt x="48681" y="34880"/>
                </a:cubicBezTo>
                <a:close/>
                <a:moveTo>
                  <a:pt x="55581" y="34880"/>
                </a:moveTo>
                <a:cubicBezTo>
                  <a:pt x="55298" y="34880"/>
                  <a:pt x="54920" y="35164"/>
                  <a:pt x="54920" y="35542"/>
                </a:cubicBezTo>
                <a:cubicBezTo>
                  <a:pt x="54920" y="35920"/>
                  <a:pt x="55109" y="36298"/>
                  <a:pt x="55581" y="36298"/>
                </a:cubicBezTo>
                <a:cubicBezTo>
                  <a:pt x="55960" y="36298"/>
                  <a:pt x="56338" y="35920"/>
                  <a:pt x="56338" y="35542"/>
                </a:cubicBezTo>
                <a:cubicBezTo>
                  <a:pt x="56243" y="35069"/>
                  <a:pt x="55960" y="34880"/>
                  <a:pt x="55581" y="34880"/>
                </a:cubicBezTo>
                <a:close/>
                <a:moveTo>
                  <a:pt x="62576" y="34880"/>
                </a:moveTo>
                <a:cubicBezTo>
                  <a:pt x="62198" y="34880"/>
                  <a:pt x="61820" y="35164"/>
                  <a:pt x="61820" y="35542"/>
                </a:cubicBezTo>
                <a:cubicBezTo>
                  <a:pt x="61820" y="35920"/>
                  <a:pt x="62104" y="36298"/>
                  <a:pt x="62576" y="36298"/>
                </a:cubicBezTo>
                <a:cubicBezTo>
                  <a:pt x="62954" y="36298"/>
                  <a:pt x="63333" y="35920"/>
                  <a:pt x="63333" y="35542"/>
                </a:cubicBezTo>
                <a:cubicBezTo>
                  <a:pt x="63144" y="35069"/>
                  <a:pt x="62954" y="34880"/>
                  <a:pt x="62576" y="34880"/>
                </a:cubicBezTo>
                <a:close/>
                <a:moveTo>
                  <a:pt x="69571" y="34880"/>
                </a:moveTo>
                <a:cubicBezTo>
                  <a:pt x="69193" y="34880"/>
                  <a:pt x="68815" y="35164"/>
                  <a:pt x="68815" y="35542"/>
                </a:cubicBezTo>
                <a:cubicBezTo>
                  <a:pt x="68815" y="35920"/>
                  <a:pt x="69099" y="36298"/>
                  <a:pt x="69571" y="36298"/>
                </a:cubicBezTo>
                <a:cubicBezTo>
                  <a:pt x="69949" y="36298"/>
                  <a:pt x="70233" y="35920"/>
                  <a:pt x="70233" y="35542"/>
                </a:cubicBezTo>
                <a:cubicBezTo>
                  <a:pt x="70138" y="35069"/>
                  <a:pt x="69949" y="34880"/>
                  <a:pt x="69571" y="34880"/>
                </a:cubicBezTo>
                <a:close/>
                <a:moveTo>
                  <a:pt x="3309" y="36487"/>
                </a:moveTo>
                <a:cubicBezTo>
                  <a:pt x="2931" y="36487"/>
                  <a:pt x="2553" y="36865"/>
                  <a:pt x="2553" y="37243"/>
                </a:cubicBezTo>
                <a:cubicBezTo>
                  <a:pt x="2553" y="37527"/>
                  <a:pt x="2742" y="37905"/>
                  <a:pt x="3309" y="37905"/>
                </a:cubicBezTo>
                <a:cubicBezTo>
                  <a:pt x="3593" y="37905"/>
                  <a:pt x="3971" y="37527"/>
                  <a:pt x="3971" y="37243"/>
                </a:cubicBezTo>
                <a:cubicBezTo>
                  <a:pt x="3876" y="36865"/>
                  <a:pt x="3593" y="36487"/>
                  <a:pt x="3309" y="36487"/>
                </a:cubicBezTo>
                <a:close/>
                <a:moveTo>
                  <a:pt x="10209" y="36487"/>
                </a:moveTo>
                <a:cubicBezTo>
                  <a:pt x="9831" y="36487"/>
                  <a:pt x="9548" y="36865"/>
                  <a:pt x="9548" y="37243"/>
                </a:cubicBezTo>
                <a:cubicBezTo>
                  <a:pt x="9548" y="37527"/>
                  <a:pt x="9737" y="37905"/>
                  <a:pt x="10209" y="37905"/>
                </a:cubicBezTo>
                <a:cubicBezTo>
                  <a:pt x="10587" y="37905"/>
                  <a:pt x="10966" y="37527"/>
                  <a:pt x="10966" y="37243"/>
                </a:cubicBezTo>
                <a:cubicBezTo>
                  <a:pt x="10871" y="36865"/>
                  <a:pt x="10587" y="36487"/>
                  <a:pt x="10209" y="36487"/>
                </a:cubicBezTo>
                <a:close/>
                <a:moveTo>
                  <a:pt x="17204" y="36487"/>
                </a:moveTo>
                <a:cubicBezTo>
                  <a:pt x="16826" y="36487"/>
                  <a:pt x="16543" y="36865"/>
                  <a:pt x="16543" y="37243"/>
                </a:cubicBezTo>
                <a:cubicBezTo>
                  <a:pt x="16543" y="37527"/>
                  <a:pt x="16732" y="37905"/>
                  <a:pt x="17204" y="37905"/>
                </a:cubicBezTo>
                <a:cubicBezTo>
                  <a:pt x="17582" y="37905"/>
                  <a:pt x="17960" y="37527"/>
                  <a:pt x="17960" y="37243"/>
                </a:cubicBezTo>
                <a:cubicBezTo>
                  <a:pt x="17771" y="36865"/>
                  <a:pt x="17582" y="36487"/>
                  <a:pt x="17204" y="36487"/>
                </a:cubicBezTo>
                <a:close/>
                <a:moveTo>
                  <a:pt x="24199" y="36487"/>
                </a:moveTo>
                <a:cubicBezTo>
                  <a:pt x="23821" y="36487"/>
                  <a:pt x="23443" y="36865"/>
                  <a:pt x="23443" y="37243"/>
                </a:cubicBezTo>
                <a:cubicBezTo>
                  <a:pt x="23443" y="37527"/>
                  <a:pt x="23726" y="37905"/>
                  <a:pt x="24199" y="37905"/>
                </a:cubicBezTo>
                <a:cubicBezTo>
                  <a:pt x="24577" y="37905"/>
                  <a:pt x="24861" y="37527"/>
                  <a:pt x="24861" y="37243"/>
                </a:cubicBezTo>
                <a:cubicBezTo>
                  <a:pt x="24766" y="36865"/>
                  <a:pt x="24577" y="36487"/>
                  <a:pt x="24199" y="36487"/>
                </a:cubicBezTo>
                <a:close/>
                <a:moveTo>
                  <a:pt x="31099" y="36487"/>
                </a:moveTo>
                <a:cubicBezTo>
                  <a:pt x="30816" y="36487"/>
                  <a:pt x="30438" y="36865"/>
                  <a:pt x="30438" y="37243"/>
                </a:cubicBezTo>
                <a:cubicBezTo>
                  <a:pt x="30438" y="37527"/>
                  <a:pt x="30627" y="37905"/>
                  <a:pt x="31099" y="37905"/>
                </a:cubicBezTo>
                <a:cubicBezTo>
                  <a:pt x="31478" y="37905"/>
                  <a:pt x="31856" y="37527"/>
                  <a:pt x="31856" y="37243"/>
                </a:cubicBezTo>
                <a:cubicBezTo>
                  <a:pt x="31761" y="36865"/>
                  <a:pt x="31478" y="36487"/>
                  <a:pt x="31099" y="36487"/>
                </a:cubicBezTo>
                <a:close/>
                <a:moveTo>
                  <a:pt x="38094" y="36487"/>
                </a:moveTo>
                <a:cubicBezTo>
                  <a:pt x="37811" y="36487"/>
                  <a:pt x="37433" y="36865"/>
                  <a:pt x="37433" y="37243"/>
                </a:cubicBezTo>
                <a:cubicBezTo>
                  <a:pt x="37433" y="37527"/>
                  <a:pt x="37622" y="37905"/>
                  <a:pt x="38094" y="37905"/>
                </a:cubicBezTo>
                <a:cubicBezTo>
                  <a:pt x="38472" y="37905"/>
                  <a:pt x="38851" y="37527"/>
                  <a:pt x="38851" y="37243"/>
                </a:cubicBezTo>
                <a:cubicBezTo>
                  <a:pt x="38851" y="36865"/>
                  <a:pt x="38472" y="36487"/>
                  <a:pt x="38094" y="36487"/>
                </a:cubicBezTo>
                <a:close/>
                <a:moveTo>
                  <a:pt x="45089" y="36487"/>
                </a:moveTo>
                <a:cubicBezTo>
                  <a:pt x="44711" y="36487"/>
                  <a:pt x="44333" y="36865"/>
                  <a:pt x="44333" y="37243"/>
                </a:cubicBezTo>
                <a:cubicBezTo>
                  <a:pt x="44333" y="37527"/>
                  <a:pt x="44617" y="37905"/>
                  <a:pt x="45089" y="37905"/>
                </a:cubicBezTo>
                <a:cubicBezTo>
                  <a:pt x="45467" y="37905"/>
                  <a:pt x="45845" y="37527"/>
                  <a:pt x="45845" y="37243"/>
                </a:cubicBezTo>
                <a:cubicBezTo>
                  <a:pt x="45845" y="36865"/>
                  <a:pt x="45467" y="36487"/>
                  <a:pt x="45089" y="36487"/>
                </a:cubicBezTo>
                <a:close/>
                <a:moveTo>
                  <a:pt x="52084" y="36487"/>
                </a:moveTo>
                <a:cubicBezTo>
                  <a:pt x="51706" y="36487"/>
                  <a:pt x="51328" y="36865"/>
                  <a:pt x="51328" y="37243"/>
                </a:cubicBezTo>
                <a:cubicBezTo>
                  <a:pt x="51328" y="37527"/>
                  <a:pt x="51611" y="37905"/>
                  <a:pt x="52084" y="37905"/>
                </a:cubicBezTo>
                <a:cubicBezTo>
                  <a:pt x="52462" y="37905"/>
                  <a:pt x="52746" y="37527"/>
                  <a:pt x="52746" y="37243"/>
                </a:cubicBezTo>
                <a:cubicBezTo>
                  <a:pt x="52746" y="36865"/>
                  <a:pt x="52368" y="36487"/>
                  <a:pt x="52084" y="36487"/>
                </a:cubicBezTo>
                <a:close/>
                <a:moveTo>
                  <a:pt x="59079" y="36487"/>
                </a:moveTo>
                <a:cubicBezTo>
                  <a:pt x="58701" y="36487"/>
                  <a:pt x="58323" y="36865"/>
                  <a:pt x="58323" y="37243"/>
                </a:cubicBezTo>
                <a:cubicBezTo>
                  <a:pt x="58323" y="37527"/>
                  <a:pt x="58512" y="37905"/>
                  <a:pt x="59079" y="37905"/>
                </a:cubicBezTo>
                <a:cubicBezTo>
                  <a:pt x="59363" y="37905"/>
                  <a:pt x="59741" y="37527"/>
                  <a:pt x="59741" y="37243"/>
                </a:cubicBezTo>
                <a:cubicBezTo>
                  <a:pt x="59741" y="36865"/>
                  <a:pt x="59363" y="36487"/>
                  <a:pt x="59079" y="36487"/>
                </a:cubicBezTo>
                <a:close/>
                <a:moveTo>
                  <a:pt x="65979" y="36487"/>
                </a:moveTo>
                <a:cubicBezTo>
                  <a:pt x="65601" y="36487"/>
                  <a:pt x="65318" y="36865"/>
                  <a:pt x="65318" y="37243"/>
                </a:cubicBezTo>
                <a:cubicBezTo>
                  <a:pt x="65318" y="37527"/>
                  <a:pt x="65507" y="37905"/>
                  <a:pt x="65979" y="37905"/>
                </a:cubicBezTo>
                <a:cubicBezTo>
                  <a:pt x="66357" y="37905"/>
                  <a:pt x="66735" y="37527"/>
                  <a:pt x="66735" y="37243"/>
                </a:cubicBezTo>
                <a:cubicBezTo>
                  <a:pt x="66735" y="36865"/>
                  <a:pt x="66357" y="36487"/>
                  <a:pt x="65979" y="36487"/>
                </a:cubicBezTo>
                <a:close/>
                <a:moveTo>
                  <a:pt x="72974" y="36487"/>
                </a:moveTo>
                <a:cubicBezTo>
                  <a:pt x="72596" y="36487"/>
                  <a:pt x="72218" y="36865"/>
                  <a:pt x="72218" y="37243"/>
                </a:cubicBezTo>
                <a:cubicBezTo>
                  <a:pt x="72407" y="37527"/>
                  <a:pt x="72596" y="37905"/>
                  <a:pt x="72974" y="37905"/>
                </a:cubicBezTo>
                <a:cubicBezTo>
                  <a:pt x="73352" y="37905"/>
                  <a:pt x="73730" y="37527"/>
                  <a:pt x="73730" y="37243"/>
                </a:cubicBezTo>
                <a:cubicBezTo>
                  <a:pt x="73730" y="36865"/>
                  <a:pt x="73352" y="36487"/>
                  <a:pt x="72974" y="36487"/>
                </a:cubicBezTo>
                <a:close/>
                <a:moveTo>
                  <a:pt x="1" y="38378"/>
                </a:moveTo>
                <a:lnTo>
                  <a:pt x="1" y="38945"/>
                </a:lnTo>
                <a:lnTo>
                  <a:pt x="1" y="39606"/>
                </a:lnTo>
                <a:cubicBezTo>
                  <a:pt x="190" y="39417"/>
                  <a:pt x="284" y="39323"/>
                  <a:pt x="284" y="38945"/>
                </a:cubicBezTo>
                <a:cubicBezTo>
                  <a:pt x="379" y="38661"/>
                  <a:pt x="190" y="38472"/>
                  <a:pt x="1" y="38378"/>
                </a:cubicBezTo>
                <a:close/>
                <a:moveTo>
                  <a:pt x="6712" y="38283"/>
                </a:moveTo>
                <a:cubicBezTo>
                  <a:pt x="6334" y="38283"/>
                  <a:pt x="5956" y="38661"/>
                  <a:pt x="5956" y="38945"/>
                </a:cubicBezTo>
                <a:cubicBezTo>
                  <a:pt x="5956" y="39323"/>
                  <a:pt x="6239" y="39701"/>
                  <a:pt x="6712" y="39701"/>
                </a:cubicBezTo>
                <a:cubicBezTo>
                  <a:pt x="7090" y="39701"/>
                  <a:pt x="7374" y="39323"/>
                  <a:pt x="7374" y="38945"/>
                </a:cubicBezTo>
                <a:cubicBezTo>
                  <a:pt x="7374" y="38661"/>
                  <a:pt x="7090" y="38283"/>
                  <a:pt x="6712" y="38283"/>
                </a:cubicBezTo>
                <a:close/>
                <a:moveTo>
                  <a:pt x="13707" y="38283"/>
                </a:moveTo>
                <a:cubicBezTo>
                  <a:pt x="13329" y="38283"/>
                  <a:pt x="12951" y="38661"/>
                  <a:pt x="12951" y="38945"/>
                </a:cubicBezTo>
                <a:cubicBezTo>
                  <a:pt x="12951" y="39323"/>
                  <a:pt x="13234" y="39701"/>
                  <a:pt x="13707" y="39701"/>
                </a:cubicBezTo>
                <a:cubicBezTo>
                  <a:pt x="13990" y="39701"/>
                  <a:pt x="14368" y="39323"/>
                  <a:pt x="14368" y="38945"/>
                </a:cubicBezTo>
                <a:cubicBezTo>
                  <a:pt x="14368" y="38661"/>
                  <a:pt x="13990" y="38283"/>
                  <a:pt x="13707" y="38283"/>
                </a:cubicBezTo>
                <a:close/>
                <a:moveTo>
                  <a:pt x="20607" y="38283"/>
                </a:moveTo>
                <a:cubicBezTo>
                  <a:pt x="20324" y="38283"/>
                  <a:pt x="19945" y="38661"/>
                  <a:pt x="19945" y="38945"/>
                </a:cubicBezTo>
                <a:cubicBezTo>
                  <a:pt x="19945" y="39323"/>
                  <a:pt x="20135" y="39701"/>
                  <a:pt x="20607" y="39701"/>
                </a:cubicBezTo>
                <a:cubicBezTo>
                  <a:pt x="20985" y="39701"/>
                  <a:pt x="21363" y="39323"/>
                  <a:pt x="21363" y="38945"/>
                </a:cubicBezTo>
                <a:cubicBezTo>
                  <a:pt x="21363" y="38661"/>
                  <a:pt x="21080" y="38283"/>
                  <a:pt x="20607" y="38283"/>
                </a:cubicBezTo>
                <a:close/>
                <a:moveTo>
                  <a:pt x="27602" y="38283"/>
                </a:moveTo>
                <a:cubicBezTo>
                  <a:pt x="27224" y="38283"/>
                  <a:pt x="26846" y="38661"/>
                  <a:pt x="26846" y="38945"/>
                </a:cubicBezTo>
                <a:cubicBezTo>
                  <a:pt x="26846" y="39323"/>
                  <a:pt x="27129" y="39701"/>
                  <a:pt x="27602" y="39701"/>
                </a:cubicBezTo>
                <a:cubicBezTo>
                  <a:pt x="27980" y="39701"/>
                  <a:pt x="28358" y="39323"/>
                  <a:pt x="28358" y="38945"/>
                </a:cubicBezTo>
                <a:cubicBezTo>
                  <a:pt x="28358" y="38661"/>
                  <a:pt x="28075" y="38283"/>
                  <a:pt x="27602" y="38283"/>
                </a:cubicBezTo>
                <a:close/>
                <a:moveTo>
                  <a:pt x="34691" y="38283"/>
                </a:moveTo>
                <a:cubicBezTo>
                  <a:pt x="34313" y="38283"/>
                  <a:pt x="33935" y="38661"/>
                  <a:pt x="33935" y="38945"/>
                </a:cubicBezTo>
                <a:cubicBezTo>
                  <a:pt x="33935" y="39323"/>
                  <a:pt x="34219" y="39701"/>
                  <a:pt x="34691" y="39701"/>
                </a:cubicBezTo>
                <a:cubicBezTo>
                  <a:pt x="35070" y="39701"/>
                  <a:pt x="35448" y="39323"/>
                  <a:pt x="35448" y="38945"/>
                </a:cubicBezTo>
                <a:cubicBezTo>
                  <a:pt x="35259" y="38661"/>
                  <a:pt x="35070" y="38283"/>
                  <a:pt x="34691" y="38283"/>
                </a:cubicBezTo>
                <a:close/>
                <a:moveTo>
                  <a:pt x="41686" y="38283"/>
                </a:moveTo>
                <a:cubicBezTo>
                  <a:pt x="41308" y="38283"/>
                  <a:pt x="40930" y="38661"/>
                  <a:pt x="40930" y="38945"/>
                </a:cubicBezTo>
                <a:cubicBezTo>
                  <a:pt x="40930" y="39323"/>
                  <a:pt x="41214" y="39701"/>
                  <a:pt x="41686" y="39701"/>
                </a:cubicBezTo>
                <a:cubicBezTo>
                  <a:pt x="42064" y="39701"/>
                  <a:pt x="42348" y="39323"/>
                  <a:pt x="42348" y="38945"/>
                </a:cubicBezTo>
                <a:cubicBezTo>
                  <a:pt x="42253" y="38661"/>
                  <a:pt x="42064" y="38283"/>
                  <a:pt x="41686" y="38283"/>
                </a:cubicBezTo>
                <a:close/>
                <a:moveTo>
                  <a:pt x="48681" y="38283"/>
                </a:moveTo>
                <a:cubicBezTo>
                  <a:pt x="48303" y="38283"/>
                  <a:pt x="47925" y="38661"/>
                  <a:pt x="47925" y="38945"/>
                </a:cubicBezTo>
                <a:cubicBezTo>
                  <a:pt x="47925" y="39323"/>
                  <a:pt x="48114" y="39701"/>
                  <a:pt x="48681" y="39701"/>
                </a:cubicBezTo>
                <a:cubicBezTo>
                  <a:pt x="48965" y="39701"/>
                  <a:pt x="49343" y="39323"/>
                  <a:pt x="49343" y="38945"/>
                </a:cubicBezTo>
                <a:cubicBezTo>
                  <a:pt x="49248" y="38661"/>
                  <a:pt x="48965" y="38283"/>
                  <a:pt x="48681" y="38283"/>
                </a:cubicBezTo>
                <a:close/>
                <a:moveTo>
                  <a:pt x="55581" y="38283"/>
                </a:moveTo>
                <a:cubicBezTo>
                  <a:pt x="55298" y="38283"/>
                  <a:pt x="54920" y="38661"/>
                  <a:pt x="54920" y="38945"/>
                </a:cubicBezTo>
                <a:cubicBezTo>
                  <a:pt x="54920" y="39323"/>
                  <a:pt x="55109" y="39701"/>
                  <a:pt x="55581" y="39701"/>
                </a:cubicBezTo>
                <a:cubicBezTo>
                  <a:pt x="55960" y="39701"/>
                  <a:pt x="56338" y="39323"/>
                  <a:pt x="56338" y="38945"/>
                </a:cubicBezTo>
                <a:cubicBezTo>
                  <a:pt x="56243" y="38661"/>
                  <a:pt x="55960" y="38283"/>
                  <a:pt x="55581" y="38283"/>
                </a:cubicBezTo>
                <a:close/>
                <a:moveTo>
                  <a:pt x="62576" y="38283"/>
                </a:moveTo>
                <a:cubicBezTo>
                  <a:pt x="62198" y="38283"/>
                  <a:pt x="61820" y="38661"/>
                  <a:pt x="61820" y="38945"/>
                </a:cubicBezTo>
                <a:cubicBezTo>
                  <a:pt x="61820" y="39323"/>
                  <a:pt x="62104" y="39701"/>
                  <a:pt x="62576" y="39701"/>
                </a:cubicBezTo>
                <a:cubicBezTo>
                  <a:pt x="62954" y="39701"/>
                  <a:pt x="63333" y="39323"/>
                  <a:pt x="63333" y="38945"/>
                </a:cubicBezTo>
                <a:cubicBezTo>
                  <a:pt x="63144" y="38661"/>
                  <a:pt x="62954" y="38283"/>
                  <a:pt x="62576" y="38283"/>
                </a:cubicBezTo>
                <a:close/>
                <a:moveTo>
                  <a:pt x="69571" y="38283"/>
                </a:moveTo>
                <a:cubicBezTo>
                  <a:pt x="69193" y="38283"/>
                  <a:pt x="68815" y="38661"/>
                  <a:pt x="68815" y="38945"/>
                </a:cubicBezTo>
                <a:cubicBezTo>
                  <a:pt x="68815" y="39323"/>
                  <a:pt x="69099" y="39701"/>
                  <a:pt x="69571" y="39701"/>
                </a:cubicBezTo>
                <a:cubicBezTo>
                  <a:pt x="69949" y="39701"/>
                  <a:pt x="70233" y="39323"/>
                  <a:pt x="70233" y="38945"/>
                </a:cubicBezTo>
                <a:cubicBezTo>
                  <a:pt x="70138" y="38661"/>
                  <a:pt x="69949" y="38283"/>
                  <a:pt x="69571" y="38283"/>
                </a:cubicBezTo>
                <a:close/>
                <a:moveTo>
                  <a:pt x="3309" y="40079"/>
                </a:moveTo>
                <a:cubicBezTo>
                  <a:pt x="2931" y="40079"/>
                  <a:pt x="2553" y="40363"/>
                  <a:pt x="2553" y="40741"/>
                </a:cubicBezTo>
                <a:cubicBezTo>
                  <a:pt x="2553" y="41119"/>
                  <a:pt x="2742" y="41497"/>
                  <a:pt x="3309" y="41497"/>
                </a:cubicBezTo>
                <a:cubicBezTo>
                  <a:pt x="3593" y="41497"/>
                  <a:pt x="3971" y="41119"/>
                  <a:pt x="3971" y="40741"/>
                </a:cubicBezTo>
                <a:cubicBezTo>
                  <a:pt x="3876" y="40268"/>
                  <a:pt x="3593" y="40079"/>
                  <a:pt x="3309" y="40079"/>
                </a:cubicBezTo>
                <a:close/>
                <a:moveTo>
                  <a:pt x="10209" y="40079"/>
                </a:moveTo>
                <a:cubicBezTo>
                  <a:pt x="9831" y="40079"/>
                  <a:pt x="9548" y="40363"/>
                  <a:pt x="9548" y="40741"/>
                </a:cubicBezTo>
                <a:cubicBezTo>
                  <a:pt x="9548" y="41119"/>
                  <a:pt x="9737" y="41497"/>
                  <a:pt x="10209" y="41497"/>
                </a:cubicBezTo>
                <a:cubicBezTo>
                  <a:pt x="10587" y="41497"/>
                  <a:pt x="10966" y="41119"/>
                  <a:pt x="10966" y="40741"/>
                </a:cubicBezTo>
                <a:cubicBezTo>
                  <a:pt x="10871" y="40268"/>
                  <a:pt x="10587" y="40079"/>
                  <a:pt x="10209" y="40079"/>
                </a:cubicBezTo>
                <a:close/>
                <a:moveTo>
                  <a:pt x="17204" y="40079"/>
                </a:moveTo>
                <a:cubicBezTo>
                  <a:pt x="16826" y="40079"/>
                  <a:pt x="16543" y="40363"/>
                  <a:pt x="16543" y="40741"/>
                </a:cubicBezTo>
                <a:cubicBezTo>
                  <a:pt x="16543" y="41119"/>
                  <a:pt x="16732" y="41497"/>
                  <a:pt x="17204" y="41497"/>
                </a:cubicBezTo>
                <a:cubicBezTo>
                  <a:pt x="17582" y="41497"/>
                  <a:pt x="17960" y="41119"/>
                  <a:pt x="17960" y="40741"/>
                </a:cubicBezTo>
                <a:cubicBezTo>
                  <a:pt x="17771" y="40268"/>
                  <a:pt x="17582" y="40079"/>
                  <a:pt x="17204" y="40079"/>
                </a:cubicBezTo>
                <a:close/>
                <a:moveTo>
                  <a:pt x="24199" y="40079"/>
                </a:moveTo>
                <a:cubicBezTo>
                  <a:pt x="23821" y="40079"/>
                  <a:pt x="23443" y="40363"/>
                  <a:pt x="23443" y="40741"/>
                </a:cubicBezTo>
                <a:cubicBezTo>
                  <a:pt x="23443" y="41119"/>
                  <a:pt x="23726" y="41497"/>
                  <a:pt x="24199" y="41497"/>
                </a:cubicBezTo>
                <a:cubicBezTo>
                  <a:pt x="24577" y="41497"/>
                  <a:pt x="24861" y="41119"/>
                  <a:pt x="24861" y="40741"/>
                </a:cubicBezTo>
                <a:cubicBezTo>
                  <a:pt x="24766" y="40268"/>
                  <a:pt x="24577" y="40079"/>
                  <a:pt x="24199" y="40079"/>
                </a:cubicBezTo>
                <a:close/>
                <a:moveTo>
                  <a:pt x="31099" y="40079"/>
                </a:moveTo>
                <a:cubicBezTo>
                  <a:pt x="30816" y="40079"/>
                  <a:pt x="30438" y="40363"/>
                  <a:pt x="30438" y="40741"/>
                </a:cubicBezTo>
                <a:cubicBezTo>
                  <a:pt x="30438" y="41119"/>
                  <a:pt x="30627" y="41497"/>
                  <a:pt x="31099" y="41497"/>
                </a:cubicBezTo>
                <a:cubicBezTo>
                  <a:pt x="31478" y="41497"/>
                  <a:pt x="31856" y="41119"/>
                  <a:pt x="31856" y="40741"/>
                </a:cubicBezTo>
                <a:cubicBezTo>
                  <a:pt x="31761" y="40268"/>
                  <a:pt x="31478" y="40079"/>
                  <a:pt x="31099" y="40079"/>
                </a:cubicBezTo>
                <a:close/>
                <a:moveTo>
                  <a:pt x="38094" y="40079"/>
                </a:moveTo>
                <a:cubicBezTo>
                  <a:pt x="37811" y="40079"/>
                  <a:pt x="37433" y="40363"/>
                  <a:pt x="37433" y="40741"/>
                </a:cubicBezTo>
                <a:cubicBezTo>
                  <a:pt x="37433" y="41119"/>
                  <a:pt x="37622" y="41497"/>
                  <a:pt x="38094" y="41497"/>
                </a:cubicBezTo>
                <a:cubicBezTo>
                  <a:pt x="38472" y="41497"/>
                  <a:pt x="38851" y="41119"/>
                  <a:pt x="38851" y="40741"/>
                </a:cubicBezTo>
                <a:cubicBezTo>
                  <a:pt x="38851" y="40268"/>
                  <a:pt x="38472" y="40079"/>
                  <a:pt x="38094" y="40079"/>
                </a:cubicBezTo>
                <a:close/>
                <a:moveTo>
                  <a:pt x="45089" y="40079"/>
                </a:moveTo>
                <a:cubicBezTo>
                  <a:pt x="44711" y="40079"/>
                  <a:pt x="44333" y="40363"/>
                  <a:pt x="44333" y="40741"/>
                </a:cubicBezTo>
                <a:cubicBezTo>
                  <a:pt x="44333" y="41119"/>
                  <a:pt x="44617" y="41497"/>
                  <a:pt x="45089" y="41497"/>
                </a:cubicBezTo>
                <a:cubicBezTo>
                  <a:pt x="45467" y="41497"/>
                  <a:pt x="45845" y="41119"/>
                  <a:pt x="45845" y="40741"/>
                </a:cubicBezTo>
                <a:cubicBezTo>
                  <a:pt x="45845" y="40268"/>
                  <a:pt x="45467" y="40079"/>
                  <a:pt x="45089" y="40079"/>
                </a:cubicBezTo>
                <a:close/>
                <a:moveTo>
                  <a:pt x="52084" y="40079"/>
                </a:moveTo>
                <a:cubicBezTo>
                  <a:pt x="51706" y="40079"/>
                  <a:pt x="51328" y="40363"/>
                  <a:pt x="51328" y="40741"/>
                </a:cubicBezTo>
                <a:cubicBezTo>
                  <a:pt x="51328" y="41119"/>
                  <a:pt x="51611" y="41497"/>
                  <a:pt x="52084" y="41497"/>
                </a:cubicBezTo>
                <a:cubicBezTo>
                  <a:pt x="52462" y="41497"/>
                  <a:pt x="52746" y="41119"/>
                  <a:pt x="52746" y="40741"/>
                </a:cubicBezTo>
                <a:cubicBezTo>
                  <a:pt x="52746" y="40268"/>
                  <a:pt x="52368" y="40079"/>
                  <a:pt x="52084" y="40079"/>
                </a:cubicBezTo>
                <a:close/>
                <a:moveTo>
                  <a:pt x="59079" y="40079"/>
                </a:moveTo>
                <a:cubicBezTo>
                  <a:pt x="58701" y="40079"/>
                  <a:pt x="58323" y="40363"/>
                  <a:pt x="58323" y="40741"/>
                </a:cubicBezTo>
                <a:cubicBezTo>
                  <a:pt x="58323" y="41119"/>
                  <a:pt x="58512" y="41497"/>
                  <a:pt x="59079" y="41497"/>
                </a:cubicBezTo>
                <a:cubicBezTo>
                  <a:pt x="59363" y="41497"/>
                  <a:pt x="59741" y="41119"/>
                  <a:pt x="59741" y="40741"/>
                </a:cubicBezTo>
                <a:cubicBezTo>
                  <a:pt x="59741" y="40268"/>
                  <a:pt x="59363" y="40079"/>
                  <a:pt x="59079" y="40079"/>
                </a:cubicBezTo>
                <a:close/>
                <a:moveTo>
                  <a:pt x="65979" y="40079"/>
                </a:moveTo>
                <a:cubicBezTo>
                  <a:pt x="65601" y="40079"/>
                  <a:pt x="65318" y="40363"/>
                  <a:pt x="65318" y="40741"/>
                </a:cubicBezTo>
                <a:cubicBezTo>
                  <a:pt x="65318" y="41119"/>
                  <a:pt x="65507" y="41497"/>
                  <a:pt x="65979" y="41497"/>
                </a:cubicBezTo>
                <a:cubicBezTo>
                  <a:pt x="66357" y="41497"/>
                  <a:pt x="66735" y="41119"/>
                  <a:pt x="66735" y="40741"/>
                </a:cubicBezTo>
                <a:cubicBezTo>
                  <a:pt x="66735" y="40268"/>
                  <a:pt x="66357" y="40079"/>
                  <a:pt x="65979" y="40079"/>
                </a:cubicBezTo>
                <a:close/>
                <a:moveTo>
                  <a:pt x="72974" y="40079"/>
                </a:moveTo>
                <a:cubicBezTo>
                  <a:pt x="72596" y="40079"/>
                  <a:pt x="72312" y="40363"/>
                  <a:pt x="72312" y="40741"/>
                </a:cubicBezTo>
                <a:cubicBezTo>
                  <a:pt x="72312" y="41119"/>
                  <a:pt x="72502" y="41497"/>
                  <a:pt x="72974" y="41497"/>
                </a:cubicBezTo>
                <a:cubicBezTo>
                  <a:pt x="73352" y="41497"/>
                  <a:pt x="73730" y="41119"/>
                  <a:pt x="73730" y="40741"/>
                </a:cubicBezTo>
                <a:cubicBezTo>
                  <a:pt x="73730" y="40268"/>
                  <a:pt x="73352" y="40079"/>
                  <a:pt x="72974" y="40079"/>
                </a:cubicBezTo>
                <a:close/>
                <a:moveTo>
                  <a:pt x="6712" y="41780"/>
                </a:moveTo>
                <a:cubicBezTo>
                  <a:pt x="6334" y="41780"/>
                  <a:pt x="5956" y="42159"/>
                  <a:pt x="5956" y="42537"/>
                </a:cubicBezTo>
                <a:cubicBezTo>
                  <a:pt x="5956" y="42915"/>
                  <a:pt x="6239" y="43198"/>
                  <a:pt x="6712" y="43198"/>
                </a:cubicBezTo>
                <a:cubicBezTo>
                  <a:pt x="7090" y="43198"/>
                  <a:pt x="7374" y="42915"/>
                  <a:pt x="7374" y="42537"/>
                </a:cubicBezTo>
                <a:cubicBezTo>
                  <a:pt x="7374" y="42064"/>
                  <a:pt x="7090" y="41780"/>
                  <a:pt x="6712" y="41780"/>
                </a:cubicBezTo>
                <a:close/>
                <a:moveTo>
                  <a:pt x="13707" y="41780"/>
                </a:moveTo>
                <a:cubicBezTo>
                  <a:pt x="13329" y="41780"/>
                  <a:pt x="12951" y="42159"/>
                  <a:pt x="12951" y="42537"/>
                </a:cubicBezTo>
                <a:cubicBezTo>
                  <a:pt x="12951" y="42915"/>
                  <a:pt x="13234" y="43198"/>
                  <a:pt x="13707" y="43198"/>
                </a:cubicBezTo>
                <a:cubicBezTo>
                  <a:pt x="13990" y="43198"/>
                  <a:pt x="14368" y="42915"/>
                  <a:pt x="14368" y="42537"/>
                </a:cubicBezTo>
                <a:cubicBezTo>
                  <a:pt x="14368" y="42064"/>
                  <a:pt x="13990" y="41780"/>
                  <a:pt x="13707" y="41780"/>
                </a:cubicBezTo>
                <a:close/>
                <a:moveTo>
                  <a:pt x="20607" y="41780"/>
                </a:moveTo>
                <a:cubicBezTo>
                  <a:pt x="20324" y="41780"/>
                  <a:pt x="19945" y="42159"/>
                  <a:pt x="19945" y="42537"/>
                </a:cubicBezTo>
                <a:cubicBezTo>
                  <a:pt x="19945" y="42915"/>
                  <a:pt x="20135" y="43198"/>
                  <a:pt x="20607" y="43198"/>
                </a:cubicBezTo>
                <a:cubicBezTo>
                  <a:pt x="20985" y="43198"/>
                  <a:pt x="21363" y="42915"/>
                  <a:pt x="21363" y="42537"/>
                </a:cubicBezTo>
                <a:cubicBezTo>
                  <a:pt x="21363" y="42064"/>
                  <a:pt x="21080" y="41780"/>
                  <a:pt x="20607" y="41780"/>
                </a:cubicBezTo>
                <a:close/>
                <a:moveTo>
                  <a:pt x="27602" y="41780"/>
                </a:moveTo>
                <a:cubicBezTo>
                  <a:pt x="27224" y="41780"/>
                  <a:pt x="26846" y="42159"/>
                  <a:pt x="26846" y="42537"/>
                </a:cubicBezTo>
                <a:cubicBezTo>
                  <a:pt x="26846" y="42915"/>
                  <a:pt x="27129" y="43198"/>
                  <a:pt x="27602" y="43198"/>
                </a:cubicBezTo>
                <a:cubicBezTo>
                  <a:pt x="27980" y="43198"/>
                  <a:pt x="28358" y="42915"/>
                  <a:pt x="28358" y="42537"/>
                </a:cubicBezTo>
                <a:cubicBezTo>
                  <a:pt x="28358" y="42064"/>
                  <a:pt x="28075" y="41780"/>
                  <a:pt x="27602" y="41780"/>
                </a:cubicBezTo>
                <a:close/>
                <a:moveTo>
                  <a:pt x="34691" y="41780"/>
                </a:moveTo>
                <a:cubicBezTo>
                  <a:pt x="34313" y="41780"/>
                  <a:pt x="33935" y="42159"/>
                  <a:pt x="33935" y="42537"/>
                </a:cubicBezTo>
                <a:cubicBezTo>
                  <a:pt x="33935" y="42915"/>
                  <a:pt x="34219" y="43198"/>
                  <a:pt x="34691" y="43198"/>
                </a:cubicBezTo>
                <a:cubicBezTo>
                  <a:pt x="35070" y="43198"/>
                  <a:pt x="35448" y="42915"/>
                  <a:pt x="35448" y="42537"/>
                </a:cubicBezTo>
                <a:cubicBezTo>
                  <a:pt x="35259" y="42064"/>
                  <a:pt x="35070" y="41780"/>
                  <a:pt x="34691" y="41780"/>
                </a:cubicBezTo>
                <a:close/>
                <a:moveTo>
                  <a:pt x="41686" y="41780"/>
                </a:moveTo>
                <a:cubicBezTo>
                  <a:pt x="41308" y="41780"/>
                  <a:pt x="40930" y="42159"/>
                  <a:pt x="40930" y="42537"/>
                </a:cubicBezTo>
                <a:cubicBezTo>
                  <a:pt x="40930" y="42915"/>
                  <a:pt x="41214" y="43198"/>
                  <a:pt x="41686" y="43198"/>
                </a:cubicBezTo>
                <a:cubicBezTo>
                  <a:pt x="42064" y="43198"/>
                  <a:pt x="42348" y="42915"/>
                  <a:pt x="42348" y="42537"/>
                </a:cubicBezTo>
                <a:cubicBezTo>
                  <a:pt x="42253" y="42064"/>
                  <a:pt x="42064" y="41780"/>
                  <a:pt x="41686" y="41780"/>
                </a:cubicBezTo>
                <a:close/>
                <a:moveTo>
                  <a:pt x="48681" y="41780"/>
                </a:moveTo>
                <a:cubicBezTo>
                  <a:pt x="48303" y="41780"/>
                  <a:pt x="47925" y="42159"/>
                  <a:pt x="47925" y="42537"/>
                </a:cubicBezTo>
                <a:cubicBezTo>
                  <a:pt x="47925" y="42915"/>
                  <a:pt x="48114" y="43198"/>
                  <a:pt x="48681" y="43198"/>
                </a:cubicBezTo>
                <a:cubicBezTo>
                  <a:pt x="48965" y="43198"/>
                  <a:pt x="49343" y="42915"/>
                  <a:pt x="49343" y="42537"/>
                </a:cubicBezTo>
                <a:cubicBezTo>
                  <a:pt x="49248" y="42064"/>
                  <a:pt x="48965" y="41780"/>
                  <a:pt x="48681" y="41780"/>
                </a:cubicBezTo>
                <a:close/>
                <a:moveTo>
                  <a:pt x="55581" y="41780"/>
                </a:moveTo>
                <a:cubicBezTo>
                  <a:pt x="55298" y="41780"/>
                  <a:pt x="54920" y="42159"/>
                  <a:pt x="54920" y="42537"/>
                </a:cubicBezTo>
                <a:cubicBezTo>
                  <a:pt x="54920" y="42915"/>
                  <a:pt x="55109" y="43198"/>
                  <a:pt x="55581" y="43198"/>
                </a:cubicBezTo>
                <a:cubicBezTo>
                  <a:pt x="55960" y="43198"/>
                  <a:pt x="56338" y="42915"/>
                  <a:pt x="56338" y="42537"/>
                </a:cubicBezTo>
                <a:cubicBezTo>
                  <a:pt x="56243" y="42064"/>
                  <a:pt x="55960" y="41780"/>
                  <a:pt x="55581" y="41780"/>
                </a:cubicBezTo>
                <a:close/>
                <a:moveTo>
                  <a:pt x="62576" y="41780"/>
                </a:moveTo>
                <a:cubicBezTo>
                  <a:pt x="62198" y="41780"/>
                  <a:pt x="61820" y="42159"/>
                  <a:pt x="61820" y="42537"/>
                </a:cubicBezTo>
                <a:cubicBezTo>
                  <a:pt x="61820" y="42915"/>
                  <a:pt x="62104" y="43198"/>
                  <a:pt x="62576" y="43198"/>
                </a:cubicBezTo>
                <a:cubicBezTo>
                  <a:pt x="62954" y="43198"/>
                  <a:pt x="63333" y="42915"/>
                  <a:pt x="63333" y="42537"/>
                </a:cubicBezTo>
                <a:cubicBezTo>
                  <a:pt x="63144" y="42064"/>
                  <a:pt x="62954" y="41780"/>
                  <a:pt x="62576" y="41780"/>
                </a:cubicBezTo>
                <a:close/>
                <a:moveTo>
                  <a:pt x="69571" y="41780"/>
                </a:moveTo>
                <a:cubicBezTo>
                  <a:pt x="69193" y="41780"/>
                  <a:pt x="68815" y="42159"/>
                  <a:pt x="68815" y="42537"/>
                </a:cubicBezTo>
                <a:cubicBezTo>
                  <a:pt x="68815" y="42915"/>
                  <a:pt x="69099" y="43198"/>
                  <a:pt x="69571" y="43198"/>
                </a:cubicBezTo>
                <a:cubicBezTo>
                  <a:pt x="69949" y="43198"/>
                  <a:pt x="70233" y="42915"/>
                  <a:pt x="70233" y="42537"/>
                </a:cubicBezTo>
                <a:cubicBezTo>
                  <a:pt x="70138" y="42064"/>
                  <a:pt x="69949" y="41780"/>
                  <a:pt x="69571" y="41780"/>
                </a:cubicBezTo>
                <a:close/>
                <a:moveTo>
                  <a:pt x="3309" y="43482"/>
                </a:moveTo>
                <a:cubicBezTo>
                  <a:pt x="2931" y="43482"/>
                  <a:pt x="2553" y="43765"/>
                  <a:pt x="2553" y="44144"/>
                </a:cubicBezTo>
                <a:cubicBezTo>
                  <a:pt x="2553" y="44522"/>
                  <a:pt x="2742" y="44900"/>
                  <a:pt x="3309" y="44900"/>
                </a:cubicBezTo>
                <a:cubicBezTo>
                  <a:pt x="3593" y="44900"/>
                  <a:pt x="3971" y="44522"/>
                  <a:pt x="3971" y="44144"/>
                </a:cubicBezTo>
                <a:cubicBezTo>
                  <a:pt x="3876" y="43765"/>
                  <a:pt x="3593" y="43482"/>
                  <a:pt x="3309" y="43482"/>
                </a:cubicBezTo>
                <a:close/>
                <a:moveTo>
                  <a:pt x="10209" y="43482"/>
                </a:moveTo>
                <a:cubicBezTo>
                  <a:pt x="9831" y="43482"/>
                  <a:pt x="9548" y="43765"/>
                  <a:pt x="9548" y="44144"/>
                </a:cubicBezTo>
                <a:cubicBezTo>
                  <a:pt x="9548" y="44522"/>
                  <a:pt x="9737" y="44900"/>
                  <a:pt x="10209" y="44900"/>
                </a:cubicBezTo>
                <a:cubicBezTo>
                  <a:pt x="10587" y="44900"/>
                  <a:pt x="10966" y="44522"/>
                  <a:pt x="10966" y="44144"/>
                </a:cubicBezTo>
                <a:cubicBezTo>
                  <a:pt x="10871" y="43765"/>
                  <a:pt x="10587" y="43482"/>
                  <a:pt x="10209" y="43482"/>
                </a:cubicBezTo>
                <a:close/>
                <a:moveTo>
                  <a:pt x="17204" y="43482"/>
                </a:moveTo>
                <a:cubicBezTo>
                  <a:pt x="16826" y="43482"/>
                  <a:pt x="16543" y="43765"/>
                  <a:pt x="16543" y="44144"/>
                </a:cubicBezTo>
                <a:cubicBezTo>
                  <a:pt x="16543" y="44522"/>
                  <a:pt x="16732" y="44900"/>
                  <a:pt x="17204" y="44900"/>
                </a:cubicBezTo>
                <a:cubicBezTo>
                  <a:pt x="17582" y="44900"/>
                  <a:pt x="17960" y="44522"/>
                  <a:pt x="17960" y="44144"/>
                </a:cubicBezTo>
                <a:cubicBezTo>
                  <a:pt x="17771" y="43765"/>
                  <a:pt x="17582" y="43482"/>
                  <a:pt x="17204" y="43482"/>
                </a:cubicBezTo>
                <a:close/>
                <a:moveTo>
                  <a:pt x="24199" y="43482"/>
                </a:moveTo>
                <a:cubicBezTo>
                  <a:pt x="23821" y="43482"/>
                  <a:pt x="23443" y="43765"/>
                  <a:pt x="23443" y="44144"/>
                </a:cubicBezTo>
                <a:cubicBezTo>
                  <a:pt x="23443" y="44522"/>
                  <a:pt x="23726" y="44900"/>
                  <a:pt x="24199" y="44900"/>
                </a:cubicBezTo>
                <a:cubicBezTo>
                  <a:pt x="24577" y="44900"/>
                  <a:pt x="24861" y="44522"/>
                  <a:pt x="24861" y="44144"/>
                </a:cubicBezTo>
                <a:cubicBezTo>
                  <a:pt x="24766" y="43765"/>
                  <a:pt x="24577" y="43482"/>
                  <a:pt x="24199" y="43482"/>
                </a:cubicBezTo>
                <a:close/>
                <a:moveTo>
                  <a:pt x="31099" y="43482"/>
                </a:moveTo>
                <a:cubicBezTo>
                  <a:pt x="30816" y="43482"/>
                  <a:pt x="30438" y="43765"/>
                  <a:pt x="30438" y="44144"/>
                </a:cubicBezTo>
                <a:cubicBezTo>
                  <a:pt x="30438" y="44522"/>
                  <a:pt x="30627" y="44900"/>
                  <a:pt x="31099" y="44900"/>
                </a:cubicBezTo>
                <a:cubicBezTo>
                  <a:pt x="31478" y="44900"/>
                  <a:pt x="31856" y="44522"/>
                  <a:pt x="31856" y="44144"/>
                </a:cubicBezTo>
                <a:cubicBezTo>
                  <a:pt x="31761" y="43765"/>
                  <a:pt x="31478" y="43482"/>
                  <a:pt x="31099" y="43482"/>
                </a:cubicBezTo>
                <a:close/>
                <a:moveTo>
                  <a:pt x="38094" y="43482"/>
                </a:moveTo>
                <a:cubicBezTo>
                  <a:pt x="37811" y="43482"/>
                  <a:pt x="37433" y="43765"/>
                  <a:pt x="37433" y="44144"/>
                </a:cubicBezTo>
                <a:cubicBezTo>
                  <a:pt x="37433" y="44522"/>
                  <a:pt x="37622" y="44900"/>
                  <a:pt x="38094" y="44900"/>
                </a:cubicBezTo>
                <a:cubicBezTo>
                  <a:pt x="38472" y="44900"/>
                  <a:pt x="38851" y="44522"/>
                  <a:pt x="38851" y="44144"/>
                </a:cubicBezTo>
                <a:cubicBezTo>
                  <a:pt x="38851" y="43765"/>
                  <a:pt x="38472" y="43482"/>
                  <a:pt x="38094" y="43482"/>
                </a:cubicBezTo>
                <a:close/>
                <a:moveTo>
                  <a:pt x="45089" y="43482"/>
                </a:moveTo>
                <a:cubicBezTo>
                  <a:pt x="44711" y="43482"/>
                  <a:pt x="44333" y="43765"/>
                  <a:pt x="44333" y="44144"/>
                </a:cubicBezTo>
                <a:cubicBezTo>
                  <a:pt x="44333" y="44522"/>
                  <a:pt x="44617" y="44900"/>
                  <a:pt x="45089" y="44900"/>
                </a:cubicBezTo>
                <a:cubicBezTo>
                  <a:pt x="45467" y="44900"/>
                  <a:pt x="45845" y="44522"/>
                  <a:pt x="45845" y="44144"/>
                </a:cubicBezTo>
                <a:cubicBezTo>
                  <a:pt x="45845" y="43765"/>
                  <a:pt x="45467" y="43482"/>
                  <a:pt x="45089" y="43482"/>
                </a:cubicBezTo>
                <a:close/>
                <a:moveTo>
                  <a:pt x="52084" y="43482"/>
                </a:moveTo>
                <a:cubicBezTo>
                  <a:pt x="51706" y="43482"/>
                  <a:pt x="51328" y="43765"/>
                  <a:pt x="51328" y="44144"/>
                </a:cubicBezTo>
                <a:cubicBezTo>
                  <a:pt x="51328" y="44522"/>
                  <a:pt x="51611" y="44900"/>
                  <a:pt x="52084" y="44900"/>
                </a:cubicBezTo>
                <a:cubicBezTo>
                  <a:pt x="52462" y="44900"/>
                  <a:pt x="52746" y="44522"/>
                  <a:pt x="52746" y="44144"/>
                </a:cubicBezTo>
                <a:cubicBezTo>
                  <a:pt x="52746" y="43765"/>
                  <a:pt x="52368" y="43482"/>
                  <a:pt x="52084" y="43482"/>
                </a:cubicBezTo>
                <a:close/>
                <a:moveTo>
                  <a:pt x="59079" y="43482"/>
                </a:moveTo>
                <a:cubicBezTo>
                  <a:pt x="58701" y="43482"/>
                  <a:pt x="58323" y="43765"/>
                  <a:pt x="58323" y="44144"/>
                </a:cubicBezTo>
                <a:cubicBezTo>
                  <a:pt x="58323" y="44522"/>
                  <a:pt x="58512" y="44900"/>
                  <a:pt x="59079" y="44900"/>
                </a:cubicBezTo>
                <a:cubicBezTo>
                  <a:pt x="59363" y="44900"/>
                  <a:pt x="59741" y="44522"/>
                  <a:pt x="59741" y="44144"/>
                </a:cubicBezTo>
                <a:cubicBezTo>
                  <a:pt x="59741" y="43765"/>
                  <a:pt x="59363" y="43482"/>
                  <a:pt x="59079" y="43482"/>
                </a:cubicBezTo>
                <a:close/>
                <a:moveTo>
                  <a:pt x="65979" y="43482"/>
                </a:moveTo>
                <a:cubicBezTo>
                  <a:pt x="65601" y="43482"/>
                  <a:pt x="65318" y="43765"/>
                  <a:pt x="65318" y="44144"/>
                </a:cubicBezTo>
                <a:cubicBezTo>
                  <a:pt x="65318" y="44522"/>
                  <a:pt x="65507" y="44900"/>
                  <a:pt x="65979" y="44900"/>
                </a:cubicBezTo>
                <a:cubicBezTo>
                  <a:pt x="66357" y="44900"/>
                  <a:pt x="66735" y="44522"/>
                  <a:pt x="66735" y="44144"/>
                </a:cubicBezTo>
                <a:cubicBezTo>
                  <a:pt x="66735" y="43765"/>
                  <a:pt x="66357" y="43482"/>
                  <a:pt x="65979" y="43482"/>
                </a:cubicBezTo>
                <a:close/>
                <a:moveTo>
                  <a:pt x="72974" y="43482"/>
                </a:moveTo>
                <a:cubicBezTo>
                  <a:pt x="72596" y="43482"/>
                  <a:pt x="72312" y="43765"/>
                  <a:pt x="72312" y="44144"/>
                </a:cubicBezTo>
                <a:cubicBezTo>
                  <a:pt x="72312" y="44522"/>
                  <a:pt x="72502" y="44900"/>
                  <a:pt x="72974" y="44900"/>
                </a:cubicBezTo>
                <a:cubicBezTo>
                  <a:pt x="73352" y="44900"/>
                  <a:pt x="73730" y="44522"/>
                  <a:pt x="73730" y="44144"/>
                </a:cubicBezTo>
                <a:cubicBezTo>
                  <a:pt x="73730" y="43765"/>
                  <a:pt x="73352" y="43482"/>
                  <a:pt x="72974" y="43482"/>
                </a:cubicBezTo>
                <a:close/>
                <a:moveTo>
                  <a:pt x="6712" y="45278"/>
                </a:moveTo>
                <a:cubicBezTo>
                  <a:pt x="6334" y="45278"/>
                  <a:pt x="5956" y="45561"/>
                  <a:pt x="5956" y="45939"/>
                </a:cubicBezTo>
                <a:cubicBezTo>
                  <a:pt x="5956" y="46318"/>
                  <a:pt x="6239" y="46696"/>
                  <a:pt x="6712" y="46696"/>
                </a:cubicBezTo>
                <a:cubicBezTo>
                  <a:pt x="7090" y="46696"/>
                  <a:pt x="7374" y="46318"/>
                  <a:pt x="7374" y="45939"/>
                </a:cubicBezTo>
                <a:cubicBezTo>
                  <a:pt x="7374" y="45561"/>
                  <a:pt x="7090" y="45278"/>
                  <a:pt x="6712" y="45278"/>
                </a:cubicBezTo>
                <a:close/>
                <a:moveTo>
                  <a:pt x="13707" y="45278"/>
                </a:moveTo>
                <a:cubicBezTo>
                  <a:pt x="13329" y="45278"/>
                  <a:pt x="12951" y="45561"/>
                  <a:pt x="12951" y="45939"/>
                </a:cubicBezTo>
                <a:cubicBezTo>
                  <a:pt x="12951" y="46318"/>
                  <a:pt x="13234" y="46696"/>
                  <a:pt x="13707" y="46696"/>
                </a:cubicBezTo>
                <a:cubicBezTo>
                  <a:pt x="13990" y="46696"/>
                  <a:pt x="14368" y="46318"/>
                  <a:pt x="14368" y="45939"/>
                </a:cubicBezTo>
                <a:cubicBezTo>
                  <a:pt x="14368" y="45561"/>
                  <a:pt x="13990" y="45278"/>
                  <a:pt x="13707" y="45278"/>
                </a:cubicBezTo>
                <a:close/>
                <a:moveTo>
                  <a:pt x="20607" y="45278"/>
                </a:moveTo>
                <a:cubicBezTo>
                  <a:pt x="20324" y="45278"/>
                  <a:pt x="19945" y="45561"/>
                  <a:pt x="19945" y="45939"/>
                </a:cubicBezTo>
                <a:cubicBezTo>
                  <a:pt x="19945" y="46318"/>
                  <a:pt x="20135" y="46696"/>
                  <a:pt x="20607" y="46696"/>
                </a:cubicBezTo>
                <a:cubicBezTo>
                  <a:pt x="20985" y="46696"/>
                  <a:pt x="21363" y="46318"/>
                  <a:pt x="21363" y="45939"/>
                </a:cubicBezTo>
                <a:cubicBezTo>
                  <a:pt x="21363" y="45561"/>
                  <a:pt x="21080" y="45278"/>
                  <a:pt x="20607" y="45278"/>
                </a:cubicBezTo>
                <a:close/>
                <a:moveTo>
                  <a:pt x="27602" y="45278"/>
                </a:moveTo>
                <a:cubicBezTo>
                  <a:pt x="27224" y="45278"/>
                  <a:pt x="26846" y="45561"/>
                  <a:pt x="26846" y="45939"/>
                </a:cubicBezTo>
                <a:cubicBezTo>
                  <a:pt x="26846" y="46318"/>
                  <a:pt x="27129" y="46696"/>
                  <a:pt x="27602" y="46696"/>
                </a:cubicBezTo>
                <a:cubicBezTo>
                  <a:pt x="27980" y="46696"/>
                  <a:pt x="28358" y="46318"/>
                  <a:pt x="28358" y="45939"/>
                </a:cubicBezTo>
                <a:cubicBezTo>
                  <a:pt x="28358" y="45561"/>
                  <a:pt x="28075" y="45278"/>
                  <a:pt x="27602" y="45278"/>
                </a:cubicBezTo>
                <a:close/>
                <a:moveTo>
                  <a:pt x="34691" y="45278"/>
                </a:moveTo>
                <a:cubicBezTo>
                  <a:pt x="34313" y="45278"/>
                  <a:pt x="33935" y="45561"/>
                  <a:pt x="33935" y="45939"/>
                </a:cubicBezTo>
                <a:cubicBezTo>
                  <a:pt x="33935" y="46318"/>
                  <a:pt x="34219" y="46696"/>
                  <a:pt x="34691" y="46696"/>
                </a:cubicBezTo>
                <a:cubicBezTo>
                  <a:pt x="35070" y="46696"/>
                  <a:pt x="35448" y="46318"/>
                  <a:pt x="35448" y="45939"/>
                </a:cubicBezTo>
                <a:cubicBezTo>
                  <a:pt x="35259" y="45561"/>
                  <a:pt x="35070" y="45278"/>
                  <a:pt x="34691" y="45278"/>
                </a:cubicBezTo>
                <a:close/>
                <a:moveTo>
                  <a:pt x="41686" y="45278"/>
                </a:moveTo>
                <a:cubicBezTo>
                  <a:pt x="41308" y="45278"/>
                  <a:pt x="40930" y="45561"/>
                  <a:pt x="40930" y="45939"/>
                </a:cubicBezTo>
                <a:cubicBezTo>
                  <a:pt x="40930" y="46318"/>
                  <a:pt x="41214" y="46696"/>
                  <a:pt x="41686" y="46696"/>
                </a:cubicBezTo>
                <a:cubicBezTo>
                  <a:pt x="42064" y="46696"/>
                  <a:pt x="42348" y="46318"/>
                  <a:pt x="42348" y="45939"/>
                </a:cubicBezTo>
                <a:cubicBezTo>
                  <a:pt x="42253" y="45561"/>
                  <a:pt x="42064" y="45278"/>
                  <a:pt x="41686" y="45278"/>
                </a:cubicBezTo>
                <a:close/>
                <a:moveTo>
                  <a:pt x="48681" y="45278"/>
                </a:moveTo>
                <a:cubicBezTo>
                  <a:pt x="48303" y="45278"/>
                  <a:pt x="47925" y="45561"/>
                  <a:pt x="47925" y="45939"/>
                </a:cubicBezTo>
                <a:cubicBezTo>
                  <a:pt x="47925" y="46318"/>
                  <a:pt x="48114" y="46696"/>
                  <a:pt x="48681" y="46696"/>
                </a:cubicBezTo>
                <a:cubicBezTo>
                  <a:pt x="48965" y="46696"/>
                  <a:pt x="49343" y="46318"/>
                  <a:pt x="49343" y="45939"/>
                </a:cubicBezTo>
                <a:cubicBezTo>
                  <a:pt x="49248" y="45561"/>
                  <a:pt x="48965" y="45278"/>
                  <a:pt x="48681" y="45278"/>
                </a:cubicBezTo>
                <a:close/>
                <a:moveTo>
                  <a:pt x="55581" y="45278"/>
                </a:moveTo>
                <a:cubicBezTo>
                  <a:pt x="55298" y="45278"/>
                  <a:pt x="54920" y="45561"/>
                  <a:pt x="54920" y="45939"/>
                </a:cubicBezTo>
                <a:cubicBezTo>
                  <a:pt x="54920" y="46318"/>
                  <a:pt x="55109" y="46696"/>
                  <a:pt x="55581" y="46696"/>
                </a:cubicBezTo>
                <a:cubicBezTo>
                  <a:pt x="55960" y="46696"/>
                  <a:pt x="56338" y="46318"/>
                  <a:pt x="56338" y="45939"/>
                </a:cubicBezTo>
                <a:cubicBezTo>
                  <a:pt x="56243" y="45561"/>
                  <a:pt x="55960" y="45278"/>
                  <a:pt x="55581" y="45278"/>
                </a:cubicBezTo>
                <a:close/>
                <a:moveTo>
                  <a:pt x="62576" y="45278"/>
                </a:moveTo>
                <a:cubicBezTo>
                  <a:pt x="62198" y="45278"/>
                  <a:pt x="61820" y="45561"/>
                  <a:pt x="61820" y="45939"/>
                </a:cubicBezTo>
                <a:cubicBezTo>
                  <a:pt x="61820" y="46318"/>
                  <a:pt x="62104" y="46696"/>
                  <a:pt x="62576" y="46696"/>
                </a:cubicBezTo>
                <a:cubicBezTo>
                  <a:pt x="62954" y="46696"/>
                  <a:pt x="63333" y="46318"/>
                  <a:pt x="63333" y="45939"/>
                </a:cubicBezTo>
                <a:cubicBezTo>
                  <a:pt x="63144" y="45561"/>
                  <a:pt x="62954" y="45278"/>
                  <a:pt x="62576" y="45278"/>
                </a:cubicBezTo>
                <a:close/>
                <a:moveTo>
                  <a:pt x="69571" y="45278"/>
                </a:moveTo>
                <a:cubicBezTo>
                  <a:pt x="69193" y="45278"/>
                  <a:pt x="68815" y="45561"/>
                  <a:pt x="68815" y="45939"/>
                </a:cubicBezTo>
                <a:cubicBezTo>
                  <a:pt x="68815" y="46318"/>
                  <a:pt x="69099" y="46696"/>
                  <a:pt x="69571" y="46696"/>
                </a:cubicBezTo>
                <a:cubicBezTo>
                  <a:pt x="69949" y="46696"/>
                  <a:pt x="70233" y="46318"/>
                  <a:pt x="70233" y="45939"/>
                </a:cubicBezTo>
                <a:cubicBezTo>
                  <a:pt x="70138" y="45561"/>
                  <a:pt x="69949" y="45278"/>
                  <a:pt x="69571" y="45278"/>
                </a:cubicBezTo>
                <a:close/>
                <a:moveTo>
                  <a:pt x="72974" y="46979"/>
                </a:moveTo>
                <a:cubicBezTo>
                  <a:pt x="72596" y="46979"/>
                  <a:pt x="72407" y="47263"/>
                  <a:pt x="72407" y="47735"/>
                </a:cubicBezTo>
                <a:cubicBezTo>
                  <a:pt x="72407" y="48114"/>
                  <a:pt x="72596" y="48208"/>
                  <a:pt x="72880" y="48303"/>
                </a:cubicBezTo>
                <a:cubicBezTo>
                  <a:pt x="72880" y="48208"/>
                  <a:pt x="72974" y="47925"/>
                  <a:pt x="72974" y="47830"/>
                </a:cubicBezTo>
                <a:cubicBezTo>
                  <a:pt x="73069" y="47641"/>
                  <a:pt x="73069" y="47357"/>
                  <a:pt x="73258" y="47168"/>
                </a:cubicBezTo>
                <a:cubicBezTo>
                  <a:pt x="73069" y="47168"/>
                  <a:pt x="73069" y="46979"/>
                  <a:pt x="72974" y="46979"/>
                </a:cubicBezTo>
                <a:close/>
                <a:moveTo>
                  <a:pt x="3309" y="46979"/>
                </a:moveTo>
                <a:cubicBezTo>
                  <a:pt x="2931" y="46979"/>
                  <a:pt x="2553" y="47357"/>
                  <a:pt x="2553" y="47735"/>
                </a:cubicBezTo>
                <a:cubicBezTo>
                  <a:pt x="2553" y="48114"/>
                  <a:pt x="2742" y="48397"/>
                  <a:pt x="3309" y="48397"/>
                </a:cubicBezTo>
                <a:cubicBezTo>
                  <a:pt x="3593" y="48397"/>
                  <a:pt x="3971" y="48114"/>
                  <a:pt x="3971" y="47735"/>
                </a:cubicBezTo>
                <a:cubicBezTo>
                  <a:pt x="3876" y="47263"/>
                  <a:pt x="3593" y="46979"/>
                  <a:pt x="3309" y="46979"/>
                </a:cubicBezTo>
                <a:close/>
                <a:moveTo>
                  <a:pt x="10209" y="46979"/>
                </a:moveTo>
                <a:cubicBezTo>
                  <a:pt x="9831" y="46979"/>
                  <a:pt x="9548" y="47357"/>
                  <a:pt x="9548" y="47735"/>
                </a:cubicBezTo>
                <a:cubicBezTo>
                  <a:pt x="9548" y="48114"/>
                  <a:pt x="9737" y="48397"/>
                  <a:pt x="10209" y="48397"/>
                </a:cubicBezTo>
                <a:cubicBezTo>
                  <a:pt x="10587" y="48397"/>
                  <a:pt x="10966" y="48114"/>
                  <a:pt x="10966" y="47735"/>
                </a:cubicBezTo>
                <a:cubicBezTo>
                  <a:pt x="10871" y="47263"/>
                  <a:pt x="10587" y="46979"/>
                  <a:pt x="10209" y="46979"/>
                </a:cubicBezTo>
                <a:close/>
                <a:moveTo>
                  <a:pt x="17204" y="46979"/>
                </a:moveTo>
                <a:cubicBezTo>
                  <a:pt x="16826" y="46979"/>
                  <a:pt x="16543" y="47357"/>
                  <a:pt x="16543" y="47735"/>
                </a:cubicBezTo>
                <a:cubicBezTo>
                  <a:pt x="16543" y="48114"/>
                  <a:pt x="16732" y="48397"/>
                  <a:pt x="17204" y="48397"/>
                </a:cubicBezTo>
                <a:cubicBezTo>
                  <a:pt x="17582" y="48397"/>
                  <a:pt x="17960" y="48114"/>
                  <a:pt x="17960" y="47735"/>
                </a:cubicBezTo>
                <a:cubicBezTo>
                  <a:pt x="17771" y="47263"/>
                  <a:pt x="17582" y="46979"/>
                  <a:pt x="17204" y="46979"/>
                </a:cubicBezTo>
                <a:close/>
                <a:moveTo>
                  <a:pt x="24199" y="46979"/>
                </a:moveTo>
                <a:cubicBezTo>
                  <a:pt x="23821" y="46979"/>
                  <a:pt x="23443" y="47357"/>
                  <a:pt x="23443" y="47735"/>
                </a:cubicBezTo>
                <a:cubicBezTo>
                  <a:pt x="23443" y="48114"/>
                  <a:pt x="23726" y="48397"/>
                  <a:pt x="24199" y="48397"/>
                </a:cubicBezTo>
                <a:cubicBezTo>
                  <a:pt x="24577" y="48397"/>
                  <a:pt x="24861" y="48114"/>
                  <a:pt x="24861" y="47735"/>
                </a:cubicBezTo>
                <a:cubicBezTo>
                  <a:pt x="24766" y="47263"/>
                  <a:pt x="24577" y="46979"/>
                  <a:pt x="24199" y="46979"/>
                </a:cubicBezTo>
                <a:close/>
                <a:moveTo>
                  <a:pt x="31099" y="46979"/>
                </a:moveTo>
                <a:cubicBezTo>
                  <a:pt x="30816" y="46979"/>
                  <a:pt x="30438" y="47357"/>
                  <a:pt x="30438" y="47735"/>
                </a:cubicBezTo>
                <a:cubicBezTo>
                  <a:pt x="30438" y="48114"/>
                  <a:pt x="30627" y="48397"/>
                  <a:pt x="31099" y="48397"/>
                </a:cubicBezTo>
                <a:cubicBezTo>
                  <a:pt x="31478" y="48397"/>
                  <a:pt x="31856" y="48114"/>
                  <a:pt x="31856" y="47735"/>
                </a:cubicBezTo>
                <a:cubicBezTo>
                  <a:pt x="31761" y="47263"/>
                  <a:pt x="31478" y="46979"/>
                  <a:pt x="31099" y="46979"/>
                </a:cubicBezTo>
                <a:close/>
                <a:moveTo>
                  <a:pt x="38094" y="46979"/>
                </a:moveTo>
                <a:cubicBezTo>
                  <a:pt x="37811" y="46979"/>
                  <a:pt x="37433" y="47357"/>
                  <a:pt x="37433" y="47735"/>
                </a:cubicBezTo>
                <a:cubicBezTo>
                  <a:pt x="37433" y="48114"/>
                  <a:pt x="37622" y="48397"/>
                  <a:pt x="38094" y="48397"/>
                </a:cubicBezTo>
                <a:cubicBezTo>
                  <a:pt x="38472" y="48397"/>
                  <a:pt x="38851" y="48114"/>
                  <a:pt x="38851" y="47735"/>
                </a:cubicBezTo>
                <a:cubicBezTo>
                  <a:pt x="38851" y="47263"/>
                  <a:pt x="38472" y="46979"/>
                  <a:pt x="38094" y="46979"/>
                </a:cubicBezTo>
                <a:close/>
                <a:moveTo>
                  <a:pt x="45089" y="46979"/>
                </a:moveTo>
                <a:cubicBezTo>
                  <a:pt x="44711" y="46979"/>
                  <a:pt x="44333" y="47357"/>
                  <a:pt x="44333" y="47735"/>
                </a:cubicBezTo>
                <a:cubicBezTo>
                  <a:pt x="44333" y="48114"/>
                  <a:pt x="44617" y="48397"/>
                  <a:pt x="45089" y="48397"/>
                </a:cubicBezTo>
                <a:cubicBezTo>
                  <a:pt x="45467" y="48397"/>
                  <a:pt x="45845" y="48114"/>
                  <a:pt x="45845" y="47735"/>
                </a:cubicBezTo>
                <a:cubicBezTo>
                  <a:pt x="45845" y="47263"/>
                  <a:pt x="45467" y="46979"/>
                  <a:pt x="45089" y="46979"/>
                </a:cubicBezTo>
                <a:close/>
                <a:moveTo>
                  <a:pt x="52084" y="46979"/>
                </a:moveTo>
                <a:cubicBezTo>
                  <a:pt x="51706" y="46979"/>
                  <a:pt x="51328" y="47357"/>
                  <a:pt x="51328" y="47735"/>
                </a:cubicBezTo>
                <a:cubicBezTo>
                  <a:pt x="51328" y="48114"/>
                  <a:pt x="51611" y="48397"/>
                  <a:pt x="52084" y="48397"/>
                </a:cubicBezTo>
                <a:cubicBezTo>
                  <a:pt x="52462" y="48397"/>
                  <a:pt x="52746" y="48114"/>
                  <a:pt x="52746" y="47735"/>
                </a:cubicBezTo>
                <a:cubicBezTo>
                  <a:pt x="52746" y="47263"/>
                  <a:pt x="52368" y="46979"/>
                  <a:pt x="52084" y="46979"/>
                </a:cubicBezTo>
                <a:close/>
                <a:moveTo>
                  <a:pt x="59079" y="46979"/>
                </a:moveTo>
                <a:cubicBezTo>
                  <a:pt x="58701" y="46979"/>
                  <a:pt x="58323" y="47357"/>
                  <a:pt x="58323" y="47735"/>
                </a:cubicBezTo>
                <a:cubicBezTo>
                  <a:pt x="58323" y="48114"/>
                  <a:pt x="58512" y="48397"/>
                  <a:pt x="59079" y="48397"/>
                </a:cubicBezTo>
                <a:cubicBezTo>
                  <a:pt x="59363" y="48397"/>
                  <a:pt x="59741" y="48114"/>
                  <a:pt x="59741" y="47735"/>
                </a:cubicBezTo>
                <a:cubicBezTo>
                  <a:pt x="59741" y="47263"/>
                  <a:pt x="59363" y="46979"/>
                  <a:pt x="59079" y="46979"/>
                </a:cubicBezTo>
                <a:close/>
                <a:moveTo>
                  <a:pt x="65979" y="46979"/>
                </a:moveTo>
                <a:cubicBezTo>
                  <a:pt x="65601" y="46979"/>
                  <a:pt x="65318" y="47357"/>
                  <a:pt x="65318" y="47735"/>
                </a:cubicBezTo>
                <a:cubicBezTo>
                  <a:pt x="65318" y="48114"/>
                  <a:pt x="65507" y="48397"/>
                  <a:pt x="65979" y="48397"/>
                </a:cubicBezTo>
                <a:cubicBezTo>
                  <a:pt x="66357" y="48397"/>
                  <a:pt x="66735" y="48114"/>
                  <a:pt x="66735" y="47735"/>
                </a:cubicBezTo>
                <a:cubicBezTo>
                  <a:pt x="66735" y="47263"/>
                  <a:pt x="66357" y="46979"/>
                  <a:pt x="65979" y="46979"/>
                </a:cubicBezTo>
                <a:close/>
                <a:moveTo>
                  <a:pt x="6712" y="48775"/>
                </a:moveTo>
                <a:cubicBezTo>
                  <a:pt x="6334" y="48775"/>
                  <a:pt x="5956" y="49153"/>
                  <a:pt x="5956" y="49531"/>
                </a:cubicBezTo>
                <a:cubicBezTo>
                  <a:pt x="5956" y="49815"/>
                  <a:pt x="6239" y="50193"/>
                  <a:pt x="6712" y="50193"/>
                </a:cubicBezTo>
                <a:cubicBezTo>
                  <a:pt x="7090" y="50193"/>
                  <a:pt x="7374" y="49815"/>
                  <a:pt x="7374" y="49531"/>
                </a:cubicBezTo>
                <a:cubicBezTo>
                  <a:pt x="7374" y="49059"/>
                  <a:pt x="7090" y="48775"/>
                  <a:pt x="6712" y="48775"/>
                </a:cubicBezTo>
                <a:close/>
                <a:moveTo>
                  <a:pt x="13707" y="48775"/>
                </a:moveTo>
                <a:cubicBezTo>
                  <a:pt x="13329" y="48775"/>
                  <a:pt x="12951" y="49153"/>
                  <a:pt x="12951" y="49531"/>
                </a:cubicBezTo>
                <a:cubicBezTo>
                  <a:pt x="12951" y="49815"/>
                  <a:pt x="13234" y="50193"/>
                  <a:pt x="13707" y="50193"/>
                </a:cubicBezTo>
                <a:cubicBezTo>
                  <a:pt x="13990" y="50193"/>
                  <a:pt x="14368" y="49815"/>
                  <a:pt x="14368" y="49531"/>
                </a:cubicBezTo>
                <a:cubicBezTo>
                  <a:pt x="14368" y="49059"/>
                  <a:pt x="13990" y="48775"/>
                  <a:pt x="13707" y="48775"/>
                </a:cubicBezTo>
                <a:close/>
                <a:moveTo>
                  <a:pt x="20607" y="48775"/>
                </a:moveTo>
                <a:cubicBezTo>
                  <a:pt x="20324" y="48775"/>
                  <a:pt x="19945" y="49153"/>
                  <a:pt x="19945" y="49531"/>
                </a:cubicBezTo>
                <a:cubicBezTo>
                  <a:pt x="19945" y="49815"/>
                  <a:pt x="20135" y="50193"/>
                  <a:pt x="20607" y="50193"/>
                </a:cubicBezTo>
                <a:cubicBezTo>
                  <a:pt x="20985" y="50193"/>
                  <a:pt x="21363" y="49815"/>
                  <a:pt x="21363" y="49531"/>
                </a:cubicBezTo>
                <a:cubicBezTo>
                  <a:pt x="21363" y="49059"/>
                  <a:pt x="21080" y="48775"/>
                  <a:pt x="20607" y="48775"/>
                </a:cubicBezTo>
                <a:close/>
                <a:moveTo>
                  <a:pt x="27602" y="48775"/>
                </a:moveTo>
                <a:cubicBezTo>
                  <a:pt x="27224" y="48775"/>
                  <a:pt x="26846" y="49153"/>
                  <a:pt x="26846" y="49531"/>
                </a:cubicBezTo>
                <a:cubicBezTo>
                  <a:pt x="26846" y="49815"/>
                  <a:pt x="27129" y="50193"/>
                  <a:pt x="27602" y="50193"/>
                </a:cubicBezTo>
                <a:cubicBezTo>
                  <a:pt x="27980" y="50193"/>
                  <a:pt x="28358" y="49815"/>
                  <a:pt x="28358" y="49531"/>
                </a:cubicBezTo>
                <a:cubicBezTo>
                  <a:pt x="28358" y="49059"/>
                  <a:pt x="28075" y="48775"/>
                  <a:pt x="27602" y="48775"/>
                </a:cubicBezTo>
                <a:close/>
                <a:moveTo>
                  <a:pt x="34691" y="48775"/>
                </a:moveTo>
                <a:cubicBezTo>
                  <a:pt x="34313" y="48775"/>
                  <a:pt x="33935" y="49153"/>
                  <a:pt x="33935" y="49531"/>
                </a:cubicBezTo>
                <a:cubicBezTo>
                  <a:pt x="33935" y="49815"/>
                  <a:pt x="34219" y="50193"/>
                  <a:pt x="34691" y="50193"/>
                </a:cubicBezTo>
                <a:cubicBezTo>
                  <a:pt x="35070" y="50193"/>
                  <a:pt x="35448" y="49815"/>
                  <a:pt x="35448" y="49531"/>
                </a:cubicBezTo>
                <a:cubicBezTo>
                  <a:pt x="35259" y="49059"/>
                  <a:pt x="35070" y="48775"/>
                  <a:pt x="34691" y="48775"/>
                </a:cubicBezTo>
                <a:close/>
                <a:moveTo>
                  <a:pt x="41686" y="48775"/>
                </a:moveTo>
                <a:cubicBezTo>
                  <a:pt x="41308" y="48775"/>
                  <a:pt x="40930" y="49153"/>
                  <a:pt x="40930" y="49531"/>
                </a:cubicBezTo>
                <a:cubicBezTo>
                  <a:pt x="40930" y="49815"/>
                  <a:pt x="41214" y="50193"/>
                  <a:pt x="41686" y="50193"/>
                </a:cubicBezTo>
                <a:cubicBezTo>
                  <a:pt x="42064" y="50193"/>
                  <a:pt x="42348" y="49815"/>
                  <a:pt x="42348" y="49531"/>
                </a:cubicBezTo>
                <a:cubicBezTo>
                  <a:pt x="42253" y="49059"/>
                  <a:pt x="42064" y="48775"/>
                  <a:pt x="41686" y="48775"/>
                </a:cubicBezTo>
                <a:close/>
                <a:moveTo>
                  <a:pt x="48681" y="48775"/>
                </a:moveTo>
                <a:cubicBezTo>
                  <a:pt x="48303" y="48775"/>
                  <a:pt x="47925" y="49153"/>
                  <a:pt x="47925" y="49531"/>
                </a:cubicBezTo>
                <a:cubicBezTo>
                  <a:pt x="47925" y="49815"/>
                  <a:pt x="48114" y="50193"/>
                  <a:pt x="48681" y="50193"/>
                </a:cubicBezTo>
                <a:cubicBezTo>
                  <a:pt x="48965" y="50193"/>
                  <a:pt x="49343" y="49815"/>
                  <a:pt x="49343" y="49531"/>
                </a:cubicBezTo>
                <a:cubicBezTo>
                  <a:pt x="49248" y="49059"/>
                  <a:pt x="48965" y="48775"/>
                  <a:pt x="48681" y="48775"/>
                </a:cubicBezTo>
                <a:close/>
                <a:moveTo>
                  <a:pt x="55581" y="48775"/>
                </a:moveTo>
                <a:cubicBezTo>
                  <a:pt x="55298" y="48775"/>
                  <a:pt x="54920" y="49153"/>
                  <a:pt x="54920" y="49531"/>
                </a:cubicBezTo>
                <a:cubicBezTo>
                  <a:pt x="54920" y="49815"/>
                  <a:pt x="55109" y="50193"/>
                  <a:pt x="55581" y="50193"/>
                </a:cubicBezTo>
                <a:cubicBezTo>
                  <a:pt x="55960" y="50193"/>
                  <a:pt x="56338" y="49815"/>
                  <a:pt x="56338" y="49531"/>
                </a:cubicBezTo>
                <a:cubicBezTo>
                  <a:pt x="56243" y="49059"/>
                  <a:pt x="55960" y="48775"/>
                  <a:pt x="55581" y="48775"/>
                </a:cubicBezTo>
                <a:close/>
                <a:moveTo>
                  <a:pt x="62576" y="48775"/>
                </a:moveTo>
                <a:cubicBezTo>
                  <a:pt x="62198" y="48775"/>
                  <a:pt x="61820" y="49153"/>
                  <a:pt x="61820" y="49531"/>
                </a:cubicBezTo>
                <a:cubicBezTo>
                  <a:pt x="61820" y="49815"/>
                  <a:pt x="62104" y="50193"/>
                  <a:pt x="62576" y="50193"/>
                </a:cubicBezTo>
                <a:cubicBezTo>
                  <a:pt x="62954" y="50193"/>
                  <a:pt x="63333" y="49815"/>
                  <a:pt x="63333" y="49531"/>
                </a:cubicBezTo>
                <a:cubicBezTo>
                  <a:pt x="63144" y="49059"/>
                  <a:pt x="62954" y="48775"/>
                  <a:pt x="62576" y="48775"/>
                </a:cubicBezTo>
                <a:close/>
                <a:moveTo>
                  <a:pt x="69571" y="48775"/>
                </a:moveTo>
                <a:cubicBezTo>
                  <a:pt x="69193" y="48775"/>
                  <a:pt x="68815" y="49153"/>
                  <a:pt x="68815" y="49531"/>
                </a:cubicBezTo>
                <a:cubicBezTo>
                  <a:pt x="68815" y="49815"/>
                  <a:pt x="69099" y="50193"/>
                  <a:pt x="69571" y="50193"/>
                </a:cubicBezTo>
                <a:cubicBezTo>
                  <a:pt x="69949" y="50193"/>
                  <a:pt x="70233" y="49815"/>
                  <a:pt x="70233" y="49531"/>
                </a:cubicBezTo>
                <a:cubicBezTo>
                  <a:pt x="70138" y="49059"/>
                  <a:pt x="69949" y="48775"/>
                  <a:pt x="69571" y="48775"/>
                </a:cubicBezTo>
                <a:close/>
                <a:moveTo>
                  <a:pt x="3309" y="50477"/>
                </a:moveTo>
                <a:cubicBezTo>
                  <a:pt x="3025" y="50477"/>
                  <a:pt x="2836" y="50666"/>
                  <a:pt x="2647" y="50855"/>
                </a:cubicBezTo>
                <a:lnTo>
                  <a:pt x="3025" y="51611"/>
                </a:lnTo>
                <a:cubicBezTo>
                  <a:pt x="3120" y="51611"/>
                  <a:pt x="3120" y="51706"/>
                  <a:pt x="3309" y="51706"/>
                </a:cubicBezTo>
                <a:cubicBezTo>
                  <a:pt x="3593" y="51706"/>
                  <a:pt x="3971" y="51422"/>
                  <a:pt x="3971" y="51044"/>
                </a:cubicBezTo>
                <a:cubicBezTo>
                  <a:pt x="3876" y="50760"/>
                  <a:pt x="3593" y="50477"/>
                  <a:pt x="3309" y="50477"/>
                </a:cubicBezTo>
                <a:close/>
                <a:moveTo>
                  <a:pt x="10209" y="50477"/>
                </a:moveTo>
                <a:cubicBezTo>
                  <a:pt x="9831" y="50477"/>
                  <a:pt x="9548" y="50760"/>
                  <a:pt x="9548" y="51138"/>
                </a:cubicBezTo>
                <a:cubicBezTo>
                  <a:pt x="9548" y="51516"/>
                  <a:pt x="9737" y="51895"/>
                  <a:pt x="10209" y="51895"/>
                </a:cubicBezTo>
                <a:cubicBezTo>
                  <a:pt x="10587" y="51895"/>
                  <a:pt x="10966" y="51516"/>
                  <a:pt x="10966" y="51138"/>
                </a:cubicBezTo>
                <a:cubicBezTo>
                  <a:pt x="10871" y="50760"/>
                  <a:pt x="10587" y="50477"/>
                  <a:pt x="10209" y="50477"/>
                </a:cubicBezTo>
                <a:close/>
                <a:moveTo>
                  <a:pt x="17204" y="50477"/>
                </a:moveTo>
                <a:cubicBezTo>
                  <a:pt x="16826" y="50477"/>
                  <a:pt x="16543" y="50760"/>
                  <a:pt x="16543" y="51138"/>
                </a:cubicBezTo>
                <a:cubicBezTo>
                  <a:pt x="16543" y="51516"/>
                  <a:pt x="16732" y="51895"/>
                  <a:pt x="17204" y="51895"/>
                </a:cubicBezTo>
                <a:cubicBezTo>
                  <a:pt x="17582" y="51895"/>
                  <a:pt x="17960" y="51516"/>
                  <a:pt x="17960" y="51138"/>
                </a:cubicBezTo>
                <a:cubicBezTo>
                  <a:pt x="17771" y="50760"/>
                  <a:pt x="17582" y="50477"/>
                  <a:pt x="17204" y="50477"/>
                </a:cubicBezTo>
                <a:close/>
                <a:moveTo>
                  <a:pt x="24199" y="50477"/>
                </a:moveTo>
                <a:cubicBezTo>
                  <a:pt x="23821" y="50477"/>
                  <a:pt x="23443" y="50760"/>
                  <a:pt x="23443" y="51138"/>
                </a:cubicBezTo>
                <a:cubicBezTo>
                  <a:pt x="23443" y="51516"/>
                  <a:pt x="23726" y="51895"/>
                  <a:pt x="24199" y="51895"/>
                </a:cubicBezTo>
                <a:cubicBezTo>
                  <a:pt x="24577" y="51895"/>
                  <a:pt x="24861" y="51516"/>
                  <a:pt x="24861" y="51138"/>
                </a:cubicBezTo>
                <a:cubicBezTo>
                  <a:pt x="24766" y="50760"/>
                  <a:pt x="24577" y="50477"/>
                  <a:pt x="24199" y="50477"/>
                </a:cubicBezTo>
                <a:close/>
                <a:moveTo>
                  <a:pt x="31099" y="50477"/>
                </a:moveTo>
                <a:cubicBezTo>
                  <a:pt x="30816" y="50477"/>
                  <a:pt x="30438" y="50760"/>
                  <a:pt x="30438" y="51138"/>
                </a:cubicBezTo>
                <a:cubicBezTo>
                  <a:pt x="30438" y="51516"/>
                  <a:pt x="30627" y="51895"/>
                  <a:pt x="31099" y="51895"/>
                </a:cubicBezTo>
                <a:cubicBezTo>
                  <a:pt x="31478" y="51895"/>
                  <a:pt x="31856" y="51516"/>
                  <a:pt x="31856" y="51138"/>
                </a:cubicBezTo>
                <a:cubicBezTo>
                  <a:pt x="31761" y="50760"/>
                  <a:pt x="31478" y="50477"/>
                  <a:pt x="31099" y="50477"/>
                </a:cubicBezTo>
                <a:close/>
                <a:moveTo>
                  <a:pt x="38094" y="50477"/>
                </a:moveTo>
                <a:cubicBezTo>
                  <a:pt x="37811" y="50477"/>
                  <a:pt x="37433" y="50760"/>
                  <a:pt x="37433" y="51138"/>
                </a:cubicBezTo>
                <a:cubicBezTo>
                  <a:pt x="37433" y="51516"/>
                  <a:pt x="37622" y="51895"/>
                  <a:pt x="38094" y="51895"/>
                </a:cubicBezTo>
                <a:cubicBezTo>
                  <a:pt x="38472" y="51895"/>
                  <a:pt x="38851" y="51516"/>
                  <a:pt x="38851" y="51138"/>
                </a:cubicBezTo>
                <a:cubicBezTo>
                  <a:pt x="38851" y="50760"/>
                  <a:pt x="38472" y="50477"/>
                  <a:pt x="38094" y="50477"/>
                </a:cubicBezTo>
                <a:close/>
                <a:moveTo>
                  <a:pt x="45089" y="50477"/>
                </a:moveTo>
                <a:cubicBezTo>
                  <a:pt x="44711" y="50477"/>
                  <a:pt x="44333" y="50760"/>
                  <a:pt x="44333" y="51138"/>
                </a:cubicBezTo>
                <a:cubicBezTo>
                  <a:pt x="44333" y="51516"/>
                  <a:pt x="44617" y="51895"/>
                  <a:pt x="45089" y="51895"/>
                </a:cubicBezTo>
                <a:cubicBezTo>
                  <a:pt x="45467" y="51895"/>
                  <a:pt x="45845" y="51516"/>
                  <a:pt x="45845" y="51138"/>
                </a:cubicBezTo>
                <a:cubicBezTo>
                  <a:pt x="45845" y="50760"/>
                  <a:pt x="45467" y="50477"/>
                  <a:pt x="45089" y="50477"/>
                </a:cubicBezTo>
                <a:close/>
                <a:moveTo>
                  <a:pt x="52084" y="50477"/>
                </a:moveTo>
                <a:cubicBezTo>
                  <a:pt x="51706" y="50477"/>
                  <a:pt x="51328" y="50760"/>
                  <a:pt x="51328" y="51138"/>
                </a:cubicBezTo>
                <a:cubicBezTo>
                  <a:pt x="51328" y="51516"/>
                  <a:pt x="51611" y="51895"/>
                  <a:pt x="52084" y="51895"/>
                </a:cubicBezTo>
                <a:cubicBezTo>
                  <a:pt x="52462" y="51895"/>
                  <a:pt x="52746" y="51516"/>
                  <a:pt x="52746" y="51138"/>
                </a:cubicBezTo>
                <a:cubicBezTo>
                  <a:pt x="52746" y="50760"/>
                  <a:pt x="52368" y="50477"/>
                  <a:pt x="52084" y="50477"/>
                </a:cubicBezTo>
                <a:close/>
                <a:moveTo>
                  <a:pt x="59079" y="50477"/>
                </a:moveTo>
                <a:cubicBezTo>
                  <a:pt x="58701" y="50477"/>
                  <a:pt x="58323" y="50760"/>
                  <a:pt x="58323" y="51138"/>
                </a:cubicBezTo>
                <a:cubicBezTo>
                  <a:pt x="58323" y="51516"/>
                  <a:pt x="58512" y="51895"/>
                  <a:pt x="59079" y="51895"/>
                </a:cubicBezTo>
                <a:cubicBezTo>
                  <a:pt x="59363" y="51895"/>
                  <a:pt x="59741" y="51516"/>
                  <a:pt x="59741" y="51138"/>
                </a:cubicBezTo>
                <a:cubicBezTo>
                  <a:pt x="59741" y="50760"/>
                  <a:pt x="59363" y="50477"/>
                  <a:pt x="59079" y="50477"/>
                </a:cubicBezTo>
                <a:close/>
                <a:moveTo>
                  <a:pt x="65979" y="50477"/>
                </a:moveTo>
                <a:cubicBezTo>
                  <a:pt x="65601" y="50477"/>
                  <a:pt x="65318" y="50760"/>
                  <a:pt x="65318" y="51138"/>
                </a:cubicBezTo>
                <a:cubicBezTo>
                  <a:pt x="65318" y="51516"/>
                  <a:pt x="65507" y="51895"/>
                  <a:pt x="65979" y="51895"/>
                </a:cubicBezTo>
                <a:cubicBezTo>
                  <a:pt x="66357" y="51895"/>
                  <a:pt x="66735" y="51516"/>
                  <a:pt x="66735" y="51138"/>
                </a:cubicBezTo>
                <a:cubicBezTo>
                  <a:pt x="66735" y="50760"/>
                  <a:pt x="66357" y="50477"/>
                  <a:pt x="65979" y="50477"/>
                </a:cubicBezTo>
                <a:close/>
                <a:moveTo>
                  <a:pt x="6712" y="52178"/>
                </a:moveTo>
                <a:cubicBezTo>
                  <a:pt x="6334" y="52178"/>
                  <a:pt x="5956" y="52556"/>
                  <a:pt x="5956" y="52934"/>
                </a:cubicBezTo>
                <a:cubicBezTo>
                  <a:pt x="5956" y="53218"/>
                  <a:pt x="6239" y="53596"/>
                  <a:pt x="6712" y="53596"/>
                </a:cubicBezTo>
                <a:cubicBezTo>
                  <a:pt x="7090" y="53596"/>
                  <a:pt x="7374" y="53312"/>
                  <a:pt x="7374" y="52934"/>
                </a:cubicBezTo>
                <a:cubicBezTo>
                  <a:pt x="7374" y="52556"/>
                  <a:pt x="7090" y="52178"/>
                  <a:pt x="6712" y="52178"/>
                </a:cubicBezTo>
                <a:close/>
                <a:moveTo>
                  <a:pt x="13707" y="52178"/>
                </a:moveTo>
                <a:cubicBezTo>
                  <a:pt x="13329" y="52178"/>
                  <a:pt x="12951" y="52556"/>
                  <a:pt x="12951" y="52934"/>
                </a:cubicBezTo>
                <a:cubicBezTo>
                  <a:pt x="12951" y="53218"/>
                  <a:pt x="13234" y="53596"/>
                  <a:pt x="13707" y="53596"/>
                </a:cubicBezTo>
                <a:cubicBezTo>
                  <a:pt x="13990" y="53596"/>
                  <a:pt x="14368" y="53312"/>
                  <a:pt x="14368" y="52934"/>
                </a:cubicBezTo>
                <a:cubicBezTo>
                  <a:pt x="14368" y="52556"/>
                  <a:pt x="13990" y="52178"/>
                  <a:pt x="13707" y="52178"/>
                </a:cubicBezTo>
                <a:close/>
                <a:moveTo>
                  <a:pt x="20607" y="52178"/>
                </a:moveTo>
                <a:cubicBezTo>
                  <a:pt x="20324" y="52178"/>
                  <a:pt x="19945" y="52556"/>
                  <a:pt x="19945" y="52934"/>
                </a:cubicBezTo>
                <a:cubicBezTo>
                  <a:pt x="19945" y="53218"/>
                  <a:pt x="20135" y="53596"/>
                  <a:pt x="20607" y="53596"/>
                </a:cubicBezTo>
                <a:cubicBezTo>
                  <a:pt x="20985" y="53596"/>
                  <a:pt x="21363" y="53312"/>
                  <a:pt x="21363" y="52934"/>
                </a:cubicBezTo>
                <a:cubicBezTo>
                  <a:pt x="21363" y="52556"/>
                  <a:pt x="21080" y="52178"/>
                  <a:pt x="20607" y="52178"/>
                </a:cubicBezTo>
                <a:close/>
                <a:moveTo>
                  <a:pt x="27602" y="52178"/>
                </a:moveTo>
                <a:cubicBezTo>
                  <a:pt x="27224" y="52178"/>
                  <a:pt x="26846" y="52556"/>
                  <a:pt x="26846" y="52934"/>
                </a:cubicBezTo>
                <a:cubicBezTo>
                  <a:pt x="26846" y="53218"/>
                  <a:pt x="27129" y="53596"/>
                  <a:pt x="27602" y="53596"/>
                </a:cubicBezTo>
                <a:cubicBezTo>
                  <a:pt x="27980" y="53596"/>
                  <a:pt x="28358" y="53312"/>
                  <a:pt x="28358" y="52934"/>
                </a:cubicBezTo>
                <a:cubicBezTo>
                  <a:pt x="28358" y="52556"/>
                  <a:pt x="28075" y="52178"/>
                  <a:pt x="27602" y="52178"/>
                </a:cubicBezTo>
                <a:close/>
                <a:moveTo>
                  <a:pt x="34691" y="52178"/>
                </a:moveTo>
                <a:cubicBezTo>
                  <a:pt x="34313" y="52178"/>
                  <a:pt x="33935" y="52556"/>
                  <a:pt x="33935" y="52934"/>
                </a:cubicBezTo>
                <a:cubicBezTo>
                  <a:pt x="33935" y="53218"/>
                  <a:pt x="34219" y="53596"/>
                  <a:pt x="34691" y="53596"/>
                </a:cubicBezTo>
                <a:cubicBezTo>
                  <a:pt x="35070" y="53596"/>
                  <a:pt x="35448" y="53312"/>
                  <a:pt x="35448" y="52934"/>
                </a:cubicBezTo>
                <a:cubicBezTo>
                  <a:pt x="35259" y="52556"/>
                  <a:pt x="35070" y="52178"/>
                  <a:pt x="34691" y="52178"/>
                </a:cubicBezTo>
                <a:close/>
                <a:moveTo>
                  <a:pt x="41686" y="52178"/>
                </a:moveTo>
                <a:cubicBezTo>
                  <a:pt x="41308" y="52178"/>
                  <a:pt x="40930" y="52556"/>
                  <a:pt x="40930" y="52934"/>
                </a:cubicBezTo>
                <a:cubicBezTo>
                  <a:pt x="40930" y="53218"/>
                  <a:pt x="41214" y="53596"/>
                  <a:pt x="41686" y="53596"/>
                </a:cubicBezTo>
                <a:cubicBezTo>
                  <a:pt x="42064" y="53596"/>
                  <a:pt x="42348" y="53312"/>
                  <a:pt x="42348" y="52934"/>
                </a:cubicBezTo>
                <a:cubicBezTo>
                  <a:pt x="42253" y="52556"/>
                  <a:pt x="42064" y="52178"/>
                  <a:pt x="41686" y="52178"/>
                </a:cubicBezTo>
                <a:close/>
                <a:moveTo>
                  <a:pt x="48681" y="52178"/>
                </a:moveTo>
                <a:cubicBezTo>
                  <a:pt x="48303" y="52178"/>
                  <a:pt x="47925" y="52556"/>
                  <a:pt x="47925" y="52934"/>
                </a:cubicBezTo>
                <a:cubicBezTo>
                  <a:pt x="47925" y="53218"/>
                  <a:pt x="48114" y="53596"/>
                  <a:pt x="48681" y="53596"/>
                </a:cubicBezTo>
                <a:cubicBezTo>
                  <a:pt x="48965" y="53596"/>
                  <a:pt x="49343" y="53312"/>
                  <a:pt x="49343" y="52934"/>
                </a:cubicBezTo>
                <a:cubicBezTo>
                  <a:pt x="49248" y="52556"/>
                  <a:pt x="48965" y="52178"/>
                  <a:pt x="48681" y="52178"/>
                </a:cubicBezTo>
                <a:close/>
                <a:moveTo>
                  <a:pt x="55581" y="52178"/>
                </a:moveTo>
                <a:cubicBezTo>
                  <a:pt x="55298" y="52178"/>
                  <a:pt x="54920" y="52556"/>
                  <a:pt x="54920" y="52934"/>
                </a:cubicBezTo>
                <a:cubicBezTo>
                  <a:pt x="54920" y="53218"/>
                  <a:pt x="55109" y="53596"/>
                  <a:pt x="55581" y="53596"/>
                </a:cubicBezTo>
                <a:cubicBezTo>
                  <a:pt x="55960" y="53596"/>
                  <a:pt x="56338" y="53312"/>
                  <a:pt x="56338" y="52934"/>
                </a:cubicBezTo>
                <a:cubicBezTo>
                  <a:pt x="56243" y="52556"/>
                  <a:pt x="55960" y="52178"/>
                  <a:pt x="55581" y="52178"/>
                </a:cubicBezTo>
                <a:close/>
                <a:moveTo>
                  <a:pt x="62576" y="52178"/>
                </a:moveTo>
                <a:cubicBezTo>
                  <a:pt x="62198" y="52178"/>
                  <a:pt x="61820" y="52556"/>
                  <a:pt x="61820" y="52934"/>
                </a:cubicBezTo>
                <a:cubicBezTo>
                  <a:pt x="61820" y="53218"/>
                  <a:pt x="62104" y="53596"/>
                  <a:pt x="62576" y="53596"/>
                </a:cubicBezTo>
                <a:cubicBezTo>
                  <a:pt x="62954" y="53596"/>
                  <a:pt x="63333" y="53312"/>
                  <a:pt x="63333" y="52934"/>
                </a:cubicBezTo>
                <a:cubicBezTo>
                  <a:pt x="63144" y="52556"/>
                  <a:pt x="62954" y="52178"/>
                  <a:pt x="62576" y="52178"/>
                </a:cubicBezTo>
                <a:close/>
                <a:moveTo>
                  <a:pt x="69571" y="52178"/>
                </a:moveTo>
                <a:cubicBezTo>
                  <a:pt x="69193" y="52178"/>
                  <a:pt x="68815" y="52556"/>
                  <a:pt x="68815" y="52934"/>
                </a:cubicBezTo>
                <a:cubicBezTo>
                  <a:pt x="68815" y="53218"/>
                  <a:pt x="69099" y="53596"/>
                  <a:pt x="69571" y="53596"/>
                </a:cubicBezTo>
                <a:cubicBezTo>
                  <a:pt x="69949" y="53596"/>
                  <a:pt x="70233" y="53312"/>
                  <a:pt x="70233" y="52934"/>
                </a:cubicBezTo>
                <a:cubicBezTo>
                  <a:pt x="70138" y="52556"/>
                  <a:pt x="69949" y="52178"/>
                  <a:pt x="69571" y="52178"/>
                </a:cubicBezTo>
                <a:close/>
                <a:moveTo>
                  <a:pt x="10209" y="53974"/>
                </a:moveTo>
                <a:cubicBezTo>
                  <a:pt x="9831" y="53974"/>
                  <a:pt x="9548" y="54352"/>
                  <a:pt x="9548" y="54730"/>
                </a:cubicBezTo>
                <a:cubicBezTo>
                  <a:pt x="9548" y="55014"/>
                  <a:pt x="9737" y="55392"/>
                  <a:pt x="10209" y="55392"/>
                </a:cubicBezTo>
                <a:cubicBezTo>
                  <a:pt x="10587" y="55392"/>
                  <a:pt x="10966" y="55014"/>
                  <a:pt x="10966" y="54730"/>
                </a:cubicBezTo>
                <a:cubicBezTo>
                  <a:pt x="10871" y="54258"/>
                  <a:pt x="10587" y="53974"/>
                  <a:pt x="10209" y="53974"/>
                </a:cubicBezTo>
                <a:close/>
                <a:moveTo>
                  <a:pt x="17204" y="53974"/>
                </a:moveTo>
                <a:cubicBezTo>
                  <a:pt x="16826" y="53974"/>
                  <a:pt x="16543" y="54352"/>
                  <a:pt x="16543" y="54730"/>
                </a:cubicBezTo>
                <a:cubicBezTo>
                  <a:pt x="16543" y="55014"/>
                  <a:pt x="16732" y="55392"/>
                  <a:pt x="17204" y="55392"/>
                </a:cubicBezTo>
                <a:cubicBezTo>
                  <a:pt x="17582" y="55392"/>
                  <a:pt x="17960" y="55014"/>
                  <a:pt x="17960" y="54730"/>
                </a:cubicBezTo>
                <a:cubicBezTo>
                  <a:pt x="17771" y="54258"/>
                  <a:pt x="17582" y="53974"/>
                  <a:pt x="17204" y="53974"/>
                </a:cubicBezTo>
                <a:close/>
                <a:moveTo>
                  <a:pt x="24199" y="53974"/>
                </a:moveTo>
                <a:cubicBezTo>
                  <a:pt x="23821" y="53974"/>
                  <a:pt x="23443" y="54352"/>
                  <a:pt x="23443" y="54730"/>
                </a:cubicBezTo>
                <a:cubicBezTo>
                  <a:pt x="23443" y="55014"/>
                  <a:pt x="23726" y="55392"/>
                  <a:pt x="24199" y="55392"/>
                </a:cubicBezTo>
                <a:cubicBezTo>
                  <a:pt x="24577" y="55392"/>
                  <a:pt x="24861" y="55014"/>
                  <a:pt x="24861" y="54730"/>
                </a:cubicBezTo>
                <a:cubicBezTo>
                  <a:pt x="24766" y="54258"/>
                  <a:pt x="24577" y="53974"/>
                  <a:pt x="24199" y="53974"/>
                </a:cubicBezTo>
                <a:close/>
                <a:moveTo>
                  <a:pt x="31099" y="53974"/>
                </a:moveTo>
                <a:cubicBezTo>
                  <a:pt x="30816" y="53974"/>
                  <a:pt x="30438" y="54352"/>
                  <a:pt x="30438" y="54730"/>
                </a:cubicBezTo>
                <a:cubicBezTo>
                  <a:pt x="30438" y="55014"/>
                  <a:pt x="30627" y="55392"/>
                  <a:pt x="31099" y="55392"/>
                </a:cubicBezTo>
                <a:cubicBezTo>
                  <a:pt x="31478" y="55392"/>
                  <a:pt x="31856" y="55014"/>
                  <a:pt x="31856" y="54730"/>
                </a:cubicBezTo>
                <a:cubicBezTo>
                  <a:pt x="31761" y="54258"/>
                  <a:pt x="31478" y="53974"/>
                  <a:pt x="31099" y="53974"/>
                </a:cubicBezTo>
                <a:close/>
                <a:moveTo>
                  <a:pt x="38094" y="53974"/>
                </a:moveTo>
                <a:cubicBezTo>
                  <a:pt x="37811" y="53974"/>
                  <a:pt x="37433" y="54352"/>
                  <a:pt x="37433" y="54730"/>
                </a:cubicBezTo>
                <a:cubicBezTo>
                  <a:pt x="37433" y="55014"/>
                  <a:pt x="37622" y="55392"/>
                  <a:pt x="38094" y="55392"/>
                </a:cubicBezTo>
                <a:cubicBezTo>
                  <a:pt x="38472" y="55392"/>
                  <a:pt x="38851" y="55014"/>
                  <a:pt x="38851" y="54730"/>
                </a:cubicBezTo>
                <a:cubicBezTo>
                  <a:pt x="38851" y="54258"/>
                  <a:pt x="38472" y="53974"/>
                  <a:pt x="38094" y="53974"/>
                </a:cubicBezTo>
                <a:close/>
                <a:moveTo>
                  <a:pt x="45089" y="53974"/>
                </a:moveTo>
                <a:cubicBezTo>
                  <a:pt x="44711" y="53974"/>
                  <a:pt x="44333" y="54352"/>
                  <a:pt x="44333" y="54730"/>
                </a:cubicBezTo>
                <a:cubicBezTo>
                  <a:pt x="44333" y="55014"/>
                  <a:pt x="44617" y="55392"/>
                  <a:pt x="45089" y="55392"/>
                </a:cubicBezTo>
                <a:cubicBezTo>
                  <a:pt x="45467" y="55392"/>
                  <a:pt x="45845" y="55014"/>
                  <a:pt x="45845" y="54730"/>
                </a:cubicBezTo>
                <a:cubicBezTo>
                  <a:pt x="45845" y="54258"/>
                  <a:pt x="45467" y="53974"/>
                  <a:pt x="45089" y="53974"/>
                </a:cubicBezTo>
                <a:close/>
                <a:moveTo>
                  <a:pt x="52084" y="53974"/>
                </a:moveTo>
                <a:cubicBezTo>
                  <a:pt x="51706" y="53974"/>
                  <a:pt x="51328" y="54352"/>
                  <a:pt x="51328" y="54730"/>
                </a:cubicBezTo>
                <a:cubicBezTo>
                  <a:pt x="51328" y="55014"/>
                  <a:pt x="51611" y="55392"/>
                  <a:pt x="52084" y="55392"/>
                </a:cubicBezTo>
                <a:cubicBezTo>
                  <a:pt x="52462" y="55392"/>
                  <a:pt x="52746" y="55014"/>
                  <a:pt x="52746" y="54730"/>
                </a:cubicBezTo>
                <a:cubicBezTo>
                  <a:pt x="52746" y="54258"/>
                  <a:pt x="52368" y="53974"/>
                  <a:pt x="52084" y="53974"/>
                </a:cubicBezTo>
                <a:close/>
                <a:moveTo>
                  <a:pt x="59079" y="53974"/>
                </a:moveTo>
                <a:cubicBezTo>
                  <a:pt x="58701" y="53974"/>
                  <a:pt x="58323" y="54352"/>
                  <a:pt x="58323" y="54730"/>
                </a:cubicBezTo>
                <a:cubicBezTo>
                  <a:pt x="58323" y="55014"/>
                  <a:pt x="58512" y="55392"/>
                  <a:pt x="59079" y="55392"/>
                </a:cubicBezTo>
                <a:cubicBezTo>
                  <a:pt x="59363" y="55392"/>
                  <a:pt x="59741" y="55014"/>
                  <a:pt x="59741" y="54730"/>
                </a:cubicBezTo>
                <a:cubicBezTo>
                  <a:pt x="59741" y="54258"/>
                  <a:pt x="59363" y="53974"/>
                  <a:pt x="59079" y="53974"/>
                </a:cubicBezTo>
                <a:close/>
                <a:moveTo>
                  <a:pt x="65979" y="53974"/>
                </a:moveTo>
                <a:cubicBezTo>
                  <a:pt x="65601" y="53974"/>
                  <a:pt x="65318" y="54352"/>
                  <a:pt x="65318" y="54730"/>
                </a:cubicBezTo>
                <a:cubicBezTo>
                  <a:pt x="65318" y="55014"/>
                  <a:pt x="65507" y="55392"/>
                  <a:pt x="65979" y="55392"/>
                </a:cubicBezTo>
                <a:cubicBezTo>
                  <a:pt x="66357" y="55392"/>
                  <a:pt x="66735" y="55014"/>
                  <a:pt x="66735" y="54730"/>
                </a:cubicBezTo>
                <a:cubicBezTo>
                  <a:pt x="66735" y="54258"/>
                  <a:pt x="66357" y="53974"/>
                  <a:pt x="65979" y="53974"/>
                </a:cubicBezTo>
                <a:close/>
                <a:moveTo>
                  <a:pt x="69571" y="55676"/>
                </a:moveTo>
                <a:lnTo>
                  <a:pt x="69571" y="55676"/>
                </a:lnTo>
                <a:cubicBezTo>
                  <a:pt x="69193" y="55770"/>
                  <a:pt x="68815" y="55959"/>
                  <a:pt x="68815" y="56337"/>
                </a:cubicBezTo>
                <a:cubicBezTo>
                  <a:pt x="68815" y="56432"/>
                  <a:pt x="69004" y="56432"/>
                  <a:pt x="69004" y="56621"/>
                </a:cubicBezTo>
                <a:cubicBezTo>
                  <a:pt x="69193" y="56243"/>
                  <a:pt x="69288" y="55959"/>
                  <a:pt x="69571" y="55676"/>
                </a:cubicBezTo>
                <a:close/>
                <a:moveTo>
                  <a:pt x="6712" y="55770"/>
                </a:moveTo>
                <a:cubicBezTo>
                  <a:pt x="6334" y="55770"/>
                  <a:pt x="5956" y="56054"/>
                  <a:pt x="5956" y="56432"/>
                </a:cubicBezTo>
                <a:cubicBezTo>
                  <a:pt x="5956" y="56810"/>
                  <a:pt x="6239" y="57188"/>
                  <a:pt x="6712" y="57188"/>
                </a:cubicBezTo>
                <a:cubicBezTo>
                  <a:pt x="7090" y="57188"/>
                  <a:pt x="7374" y="56810"/>
                  <a:pt x="7374" y="56432"/>
                </a:cubicBezTo>
                <a:cubicBezTo>
                  <a:pt x="7374" y="55959"/>
                  <a:pt x="7090" y="55770"/>
                  <a:pt x="6712" y="55770"/>
                </a:cubicBezTo>
                <a:close/>
                <a:moveTo>
                  <a:pt x="13707" y="55770"/>
                </a:moveTo>
                <a:cubicBezTo>
                  <a:pt x="13329" y="55770"/>
                  <a:pt x="12951" y="56054"/>
                  <a:pt x="12951" y="56432"/>
                </a:cubicBezTo>
                <a:cubicBezTo>
                  <a:pt x="12951" y="56810"/>
                  <a:pt x="13234" y="57188"/>
                  <a:pt x="13707" y="57188"/>
                </a:cubicBezTo>
                <a:cubicBezTo>
                  <a:pt x="13990" y="57188"/>
                  <a:pt x="14368" y="56810"/>
                  <a:pt x="14368" y="56432"/>
                </a:cubicBezTo>
                <a:cubicBezTo>
                  <a:pt x="14368" y="55959"/>
                  <a:pt x="13990" y="55770"/>
                  <a:pt x="13707" y="55770"/>
                </a:cubicBezTo>
                <a:close/>
                <a:moveTo>
                  <a:pt x="20607" y="55770"/>
                </a:moveTo>
                <a:cubicBezTo>
                  <a:pt x="20324" y="55770"/>
                  <a:pt x="19945" y="56054"/>
                  <a:pt x="19945" y="56432"/>
                </a:cubicBezTo>
                <a:cubicBezTo>
                  <a:pt x="19945" y="56810"/>
                  <a:pt x="20135" y="57188"/>
                  <a:pt x="20607" y="57188"/>
                </a:cubicBezTo>
                <a:cubicBezTo>
                  <a:pt x="20985" y="57188"/>
                  <a:pt x="21363" y="56810"/>
                  <a:pt x="21363" y="56432"/>
                </a:cubicBezTo>
                <a:cubicBezTo>
                  <a:pt x="21363" y="55959"/>
                  <a:pt x="21080" y="55770"/>
                  <a:pt x="20607" y="55770"/>
                </a:cubicBezTo>
                <a:close/>
                <a:moveTo>
                  <a:pt x="27602" y="55770"/>
                </a:moveTo>
                <a:cubicBezTo>
                  <a:pt x="27224" y="55770"/>
                  <a:pt x="26846" y="56054"/>
                  <a:pt x="26846" y="56432"/>
                </a:cubicBezTo>
                <a:cubicBezTo>
                  <a:pt x="26846" y="56810"/>
                  <a:pt x="27129" y="57188"/>
                  <a:pt x="27602" y="57188"/>
                </a:cubicBezTo>
                <a:cubicBezTo>
                  <a:pt x="27980" y="57188"/>
                  <a:pt x="28358" y="56810"/>
                  <a:pt x="28358" y="56432"/>
                </a:cubicBezTo>
                <a:cubicBezTo>
                  <a:pt x="28358" y="55959"/>
                  <a:pt x="28075" y="55770"/>
                  <a:pt x="27602" y="55770"/>
                </a:cubicBezTo>
                <a:close/>
                <a:moveTo>
                  <a:pt x="34691" y="55770"/>
                </a:moveTo>
                <a:cubicBezTo>
                  <a:pt x="34313" y="55770"/>
                  <a:pt x="33935" y="56054"/>
                  <a:pt x="33935" y="56432"/>
                </a:cubicBezTo>
                <a:cubicBezTo>
                  <a:pt x="33935" y="56810"/>
                  <a:pt x="34219" y="57188"/>
                  <a:pt x="34691" y="57188"/>
                </a:cubicBezTo>
                <a:cubicBezTo>
                  <a:pt x="35070" y="57188"/>
                  <a:pt x="35448" y="56810"/>
                  <a:pt x="35448" y="56432"/>
                </a:cubicBezTo>
                <a:cubicBezTo>
                  <a:pt x="35259" y="55959"/>
                  <a:pt x="35070" y="55770"/>
                  <a:pt x="34691" y="55770"/>
                </a:cubicBezTo>
                <a:close/>
                <a:moveTo>
                  <a:pt x="41686" y="55770"/>
                </a:moveTo>
                <a:cubicBezTo>
                  <a:pt x="41308" y="55770"/>
                  <a:pt x="40930" y="56054"/>
                  <a:pt x="40930" y="56432"/>
                </a:cubicBezTo>
                <a:cubicBezTo>
                  <a:pt x="40930" y="56810"/>
                  <a:pt x="41214" y="57188"/>
                  <a:pt x="41686" y="57188"/>
                </a:cubicBezTo>
                <a:cubicBezTo>
                  <a:pt x="42064" y="57188"/>
                  <a:pt x="42348" y="56810"/>
                  <a:pt x="42348" y="56432"/>
                </a:cubicBezTo>
                <a:cubicBezTo>
                  <a:pt x="42253" y="55959"/>
                  <a:pt x="42064" y="55770"/>
                  <a:pt x="41686" y="55770"/>
                </a:cubicBezTo>
                <a:close/>
                <a:moveTo>
                  <a:pt x="48681" y="55770"/>
                </a:moveTo>
                <a:cubicBezTo>
                  <a:pt x="48303" y="55770"/>
                  <a:pt x="47925" y="56054"/>
                  <a:pt x="47925" y="56432"/>
                </a:cubicBezTo>
                <a:cubicBezTo>
                  <a:pt x="47925" y="56810"/>
                  <a:pt x="48114" y="57188"/>
                  <a:pt x="48681" y="57188"/>
                </a:cubicBezTo>
                <a:cubicBezTo>
                  <a:pt x="48965" y="57188"/>
                  <a:pt x="49343" y="56810"/>
                  <a:pt x="49343" y="56432"/>
                </a:cubicBezTo>
                <a:cubicBezTo>
                  <a:pt x="49248" y="55959"/>
                  <a:pt x="48965" y="55770"/>
                  <a:pt x="48681" y="55770"/>
                </a:cubicBezTo>
                <a:close/>
                <a:moveTo>
                  <a:pt x="55581" y="55770"/>
                </a:moveTo>
                <a:cubicBezTo>
                  <a:pt x="55298" y="55770"/>
                  <a:pt x="54920" y="56054"/>
                  <a:pt x="54920" y="56432"/>
                </a:cubicBezTo>
                <a:cubicBezTo>
                  <a:pt x="54920" y="56810"/>
                  <a:pt x="55109" y="57188"/>
                  <a:pt x="55581" y="57188"/>
                </a:cubicBezTo>
                <a:cubicBezTo>
                  <a:pt x="55960" y="57188"/>
                  <a:pt x="56338" y="56810"/>
                  <a:pt x="56338" y="56432"/>
                </a:cubicBezTo>
                <a:cubicBezTo>
                  <a:pt x="56243" y="55959"/>
                  <a:pt x="55960" y="55770"/>
                  <a:pt x="55581" y="55770"/>
                </a:cubicBezTo>
                <a:close/>
                <a:moveTo>
                  <a:pt x="62576" y="55770"/>
                </a:moveTo>
                <a:cubicBezTo>
                  <a:pt x="62198" y="55770"/>
                  <a:pt x="61820" y="56054"/>
                  <a:pt x="61820" y="56432"/>
                </a:cubicBezTo>
                <a:cubicBezTo>
                  <a:pt x="61820" y="56810"/>
                  <a:pt x="62104" y="57188"/>
                  <a:pt x="62576" y="57188"/>
                </a:cubicBezTo>
                <a:cubicBezTo>
                  <a:pt x="62954" y="57188"/>
                  <a:pt x="63333" y="56810"/>
                  <a:pt x="63333" y="56432"/>
                </a:cubicBezTo>
                <a:cubicBezTo>
                  <a:pt x="63144" y="55959"/>
                  <a:pt x="62954" y="55770"/>
                  <a:pt x="62576" y="55770"/>
                </a:cubicBezTo>
                <a:close/>
                <a:moveTo>
                  <a:pt x="10209" y="57377"/>
                </a:moveTo>
                <a:cubicBezTo>
                  <a:pt x="9831" y="57377"/>
                  <a:pt x="9548" y="57755"/>
                  <a:pt x="9548" y="58133"/>
                </a:cubicBezTo>
                <a:cubicBezTo>
                  <a:pt x="9548" y="58417"/>
                  <a:pt x="9737" y="58795"/>
                  <a:pt x="10209" y="58795"/>
                </a:cubicBezTo>
                <a:cubicBezTo>
                  <a:pt x="10587" y="58795"/>
                  <a:pt x="10966" y="58511"/>
                  <a:pt x="10966" y="58133"/>
                </a:cubicBezTo>
                <a:cubicBezTo>
                  <a:pt x="10871" y="57755"/>
                  <a:pt x="10587" y="57377"/>
                  <a:pt x="10209" y="57377"/>
                </a:cubicBezTo>
                <a:close/>
                <a:moveTo>
                  <a:pt x="17204" y="57377"/>
                </a:moveTo>
                <a:cubicBezTo>
                  <a:pt x="16826" y="57377"/>
                  <a:pt x="16543" y="57755"/>
                  <a:pt x="16543" y="58133"/>
                </a:cubicBezTo>
                <a:cubicBezTo>
                  <a:pt x="16543" y="58417"/>
                  <a:pt x="16732" y="58795"/>
                  <a:pt x="17204" y="58795"/>
                </a:cubicBezTo>
                <a:cubicBezTo>
                  <a:pt x="17582" y="58795"/>
                  <a:pt x="17960" y="58511"/>
                  <a:pt x="17960" y="58133"/>
                </a:cubicBezTo>
                <a:cubicBezTo>
                  <a:pt x="17771" y="57755"/>
                  <a:pt x="17582" y="57377"/>
                  <a:pt x="17204" y="57377"/>
                </a:cubicBezTo>
                <a:close/>
                <a:moveTo>
                  <a:pt x="24199" y="57377"/>
                </a:moveTo>
                <a:cubicBezTo>
                  <a:pt x="23821" y="57377"/>
                  <a:pt x="23443" y="57755"/>
                  <a:pt x="23443" y="58133"/>
                </a:cubicBezTo>
                <a:cubicBezTo>
                  <a:pt x="23443" y="58417"/>
                  <a:pt x="23726" y="58795"/>
                  <a:pt x="24199" y="58795"/>
                </a:cubicBezTo>
                <a:cubicBezTo>
                  <a:pt x="24577" y="58795"/>
                  <a:pt x="24861" y="58511"/>
                  <a:pt x="24861" y="58133"/>
                </a:cubicBezTo>
                <a:cubicBezTo>
                  <a:pt x="24766" y="57755"/>
                  <a:pt x="24577" y="57377"/>
                  <a:pt x="24199" y="57377"/>
                </a:cubicBezTo>
                <a:close/>
                <a:moveTo>
                  <a:pt x="31099" y="57377"/>
                </a:moveTo>
                <a:cubicBezTo>
                  <a:pt x="30816" y="57377"/>
                  <a:pt x="30438" y="57755"/>
                  <a:pt x="30438" y="58133"/>
                </a:cubicBezTo>
                <a:cubicBezTo>
                  <a:pt x="30438" y="58417"/>
                  <a:pt x="30627" y="58795"/>
                  <a:pt x="31099" y="58795"/>
                </a:cubicBezTo>
                <a:cubicBezTo>
                  <a:pt x="31478" y="58795"/>
                  <a:pt x="31856" y="58511"/>
                  <a:pt x="31856" y="58133"/>
                </a:cubicBezTo>
                <a:cubicBezTo>
                  <a:pt x="31761" y="57755"/>
                  <a:pt x="31478" y="57377"/>
                  <a:pt x="31099" y="57377"/>
                </a:cubicBezTo>
                <a:close/>
                <a:moveTo>
                  <a:pt x="38094" y="57377"/>
                </a:moveTo>
                <a:cubicBezTo>
                  <a:pt x="37811" y="57377"/>
                  <a:pt x="37433" y="57755"/>
                  <a:pt x="37433" y="58133"/>
                </a:cubicBezTo>
                <a:cubicBezTo>
                  <a:pt x="37433" y="58417"/>
                  <a:pt x="37622" y="58795"/>
                  <a:pt x="38094" y="58795"/>
                </a:cubicBezTo>
                <a:cubicBezTo>
                  <a:pt x="38472" y="58795"/>
                  <a:pt x="38851" y="58511"/>
                  <a:pt x="38851" y="58133"/>
                </a:cubicBezTo>
                <a:cubicBezTo>
                  <a:pt x="38851" y="57755"/>
                  <a:pt x="38472" y="57377"/>
                  <a:pt x="38094" y="57377"/>
                </a:cubicBezTo>
                <a:close/>
                <a:moveTo>
                  <a:pt x="45089" y="57377"/>
                </a:moveTo>
                <a:cubicBezTo>
                  <a:pt x="44711" y="57377"/>
                  <a:pt x="44333" y="57755"/>
                  <a:pt x="44333" y="58133"/>
                </a:cubicBezTo>
                <a:cubicBezTo>
                  <a:pt x="44333" y="58417"/>
                  <a:pt x="44617" y="58795"/>
                  <a:pt x="45089" y="58795"/>
                </a:cubicBezTo>
                <a:cubicBezTo>
                  <a:pt x="45467" y="58795"/>
                  <a:pt x="45845" y="58511"/>
                  <a:pt x="45845" y="58133"/>
                </a:cubicBezTo>
                <a:cubicBezTo>
                  <a:pt x="45845" y="57755"/>
                  <a:pt x="45467" y="57377"/>
                  <a:pt x="45089" y="57377"/>
                </a:cubicBezTo>
                <a:close/>
                <a:moveTo>
                  <a:pt x="52084" y="57377"/>
                </a:moveTo>
                <a:cubicBezTo>
                  <a:pt x="51706" y="57377"/>
                  <a:pt x="51328" y="57755"/>
                  <a:pt x="51328" y="58133"/>
                </a:cubicBezTo>
                <a:cubicBezTo>
                  <a:pt x="51328" y="58417"/>
                  <a:pt x="51611" y="58795"/>
                  <a:pt x="52084" y="58795"/>
                </a:cubicBezTo>
                <a:cubicBezTo>
                  <a:pt x="52462" y="58795"/>
                  <a:pt x="52746" y="58511"/>
                  <a:pt x="52746" y="58133"/>
                </a:cubicBezTo>
                <a:cubicBezTo>
                  <a:pt x="52746" y="57755"/>
                  <a:pt x="52368" y="57377"/>
                  <a:pt x="52084" y="57377"/>
                </a:cubicBezTo>
                <a:close/>
                <a:moveTo>
                  <a:pt x="59079" y="57377"/>
                </a:moveTo>
                <a:cubicBezTo>
                  <a:pt x="58701" y="57377"/>
                  <a:pt x="58323" y="57755"/>
                  <a:pt x="58323" y="58133"/>
                </a:cubicBezTo>
                <a:cubicBezTo>
                  <a:pt x="58323" y="58417"/>
                  <a:pt x="58512" y="58795"/>
                  <a:pt x="59079" y="58795"/>
                </a:cubicBezTo>
                <a:cubicBezTo>
                  <a:pt x="59363" y="58795"/>
                  <a:pt x="59741" y="58511"/>
                  <a:pt x="59741" y="58133"/>
                </a:cubicBezTo>
                <a:cubicBezTo>
                  <a:pt x="59741" y="57755"/>
                  <a:pt x="59363" y="57377"/>
                  <a:pt x="59079" y="57377"/>
                </a:cubicBezTo>
                <a:close/>
                <a:moveTo>
                  <a:pt x="65979" y="57377"/>
                </a:moveTo>
                <a:cubicBezTo>
                  <a:pt x="65601" y="57377"/>
                  <a:pt x="65318" y="57755"/>
                  <a:pt x="65318" y="58133"/>
                </a:cubicBezTo>
                <a:cubicBezTo>
                  <a:pt x="65318" y="58417"/>
                  <a:pt x="65507" y="58795"/>
                  <a:pt x="65979" y="58795"/>
                </a:cubicBezTo>
                <a:cubicBezTo>
                  <a:pt x="66357" y="58795"/>
                  <a:pt x="66735" y="58511"/>
                  <a:pt x="66735" y="58133"/>
                </a:cubicBezTo>
                <a:cubicBezTo>
                  <a:pt x="66735" y="57755"/>
                  <a:pt x="66357" y="57377"/>
                  <a:pt x="65979" y="57377"/>
                </a:cubicBezTo>
                <a:close/>
                <a:moveTo>
                  <a:pt x="13707" y="59173"/>
                </a:moveTo>
                <a:cubicBezTo>
                  <a:pt x="13329" y="59173"/>
                  <a:pt x="12951" y="59551"/>
                  <a:pt x="12951" y="59929"/>
                </a:cubicBezTo>
                <a:cubicBezTo>
                  <a:pt x="12951" y="60213"/>
                  <a:pt x="13234" y="60591"/>
                  <a:pt x="13707" y="60591"/>
                </a:cubicBezTo>
                <a:cubicBezTo>
                  <a:pt x="13990" y="60591"/>
                  <a:pt x="14368" y="60213"/>
                  <a:pt x="14368" y="59929"/>
                </a:cubicBezTo>
                <a:cubicBezTo>
                  <a:pt x="14368" y="59551"/>
                  <a:pt x="13990" y="59173"/>
                  <a:pt x="13707" y="59173"/>
                </a:cubicBezTo>
                <a:close/>
                <a:moveTo>
                  <a:pt x="20607" y="59173"/>
                </a:moveTo>
                <a:cubicBezTo>
                  <a:pt x="20324" y="59173"/>
                  <a:pt x="19945" y="59551"/>
                  <a:pt x="19945" y="59929"/>
                </a:cubicBezTo>
                <a:cubicBezTo>
                  <a:pt x="19945" y="60213"/>
                  <a:pt x="20135" y="60591"/>
                  <a:pt x="20607" y="60591"/>
                </a:cubicBezTo>
                <a:cubicBezTo>
                  <a:pt x="20985" y="60591"/>
                  <a:pt x="21363" y="60213"/>
                  <a:pt x="21363" y="59929"/>
                </a:cubicBezTo>
                <a:cubicBezTo>
                  <a:pt x="21363" y="59551"/>
                  <a:pt x="21080" y="59173"/>
                  <a:pt x="20607" y="59173"/>
                </a:cubicBezTo>
                <a:close/>
                <a:moveTo>
                  <a:pt x="27602" y="59173"/>
                </a:moveTo>
                <a:cubicBezTo>
                  <a:pt x="27224" y="59173"/>
                  <a:pt x="26846" y="59551"/>
                  <a:pt x="26846" y="59929"/>
                </a:cubicBezTo>
                <a:cubicBezTo>
                  <a:pt x="26846" y="60213"/>
                  <a:pt x="27129" y="60591"/>
                  <a:pt x="27602" y="60591"/>
                </a:cubicBezTo>
                <a:cubicBezTo>
                  <a:pt x="27980" y="60591"/>
                  <a:pt x="28358" y="60213"/>
                  <a:pt x="28358" y="59929"/>
                </a:cubicBezTo>
                <a:cubicBezTo>
                  <a:pt x="28358" y="59551"/>
                  <a:pt x="28075" y="59173"/>
                  <a:pt x="27602" y="59173"/>
                </a:cubicBezTo>
                <a:close/>
                <a:moveTo>
                  <a:pt x="34691" y="59173"/>
                </a:moveTo>
                <a:cubicBezTo>
                  <a:pt x="34313" y="59173"/>
                  <a:pt x="33935" y="59551"/>
                  <a:pt x="33935" y="59929"/>
                </a:cubicBezTo>
                <a:cubicBezTo>
                  <a:pt x="33935" y="60213"/>
                  <a:pt x="34219" y="60591"/>
                  <a:pt x="34691" y="60591"/>
                </a:cubicBezTo>
                <a:cubicBezTo>
                  <a:pt x="35070" y="60591"/>
                  <a:pt x="35448" y="60213"/>
                  <a:pt x="35448" y="59929"/>
                </a:cubicBezTo>
                <a:cubicBezTo>
                  <a:pt x="35259" y="59551"/>
                  <a:pt x="35070" y="59173"/>
                  <a:pt x="34691" y="59173"/>
                </a:cubicBezTo>
                <a:close/>
                <a:moveTo>
                  <a:pt x="41686" y="59173"/>
                </a:moveTo>
                <a:cubicBezTo>
                  <a:pt x="41308" y="59173"/>
                  <a:pt x="40930" y="59551"/>
                  <a:pt x="40930" y="59929"/>
                </a:cubicBezTo>
                <a:cubicBezTo>
                  <a:pt x="40930" y="60213"/>
                  <a:pt x="41214" y="60591"/>
                  <a:pt x="41686" y="60591"/>
                </a:cubicBezTo>
                <a:cubicBezTo>
                  <a:pt x="42064" y="60591"/>
                  <a:pt x="42348" y="60213"/>
                  <a:pt x="42348" y="59929"/>
                </a:cubicBezTo>
                <a:cubicBezTo>
                  <a:pt x="42253" y="59551"/>
                  <a:pt x="42064" y="59173"/>
                  <a:pt x="41686" y="59173"/>
                </a:cubicBezTo>
                <a:close/>
                <a:moveTo>
                  <a:pt x="48681" y="59173"/>
                </a:moveTo>
                <a:cubicBezTo>
                  <a:pt x="48303" y="59173"/>
                  <a:pt x="47925" y="59551"/>
                  <a:pt x="47925" y="59929"/>
                </a:cubicBezTo>
                <a:cubicBezTo>
                  <a:pt x="47925" y="60213"/>
                  <a:pt x="48114" y="60591"/>
                  <a:pt x="48681" y="60591"/>
                </a:cubicBezTo>
                <a:cubicBezTo>
                  <a:pt x="48965" y="60591"/>
                  <a:pt x="49343" y="60213"/>
                  <a:pt x="49343" y="59929"/>
                </a:cubicBezTo>
                <a:cubicBezTo>
                  <a:pt x="49248" y="59551"/>
                  <a:pt x="48965" y="59173"/>
                  <a:pt x="48681" y="59173"/>
                </a:cubicBezTo>
                <a:close/>
                <a:moveTo>
                  <a:pt x="55581" y="59173"/>
                </a:moveTo>
                <a:cubicBezTo>
                  <a:pt x="55298" y="59173"/>
                  <a:pt x="54920" y="59551"/>
                  <a:pt x="54920" y="59929"/>
                </a:cubicBezTo>
                <a:cubicBezTo>
                  <a:pt x="54920" y="60213"/>
                  <a:pt x="55109" y="60591"/>
                  <a:pt x="55581" y="60591"/>
                </a:cubicBezTo>
                <a:cubicBezTo>
                  <a:pt x="55960" y="60591"/>
                  <a:pt x="56338" y="60213"/>
                  <a:pt x="56338" y="59929"/>
                </a:cubicBezTo>
                <a:cubicBezTo>
                  <a:pt x="56243" y="59551"/>
                  <a:pt x="55960" y="59173"/>
                  <a:pt x="55581" y="59173"/>
                </a:cubicBezTo>
                <a:close/>
                <a:moveTo>
                  <a:pt x="62576" y="59173"/>
                </a:moveTo>
                <a:cubicBezTo>
                  <a:pt x="62198" y="59173"/>
                  <a:pt x="61820" y="59551"/>
                  <a:pt x="61820" y="59929"/>
                </a:cubicBezTo>
                <a:cubicBezTo>
                  <a:pt x="61820" y="60213"/>
                  <a:pt x="62104" y="60591"/>
                  <a:pt x="62576" y="60591"/>
                </a:cubicBezTo>
                <a:cubicBezTo>
                  <a:pt x="62954" y="60591"/>
                  <a:pt x="63333" y="60213"/>
                  <a:pt x="63333" y="59929"/>
                </a:cubicBezTo>
                <a:cubicBezTo>
                  <a:pt x="63144" y="59551"/>
                  <a:pt x="62954" y="59173"/>
                  <a:pt x="62576" y="59173"/>
                </a:cubicBezTo>
                <a:close/>
                <a:moveTo>
                  <a:pt x="10209" y="60969"/>
                </a:moveTo>
                <a:cubicBezTo>
                  <a:pt x="9831" y="60969"/>
                  <a:pt x="9548" y="61253"/>
                  <a:pt x="9548" y="61631"/>
                </a:cubicBezTo>
                <a:cubicBezTo>
                  <a:pt x="9548" y="62009"/>
                  <a:pt x="9737" y="62387"/>
                  <a:pt x="10209" y="62387"/>
                </a:cubicBezTo>
                <a:cubicBezTo>
                  <a:pt x="10587" y="62387"/>
                  <a:pt x="10966" y="62009"/>
                  <a:pt x="10966" y="61631"/>
                </a:cubicBezTo>
                <a:cubicBezTo>
                  <a:pt x="10871" y="61158"/>
                  <a:pt x="10587" y="60969"/>
                  <a:pt x="10209" y="60969"/>
                </a:cubicBezTo>
                <a:close/>
                <a:moveTo>
                  <a:pt x="17204" y="60969"/>
                </a:moveTo>
                <a:cubicBezTo>
                  <a:pt x="16826" y="60969"/>
                  <a:pt x="16543" y="61253"/>
                  <a:pt x="16543" y="61631"/>
                </a:cubicBezTo>
                <a:cubicBezTo>
                  <a:pt x="16543" y="62009"/>
                  <a:pt x="16732" y="62387"/>
                  <a:pt x="17204" y="62387"/>
                </a:cubicBezTo>
                <a:cubicBezTo>
                  <a:pt x="17582" y="62387"/>
                  <a:pt x="17960" y="62009"/>
                  <a:pt x="17960" y="61631"/>
                </a:cubicBezTo>
                <a:cubicBezTo>
                  <a:pt x="17771" y="61158"/>
                  <a:pt x="17582" y="60969"/>
                  <a:pt x="17204" y="60969"/>
                </a:cubicBezTo>
                <a:close/>
                <a:moveTo>
                  <a:pt x="24199" y="60969"/>
                </a:moveTo>
                <a:cubicBezTo>
                  <a:pt x="23821" y="60969"/>
                  <a:pt x="23443" y="61253"/>
                  <a:pt x="23443" y="61631"/>
                </a:cubicBezTo>
                <a:cubicBezTo>
                  <a:pt x="23443" y="62009"/>
                  <a:pt x="23726" y="62387"/>
                  <a:pt x="24199" y="62387"/>
                </a:cubicBezTo>
                <a:cubicBezTo>
                  <a:pt x="24577" y="62387"/>
                  <a:pt x="24861" y="62009"/>
                  <a:pt x="24861" y="61631"/>
                </a:cubicBezTo>
                <a:cubicBezTo>
                  <a:pt x="24766" y="61158"/>
                  <a:pt x="24577" y="60969"/>
                  <a:pt x="24199" y="60969"/>
                </a:cubicBezTo>
                <a:close/>
                <a:moveTo>
                  <a:pt x="31099" y="60969"/>
                </a:moveTo>
                <a:cubicBezTo>
                  <a:pt x="30816" y="60969"/>
                  <a:pt x="30438" y="61253"/>
                  <a:pt x="30438" y="61631"/>
                </a:cubicBezTo>
                <a:cubicBezTo>
                  <a:pt x="30438" y="62009"/>
                  <a:pt x="30627" y="62387"/>
                  <a:pt x="31099" y="62387"/>
                </a:cubicBezTo>
                <a:cubicBezTo>
                  <a:pt x="31478" y="62387"/>
                  <a:pt x="31856" y="62009"/>
                  <a:pt x="31856" y="61631"/>
                </a:cubicBezTo>
                <a:cubicBezTo>
                  <a:pt x="31761" y="61158"/>
                  <a:pt x="31478" y="60969"/>
                  <a:pt x="31099" y="60969"/>
                </a:cubicBezTo>
                <a:close/>
                <a:moveTo>
                  <a:pt x="38094" y="60969"/>
                </a:moveTo>
                <a:cubicBezTo>
                  <a:pt x="37811" y="60969"/>
                  <a:pt x="37433" y="61253"/>
                  <a:pt x="37433" y="61631"/>
                </a:cubicBezTo>
                <a:cubicBezTo>
                  <a:pt x="37433" y="62009"/>
                  <a:pt x="37622" y="62387"/>
                  <a:pt x="38094" y="62387"/>
                </a:cubicBezTo>
                <a:cubicBezTo>
                  <a:pt x="38472" y="62387"/>
                  <a:pt x="38851" y="62009"/>
                  <a:pt x="38851" y="61631"/>
                </a:cubicBezTo>
                <a:cubicBezTo>
                  <a:pt x="38851" y="61158"/>
                  <a:pt x="38472" y="60969"/>
                  <a:pt x="38094" y="60969"/>
                </a:cubicBezTo>
                <a:close/>
                <a:moveTo>
                  <a:pt x="45089" y="60969"/>
                </a:moveTo>
                <a:cubicBezTo>
                  <a:pt x="44711" y="60969"/>
                  <a:pt x="44333" y="61253"/>
                  <a:pt x="44333" y="61631"/>
                </a:cubicBezTo>
                <a:cubicBezTo>
                  <a:pt x="44333" y="62009"/>
                  <a:pt x="44617" y="62387"/>
                  <a:pt x="45089" y="62387"/>
                </a:cubicBezTo>
                <a:cubicBezTo>
                  <a:pt x="45467" y="62387"/>
                  <a:pt x="45845" y="62009"/>
                  <a:pt x="45845" y="61631"/>
                </a:cubicBezTo>
                <a:cubicBezTo>
                  <a:pt x="45845" y="61158"/>
                  <a:pt x="45467" y="60969"/>
                  <a:pt x="45089" y="60969"/>
                </a:cubicBezTo>
                <a:close/>
                <a:moveTo>
                  <a:pt x="52084" y="60969"/>
                </a:moveTo>
                <a:cubicBezTo>
                  <a:pt x="51706" y="60969"/>
                  <a:pt x="51328" y="61253"/>
                  <a:pt x="51328" y="61631"/>
                </a:cubicBezTo>
                <a:cubicBezTo>
                  <a:pt x="51328" y="62009"/>
                  <a:pt x="51611" y="62387"/>
                  <a:pt x="52084" y="62387"/>
                </a:cubicBezTo>
                <a:cubicBezTo>
                  <a:pt x="52462" y="62387"/>
                  <a:pt x="52746" y="62009"/>
                  <a:pt x="52746" y="61631"/>
                </a:cubicBezTo>
                <a:cubicBezTo>
                  <a:pt x="52746" y="61158"/>
                  <a:pt x="52368" y="60969"/>
                  <a:pt x="52084" y="60969"/>
                </a:cubicBezTo>
                <a:close/>
                <a:moveTo>
                  <a:pt x="59079" y="60969"/>
                </a:moveTo>
                <a:cubicBezTo>
                  <a:pt x="58701" y="60969"/>
                  <a:pt x="58323" y="61253"/>
                  <a:pt x="58323" y="61631"/>
                </a:cubicBezTo>
                <a:cubicBezTo>
                  <a:pt x="58323" y="62009"/>
                  <a:pt x="58512" y="62387"/>
                  <a:pt x="59079" y="62387"/>
                </a:cubicBezTo>
                <a:cubicBezTo>
                  <a:pt x="59363" y="62387"/>
                  <a:pt x="59741" y="62009"/>
                  <a:pt x="59741" y="61631"/>
                </a:cubicBezTo>
                <a:cubicBezTo>
                  <a:pt x="59741" y="61158"/>
                  <a:pt x="59363" y="60969"/>
                  <a:pt x="59079" y="60969"/>
                </a:cubicBezTo>
                <a:close/>
                <a:moveTo>
                  <a:pt x="13707" y="62670"/>
                </a:moveTo>
                <a:cubicBezTo>
                  <a:pt x="13329" y="62670"/>
                  <a:pt x="12951" y="63049"/>
                  <a:pt x="12951" y="63427"/>
                </a:cubicBezTo>
                <a:cubicBezTo>
                  <a:pt x="12951" y="63805"/>
                  <a:pt x="13234" y="64183"/>
                  <a:pt x="13707" y="64183"/>
                </a:cubicBezTo>
                <a:cubicBezTo>
                  <a:pt x="13990" y="64183"/>
                  <a:pt x="14368" y="63805"/>
                  <a:pt x="14368" y="63427"/>
                </a:cubicBezTo>
                <a:cubicBezTo>
                  <a:pt x="14368" y="62954"/>
                  <a:pt x="13990" y="62670"/>
                  <a:pt x="13707" y="62670"/>
                </a:cubicBezTo>
                <a:close/>
                <a:moveTo>
                  <a:pt x="20607" y="62670"/>
                </a:moveTo>
                <a:cubicBezTo>
                  <a:pt x="20324" y="62670"/>
                  <a:pt x="19945" y="63049"/>
                  <a:pt x="19945" y="63427"/>
                </a:cubicBezTo>
                <a:cubicBezTo>
                  <a:pt x="19945" y="63805"/>
                  <a:pt x="20135" y="64183"/>
                  <a:pt x="20607" y="64183"/>
                </a:cubicBezTo>
                <a:cubicBezTo>
                  <a:pt x="20985" y="64183"/>
                  <a:pt x="21363" y="63805"/>
                  <a:pt x="21363" y="63427"/>
                </a:cubicBezTo>
                <a:cubicBezTo>
                  <a:pt x="21363" y="62954"/>
                  <a:pt x="21080" y="62670"/>
                  <a:pt x="20607" y="62670"/>
                </a:cubicBezTo>
                <a:close/>
                <a:moveTo>
                  <a:pt x="27602" y="62670"/>
                </a:moveTo>
                <a:cubicBezTo>
                  <a:pt x="27224" y="62670"/>
                  <a:pt x="26846" y="63049"/>
                  <a:pt x="26846" y="63427"/>
                </a:cubicBezTo>
                <a:cubicBezTo>
                  <a:pt x="26846" y="63805"/>
                  <a:pt x="27129" y="64183"/>
                  <a:pt x="27602" y="64183"/>
                </a:cubicBezTo>
                <a:cubicBezTo>
                  <a:pt x="27980" y="64183"/>
                  <a:pt x="28358" y="63805"/>
                  <a:pt x="28358" y="63427"/>
                </a:cubicBezTo>
                <a:cubicBezTo>
                  <a:pt x="28358" y="62954"/>
                  <a:pt x="28075" y="62670"/>
                  <a:pt x="27602" y="62670"/>
                </a:cubicBezTo>
                <a:close/>
                <a:moveTo>
                  <a:pt x="34691" y="62670"/>
                </a:moveTo>
                <a:cubicBezTo>
                  <a:pt x="34313" y="62670"/>
                  <a:pt x="33935" y="63049"/>
                  <a:pt x="33935" y="63427"/>
                </a:cubicBezTo>
                <a:cubicBezTo>
                  <a:pt x="33935" y="63805"/>
                  <a:pt x="34219" y="64183"/>
                  <a:pt x="34691" y="64183"/>
                </a:cubicBezTo>
                <a:cubicBezTo>
                  <a:pt x="35070" y="64183"/>
                  <a:pt x="35448" y="63805"/>
                  <a:pt x="35448" y="63427"/>
                </a:cubicBezTo>
                <a:cubicBezTo>
                  <a:pt x="35259" y="62954"/>
                  <a:pt x="35070" y="62670"/>
                  <a:pt x="34691" y="62670"/>
                </a:cubicBezTo>
                <a:close/>
                <a:moveTo>
                  <a:pt x="41686" y="62670"/>
                </a:moveTo>
                <a:cubicBezTo>
                  <a:pt x="41308" y="62670"/>
                  <a:pt x="40930" y="63049"/>
                  <a:pt x="40930" y="63427"/>
                </a:cubicBezTo>
                <a:cubicBezTo>
                  <a:pt x="40930" y="63805"/>
                  <a:pt x="41214" y="64183"/>
                  <a:pt x="41686" y="64183"/>
                </a:cubicBezTo>
                <a:cubicBezTo>
                  <a:pt x="42064" y="64183"/>
                  <a:pt x="42348" y="63805"/>
                  <a:pt x="42348" y="63427"/>
                </a:cubicBezTo>
                <a:cubicBezTo>
                  <a:pt x="42253" y="62954"/>
                  <a:pt x="42064" y="62670"/>
                  <a:pt x="41686" y="62670"/>
                </a:cubicBezTo>
                <a:close/>
                <a:moveTo>
                  <a:pt x="48681" y="62670"/>
                </a:moveTo>
                <a:cubicBezTo>
                  <a:pt x="48303" y="62670"/>
                  <a:pt x="47925" y="63049"/>
                  <a:pt x="47925" y="63427"/>
                </a:cubicBezTo>
                <a:cubicBezTo>
                  <a:pt x="47925" y="63805"/>
                  <a:pt x="48114" y="64183"/>
                  <a:pt x="48681" y="64183"/>
                </a:cubicBezTo>
                <a:cubicBezTo>
                  <a:pt x="48965" y="64183"/>
                  <a:pt x="49343" y="63805"/>
                  <a:pt x="49343" y="63427"/>
                </a:cubicBezTo>
                <a:cubicBezTo>
                  <a:pt x="49248" y="62954"/>
                  <a:pt x="48965" y="62670"/>
                  <a:pt x="48681" y="62670"/>
                </a:cubicBezTo>
                <a:close/>
                <a:moveTo>
                  <a:pt x="55581" y="62670"/>
                </a:moveTo>
                <a:cubicBezTo>
                  <a:pt x="55298" y="62670"/>
                  <a:pt x="54920" y="63049"/>
                  <a:pt x="54920" y="63427"/>
                </a:cubicBezTo>
                <a:cubicBezTo>
                  <a:pt x="54920" y="63805"/>
                  <a:pt x="55109" y="64183"/>
                  <a:pt x="55581" y="64183"/>
                </a:cubicBezTo>
                <a:cubicBezTo>
                  <a:pt x="55960" y="64183"/>
                  <a:pt x="56338" y="63805"/>
                  <a:pt x="56338" y="63427"/>
                </a:cubicBezTo>
                <a:cubicBezTo>
                  <a:pt x="56243" y="62954"/>
                  <a:pt x="55960" y="62670"/>
                  <a:pt x="55581" y="62670"/>
                </a:cubicBezTo>
                <a:close/>
                <a:moveTo>
                  <a:pt x="62576" y="62670"/>
                </a:moveTo>
                <a:cubicBezTo>
                  <a:pt x="62198" y="62670"/>
                  <a:pt x="61820" y="63049"/>
                  <a:pt x="61820" y="63427"/>
                </a:cubicBezTo>
                <a:cubicBezTo>
                  <a:pt x="61820" y="63805"/>
                  <a:pt x="62104" y="64183"/>
                  <a:pt x="62576" y="64183"/>
                </a:cubicBezTo>
                <a:cubicBezTo>
                  <a:pt x="62954" y="64183"/>
                  <a:pt x="63333" y="63805"/>
                  <a:pt x="63333" y="63427"/>
                </a:cubicBezTo>
                <a:cubicBezTo>
                  <a:pt x="63144" y="62954"/>
                  <a:pt x="62954" y="62670"/>
                  <a:pt x="62576" y="62670"/>
                </a:cubicBezTo>
                <a:close/>
                <a:moveTo>
                  <a:pt x="17204" y="64372"/>
                </a:moveTo>
                <a:cubicBezTo>
                  <a:pt x="16826" y="64372"/>
                  <a:pt x="16543" y="64750"/>
                  <a:pt x="16543" y="65128"/>
                </a:cubicBezTo>
                <a:cubicBezTo>
                  <a:pt x="16543" y="65412"/>
                  <a:pt x="16732" y="65790"/>
                  <a:pt x="17204" y="65790"/>
                </a:cubicBezTo>
                <a:cubicBezTo>
                  <a:pt x="17582" y="65790"/>
                  <a:pt x="17960" y="65412"/>
                  <a:pt x="17960" y="65128"/>
                </a:cubicBezTo>
                <a:cubicBezTo>
                  <a:pt x="17771" y="64750"/>
                  <a:pt x="17582" y="64372"/>
                  <a:pt x="17204" y="64372"/>
                </a:cubicBezTo>
                <a:close/>
                <a:moveTo>
                  <a:pt x="24199" y="64372"/>
                </a:moveTo>
                <a:cubicBezTo>
                  <a:pt x="23821" y="64372"/>
                  <a:pt x="23443" y="64750"/>
                  <a:pt x="23443" y="65128"/>
                </a:cubicBezTo>
                <a:cubicBezTo>
                  <a:pt x="23443" y="65412"/>
                  <a:pt x="23726" y="65790"/>
                  <a:pt x="24199" y="65790"/>
                </a:cubicBezTo>
                <a:cubicBezTo>
                  <a:pt x="24577" y="65790"/>
                  <a:pt x="24861" y="65412"/>
                  <a:pt x="24861" y="65128"/>
                </a:cubicBezTo>
                <a:cubicBezTo>
                  <a:pt x="24766" y="64750"/>
                  <a:pt x="24577" y="64372"/>
                  <a:pt x="24199" y="64372"/>
                </a:cubicBezTo>
                <a:close/>
                <a:moveTo>
                  <a:pt x="31099" y="64372"/>
                </a:moveTo>
                <a:cubicBezTo>
                  <a:pt x="30816" y="64372"/>
                  <a:pt x="30438" y="64750"/>
                  <a:pt x="30438" y="65128"/>
                </a:cubicBezTo>
                <a:cubicBezTo>
                  <a:pt x="30438" y="65412"/>
                  <a:pt x="30627" y="65790"/>
                  <a:pt x="31099" y="65790"/>
                </a:cubicBezTo>
                <a:cubicBezTo>
                  <a:pt x="31478" y="65790"/>
                  <a:pt x="31856" y="65412"/>
                  <a:pt x="31856" y="65128"/>
                </a:cubicBezTo>
                <a:cubicBezTo>
                  <a:pt x="31761" y="64750"/>
                  <a:pt x="31478" y="64372"/>
                  <a:pt x="31099" y="64372"/>
                </a:cubicBezTo>
                <a:close/>
                <a:moveTo>
                  <a:pt x="38094" y="64372"/>
                </a:moveTo>
                <a:cubicBezTo>
                  <a:pt x="37811" y="64372"/>
                  <a:pt x="37433" y="64750"/>
                  <a:pt x="37433" y="65128"/>
                </a:cubicBezTo>
                <a:cubicBezTo>
                  <a:pt x="37433" y="65412"/>
                  <a:pt x="37622" y="65790"/>
                  <a:pt x="38094" y="65790"/>
                </a:cubicBezTo>
                <a:cubicBezTo>
                  <a:pt x="38472" y="65790"/>
                  <a:pt x="38851" y="65412"/>
                  <a:pt x="38851" y="65128"/>
                </a:cubicBezTo>
                <a:cubicBezTo>
                  <a:pt x="38851" y="64750"/>
                  <a:pt x="38472" y="64372"/>
                  <a:pt x="38094" y="64372"/>
                </a:cubicBezTo>
                <a:close/>
                <a:moveTo>
                  <a:pt x="45089" y="64372"/>
                </a:moveTo>
                <a:cubicBezTo>
                  <a:pt x="44711" y="64372"/>
                  <a:pt x="44333" y="64750"/>
                  <a:pt x="44333" y="65128"/>
                </a:cubicBezTo>
                <a:cubicBezTo>
                  <a:pt x="44333" y="65412"/>
                  <a:pt x="44617" y="65790"/>
                  <a:pt x="45089" y="65790"/>
                </a:cubicBezTo>
                <a:cubicBezTo>
                  <a:pt x="45467" y="65790"/>
                  <a:pt x="45845" y="65412"/>
                  <a:pt x="45845" y="65128"/>
                </a:cubicBezTo>
                <a:cubicBezTo>
                  <a:pt x="45845" y="64750"/>
                  <a:pt x="45467" y="64372"/>
                  <a:pt x="45089" y="64372"/>
                </a:cubicBezTo>
                <a:close/>
                <a:moveTo>
                  <a:pt x="52084" y="64372"/>
                </a:moveTo>
                <a:cubicBezTo>
                  <a:pt x="51706" y="64372"/>
                  <a:pt x="51328" y="64750"/>
                  <a:pt x="51328" y="65128"/>
                </a:cubicBezTo>
                <a:cubicBezTo>
                  <a:pt x="51328" y="65412"/>
                  <a:pt x="51611" y="65790"/>
                  <a:pt x="52084" y="65790"/>
                </a:cubicBezTo>
                <a:cubicBezTo>
                  <a:pt x="52462" y="65790"/>
                  <a:pt x="52746" y="65412"/>
                  <a:pt x="52746" y="65128"/>
                </a:cubicBezTo>
                <a:cubicBezTo>
                  <a:pt x="52746" y="64750"/>
                  <a:pt x="52368" y="64372"/>
                  <a:pt x="52084" y="64372"/>
                </a:cubicBezTo>
                <a:close/>
                <a:moveTo>
                  <a:pt x="59079" y="64372"/>
                </a:moveTo>
                <a:cubicBezTo>
                  <a:pt x="58701" y="64372"/>
                  <a:pt x="58323" y="64750"/>
                  <a:pt x="58323" y="65128"/>
                </a:cubicBezTo>
                <a:cubicBezTo>
                  <a:pt x="58323" y="65412"/>
                  <a:pt x="58512" y="65790"/>
                  <a:pt x="59079" y="65790"/>
                </a:cubicBezTo>
                <a:cubicBezTo>
                  <a:pt x="59363" y="65790"/>
                  <a:pt x="59741" y="65412"/>
                  <a:pt x="59741" y="65128"/>
                </a:cubicBezTo>
                <a:cubicBezTo>
                  <a:pt x="59741" y="64750"/>
                  <a:pt x="59363" y="64372"/>
                  <a:pt x="59079" y="64372"/>
                </a:cubicBezTo>
                <a:close/>
                <a:moveTo>
                  <a:pt x="20607" y="66168"/>
                </a:moveTo>
                <a:cubicBezTo>
                  <a:pt x="20324" y="66168"/>
                  <a:pt x="19945" y="66546"/>
                  <a:pt x="19945" y="66830"/>
                </a:cubicBezTo>
                <a:cubicBezTo>
                  <a:pt x="19945" y="67208"/>
                  <a:pt x="20135" y="67586"/>
                  <a:pt x="20607" y="67586"/>
                </a:cubicBezTo>
                <a:cubicBezTo>
                  <a:pt x="20985" y="67586"/>
                  <a:pt x="21363" y="67208"/>
                  <a:pt x="21363" y="66830"/>
                </a:cubicBezTo>
                <a:cubicBezTo>
                  <a:pt x="21363" y="66546"/>
                  <a:pt x="21080" y="66168"/>
                  <a:pt x="20607" y="66168"/>
                </a:cubicBezTo>
                <a:close/>
                <a:moveTo>
                  <a:pt x="27602" y="66168"/>
                </a:moveTo>
                <a:cubicBezTo>
                  <a:pt x="27224" y="66168"/>
                  <a:pt x="26846" y="66546"/>
                  <a:pt x="26846" y="66830"/>
                </a:cubicBezTo>
                <a:cubicBezTo>
                  <a:pt x="26846" y="67208"/>
                  <a:pt x="27129" y="67586"/>
                  <a:pt x="27602" y="67586"/>
                </a:cubicBezTo>
                <a:cubicBezTo>
                  <a:pt x="27980" y="67586"/>
                  <a:pt x="28358" y="67208"/>
                  <a:pt x="28358" y="66830"/>
                </a:cubicBezTo>
                <a:cubicBezTo>
                  <a:pt x="28358" y="66546"/>
                  <a:pt x="28075" y="66168"/>
                  <a:pt x="27602" y="66168"/>
                </a:cubicBezTo>
                <a:close/>
                <a:moveTo>
                  <a:pt x="34691" y="66168"/>
                </a:moveTo>
                <a:cubicBezTo>
                  <a:pt x="34313" y="66168"/>
                  <a:pt x="33935" y="66546"/>
                  <a:pt x="33935" y="66830"/>
                </a:cubicBezTo>
                <a:cubicBezTo>
                  <a:pt x="33935" y="67208"/>
                  <a:pt x="34219" y="67586"/>
                  <a:pt x="34691" y="67586"/>
                </a:cubicBezTo>
                <a:cubicBezTo>
                  <a:pt x="35070" y="67586"/>
                  <a:pt x="35448" y="67208"/>
                  <a:pt x="35448" y="66830"/>
                </a:cubicBezTo>
                <a:cubicBezTo>
                  <a:pt x="35259" y="66546"/>
                  <a:pt x="35070" y="66168"/>
                  <a:pt x="34691" y="66168"/>
                </a:cubicBezTo>
                <a:close/>
                <a:moveTo>
                  <a:pt x="41686" y="66168"/>
                </a:moveTo>
                <a:cubicBezTo>
                  <a:pt x="41308" y="66168"/>
                  <a:pt x="40930" y="66546"/>
                  <a:pt x="40930" y="66830"/>
                </a:cubicBezTo>
                <a:cubicBezTo>
                  <a:pt x="40930" y="67208"/>
                  <a:pt x="41214" y="67586"/>
                  <a:pt x="41686" y="67586"/>
                </a:cubicBezTo>
                <a:cubicBezTo>
                  <a:pt x="42064" y="67586"/>
                  <a:pt x="42348" y="67208"/>
                  <a:pt x="42348" y="66830"/>
                </a:cubicBezTo>
                <a:cubicBezTo>
                  <a:pt x="42253" y="66546"/>
                  <a:pt x="42064" y="66168"/>
                  <a:pt x="41686" y="66168"/>
                </a:cubicBezTo>
                <a:close/>
                <a:moveTo>
                  <a:pt x="48681" y="66168"/>
                </a:moveTo>
                <a:cubicBezTo>
                  <a:pt x="48303" y="66168"/>
                  <a:pt x="47925" y="66546"/>
                  <a:pt x="47925" y="66830"/>
                </a:cubicBezTo>
                <a:cubicBezTo>
                  <a:pt x="47925" y="67208"/>
                  <a:pt x="48114" y="67586"/>
                  <a:pt x="48681" y="67586"/>
                </a:cubicBezTo>
                <a:cubicBezTo>
                  <a:pt x="48965" y="67586"/>
                  <a:pt x="49343" y="67208"/>
                  <a:pt x="49343" y="66830"/>
                </a:cubicBezTo>
                <a:cubicBezTo>
                  <a:pt x="49248" y="66546"/>
                  <a:pt x="48965" y="66168"/>
                  <a:pt x="48681" y="66168"/>
                </a:cubicBezTo>
                <a:close/>
                <a:moveTo>
                  <a:pt x="55581" y="66168"/>
                </a:moveTo>
                <a:cubicBezTo>
                  <a:pt x="55298" y="66168"/>
                  <a:pt x="54920" y="66546"/>
                  <a:pt x="54920" y="66830"/>
                </a:cubicBezTo>
                <a:cubicBezTo>
                  <a:pt x="54920" y="67208"/>
                  <a:pt x="55109" y="67586"/>
                  <a:pt x="55581" y="67586"/>
                </a:cubicBezTo>
                <a:cubicBezTo>
                  <a:pt x="55960" y="67586"/>
                  <a:pt x="56338" y="67208"/>
                  <a:pt x="56338" y="66830"/>
                </a:cubicBezTo>
                <a:cubicBezTo>
                  <a:pt x="56243" y="66546"/>
                  <a:pt x="55960" y="66168"/>
                  <a:pt x="55581" y="66168"/>
                </a:cubicBezTo>
                <a:close/>
                <a:moveTo>
                  <a:pt x="17204" y="67964"/>
                </a:moveTo>
                <a:cubicBezTo>
                  <a:pt x="17110" y="67964"/>
                  <a:pt x="16826" y="68058"/>
                  <a:pt x="16732" y="68153"/>
                </a:cubicBezTo>
                <a:cubicBezTo>
                  <a:pt x="16826" y="68247"/>
                  <a:pt x="17110" y="68436"/>
                  <a:pt x="17204" y="68436"/>
                </a:cubicBezTo>
                <a:cubicBezTo>
                  <a:pt x="17488" y="68531"/>
                  <a:pt x="17582" y="68625"/>
                  <a:pt x="17771" y="68720"/>
                </a:cubicBezTo>
                <a:cubicBezTo>
                  <a:pt x="17771" y="68625"/>
                  <a:pt x="17960" y="68625"/>
                  <a:pt x="17960" y="68625"/>
                </a:cubicBezTo>
                <a:cubicBezTo>
                  <a:pt x="17771" y="68247"/>
                  <a:pt x="17582" y="67964"/>
                  <a:pt x="17204" y="67964"/>
                </a:cubicBezTo>
                <a:close/>
                <a:moveTo>
                  <a:pt x="24199" y="67964"/>
                </a:moveTo>
                <a:cubicBezTo>
                  <a:pt x="23821" y="67964"/>
                  <a:pt x="23443" y="68247"/>
                  <a:pt x="23443" y="68625"/>
                </a:cubicBezTo>
                <a:cubicBezTo>
                  <a:pt x="23443" y="69004"/>
                  <a:pt x="23726" y="69382"/>
                  <a:pt x="24199" y="69382"/>
                </a:cubicBezTo>
                <a:cubicBezTo>
                  <a:pt x="24577" y="69382"/>
                  <a:pt x="24861" y="69004"/>
                  <a:pt x="24861" y="68625"/>
                </a:cubicBezTo>
                <a:cubicBezTo>
                  <a:pt x="24766" y="68247"/>
                  <a:pt x="24577" y="67964"/>
                  <a:pt x="24199" y="67964"/>
                </a:cubicBezTo>
                <a:close/>
                <a:moveTo>
                  <a:pt x="31099" y="67964"/>
                </a:moveTo>
                <a:cubicBezTo>
                  <a:pt x="30816" y="67964"/>
                  <a:pt x="30438" y="68247"/>
                  <a:pt x="30438" y="68625"/>
                </a:cubicBezTo>
                <a:cubicBezTo>
                  <a:pt x="30438" y="69004"/>
                  <a:pt x="30627" y="69382"/>
                  <a:pt x="31099" y="69382"/>
                </a:cubicBezTo>
                <a:cubicBezTo>
                  <a:pt x="31478" y="69382"/>
                  <a:pt x="31856" y="69004"/>
                  <a:pt x="31856" y="68625"/>
                </a:cubicBezTo>
                <a:cubicBezTo>
                  <a:pt x="31761" y="68247"/>
                  <a:pt x="31478" y="67964"/>
                  <a:pt x="31099" y="67964"/>
                </a:cubicBezTo>
                <a:close/>
                <a:moveTo>
                  <a:pt x="38094" y="67964"/>
                </a:moveTo>
                <a:cubicBezTo>
                  <a:pt x="37811" y="67964"/>
                  <a:pt x="37433" y="68247"/>
                  <a:pt x="37433" y="68625"/>
                </a:cubicBezTo>
                <a:cubicBezTo>
                  <a:pt x="37433" y="69004"/>
                  <a:pt x="37622" y="69382"/>
                  <a:pt x="38094" y="69382"/>
                </a:cubicBezTo>
                <a:cubicBezTo>
                  <a:pt x="38472" y="69382"/>
                  <a:pt x="38851" y="69004"/>
                  <a:pt x="38851" y="68625"/>
                </a:cubicBezTo>
                <a:cubicBezTo>
                  <a:pt x="38851" y="68247"/>
                  <a:pt x="38472" y="67964"/>
                  <a:pt x="38094" y="67964"/>
                </a:cubicBezTo>
                <a:close/>
                <a:moveTo>
                  <a:pt x="45089" y="67964"/>
                </a:moveTo>
                <a:cubicBezTo>
                  <a:pt x="44711" y="67964"/>
                  <a:pt x="44333" y="68247"/>
                  <a:pt x="44333" y="68625"/>
                </a:cubicBezTo>
                <a:cubicBezTo>
                  <a:pt x="44333" y="69004"/>
                  <a:pt x="44617" y="69382"/>
                  <a:pt x="45089" y="69382"/>
                </a:cubicBezTo>
                <a:cubicBezTo>
                  <a:pt x="45467" y="69382"/>
                  <a:pt x="45845" y="69004"/>
                  <a:pt x="45845" y="68625"/>
                </a:cubicBezTo>
                <a:cubicBezTo>
                  <a:pt x="45845" y="68247"/>
                  <a:pt x="45467" y="67964"/>
                  <a:pt x="45089" y="67964"/>
                </a:cubicBezTo>
                <a:close/>
                <a:moveTo>
                  <a:pt x="52084" y="67964"/>
                </a:moveTo>
                <a:cubicBezTo>
                  <a:pt x="51706" y="67964"/>
                  <a:pt x="51328" y="68247"/>
                  <a:pt x="51328" y="68625"/>
                </a:cubicBezTo>
                <a:cubicBezTo>
                  <a:pt x="51328" y="69004"/>
                  <a:pt x="51611" y="69382"/>
                  <a:pt x="52084" y="69382"/>
                </a:cubicBezTo>
                <a:cubicBezTo>
                  <a:pt x="52462" y="69382"/>
                  <a:pt x="52746" y="69004"/>
                  <a:pt x="52746" y="68625"/>
                </a:cubicBezTo>
                <a:cubicBezTo>
                  <a:pt x="52746" y="68247"/>
                  <a:pt x="52368" y="67964"/>
                  <a:pt x="52084" y="67964"/>
                </a:cubicBezTo>
                <a:close/>
                <a:moveTo>
                  <a:pt x="20607" y="69665"/>
                </a:moveTo>
                <a:cubicBezTo>
                  <a:pt x="20418" y="69665"/>
                  <a:pt x="20135" y="69949"/>
                  <a:pt x="20040" y="70138"/>
                </a:cubicBezTo>
                <a:cubicBezTo>
                  <a:pt x="20418" y="70421"/>
                  <a:pt x="20796" y="70516"/>
                  <a:pt x="21080" y="70611"/>
                </a:cubicBezTo>
                <a:cubicBezTo>
                  <a:pt x="21080" y="70516"/>
                  <a:pt x="21269" y="70421"/>
                  <a:pt x="21269" y="70327"/>
                </a:cubicBezTo>
                <a:cubicBezTo>
                  <a:pt x="21363" y="69949"/>
                  <a:pt x="21080" y="69665"/>
                  <a:pt x="20607" y="69665"/>
                </a:cubicBezTo>
                <a:close/>
                <a:moveTo>
                  <a:pt x="27602" y="69665"/>
                </a:moveTo>
                <a:cubicBezTo>
                  <a:pt x="27224" y="69665"/>
                  <a:pt x="26846" y="70043"/>
                  <a:pt x="26846" y="70421"/>
                </a:cubicBezTo>
                <a:cubicBezTo>
                  <a:pt x="26846" y="70800"/>
                  <a:pt x="27129" y="71083"/>
                  <a:pt x="27602" y="71083"/>
                </a:cubicBezTo>
                <a:cubicBezTo>
                  <a:pt x="27980" y="71083"/>
                  <a:pt x="28358" y="70800"/>
                  <a:pt x="28358" y="70421"/>
                </a:cubicBezTo>
                <a:cubicBezTo>
                  <a:pt x="28358" y="69949"/>
                  <a:pt x="28075" y="69665"/>
                  <a:pt x="27602" y="69665"/>
                </a:cubicBezTo>
                <a:close/>
                <a:moveTo>
                  <a:pt x="34691" y="69665"/>
                </a:moveTo>
                <a:cubicBezTo>
                  <a:pt x="34313" y="69665"/>
                  <a:pt x="33935" y="70043"/>
                  <a:pt x="33935" y="70421"/>
                </a:cubicBezTo>
                <a:cubicBezTo>
                  <a:pt x="33935" y="70800"/>
                  <a:pt x="34219" y="71083"/>
                  <a:pt x="34691" y="71083"/>
                </a:cubicBezTo>
                <a:cubicBezTo>
                  <a:pt x="35070" y="71083"/>
                  <a:pt x="35448" y="70800"/>
                  <a:pt x="35448" y="70421"/>
                </a:cubicBezTo>
                <a:cubicBezTo>
                  <a:pt x="35259" y="69949"/>
                  <a:pt x="35070" y="69665"/>
                  <a:pt x="34691" y="69665"/>
                </a:cubicBezTo>
                <a:close/>
                <a:moveTo>
                  <a:pt x="41686" y="69665"/>
                </a:moveTo>
                <a:cubicBezTo>
                  <a:pt x="41308" y="69665"/>
                  <a:pt x="40930" y="70043"/>
                  <a:pt x="40930" y="70421"/>
                </a:cubicBezTo>
                <a:cubicBezTo>
                  <a:pt x="40930" y="70800"/>
                  <a:pt x="41214" y="71083"/>
                  <a:pt x="41686" y="71083"/>
                </a:cubicBezTo>
                <a:cubicBezTo>
                  <a:pt x="42064" y="71083"/>
                  <a:pt x="42348" y="70800"/>
                  <a:pt x="42348" y="70421"/>
                </a:cubicBezTo>
                <a:cubicBezTo>
                  <a:pt x="42253" y="69949"/>
                  <a:pt x="42064" y="69665"/>
                  <a:pt x="41686" y="69665"/>
                </a:cubicBezTo>
                <a:close/>
                <a:moveTo>
                  <a:pt x="48681" y="69665"/>
                </a:moveTo>
                <a:cubicBezTo>
                  <a:pt x="48303" y="69665"/>
                  <a:pt x="47925" y="70043"/>
                  <a:pt x="47925" y="70421"/>
                </a:cubicBezTo>
                <a:cubicBezTo>
                  <a:pt x="47925" y="70800"/>
                  <a:pt x="48114" y="71083"/>
                  <a:pt x="48681" y="71083"/>
                </a:cubicBezTo>
                <a:cubicBezTo>
                  <a:pt x="48965" y="71083"/>
                  <a:pt x="49343" y="70800"/>
                  <a:pt x="49343" y="70421"/>
                </a:cubicBezTo>
                <a:cubicBezTo>
                  <a:pt x="49248" y="69949"/>
                  <a:pt x="48965" y="69665"/>
                  <a:pt x="48681" y="69665"/>
                </a:cubicBezTo>
                <a:close/>
                <a:moveTo>
                  <a:pt x="24199" y="71367"/>
                </a:moveTo>
                <a:cubicBezTo>
                  <a:pt x="23916" y="71367"/>
                  <a:pt x="23821" y="71461"/>
                  <a:pt x="23726" y="71556"/>
                </a:cubicBezTo>
                <a:cubicBezTo>
                  <a:pt x="23821" y="71745"/>
                  <a:pt x="24105" y="71745"/>
                  <a:pt x="24199" y="71839"/>
                </a:cubicBezTo>
                <a:cubicBezTo>
                  <a:pt x="24388" y="71934"/>
                  <a:pt x="24672" y="71934"/>
                  <a:pt x="24766" y="72028"/>
                </a:cubicBezTo>
                <a:cubicBezTo>
                  <a:pt x="24766" y="71745"/>
                  <a:pt x="24577" y="71367"/>
                  <a:pt x="24199" y="71367"/>
                </a:cubicBezTo>
                <a:close/>
                <a:moveTo>
                  <a:pt x="31099" y="71367"/>
                </a:moveTo>
                <a:cubicBezTo>
                  <a:pt x="30816" y="71367"/>
                  <a:pt x="30438" y="71745"/>
                  <a:pt x="30438" y="72028"/>
                </a:cubicBezTo>
                <a:cubicBezTo>
                  <a:pt x="30438" y="72406"/>
                  <a:pt x="30627" y="72785"/>
                  <a:pt x="31099" y="72785"/>
                </a:cubicBezTo>
                <a:cubicBezTo>
                  <a:pt x="31478" y="72785"/>
                  <a:pt x="31856" y="72406"/>
                  <a:pt x="31856" y="72028"/>
                </a:cubicBezTo>
                <a:cubicBezTo>
                  <a:pt x="31761" y="71745"/>
                  <a:pt x="31478" y="71367"/>
                  <a:pt x="31099" y="71367"/>
                </a:cubicBezTo>
                <a:close/>
                <a:moveTo>
                  <a:pt x="38094" y="71367"/>
                </a:moveTo>
                <a:cubicBezTo>
                  <a:pt x="37811" y="71367"/>
                  <a:pt x="37433" y="71745"/>
                  <a:pt x="37433" y="72028"/>
                </a:cubicBezTo>
                <a:cubicBezTo>
                  <a:pt x="37433" y="72406"/>
                  <a:pt x="37622" y="72785"/>
                  <a:pt x="38094" y="72785"/>
                </a:cubicBezTo>
                <a:cubicBezTo>
                  <a:pt x="38472" y="72785"/>
                  <a:pt x="38851" y="72406"/>
                  <a:pt x="38851" y="72028"/>
                </a:cubicBezTo>
                <a:cubicBezTo>
                  <a:pt x="38851" y="71745"/>
                  <a:pt x="38472" y="71367"/>
                  <a:pt x="38094" y="71367"/>
                </a:cubicBezTo>
                <a:close/>
                <a:moveTo>
                  <a:pt x="45089" y="71367"/>
                </a:moveTo>
                <a:cubicBezTo>
                  <a:pt x="44711" y="71367"/>
                  <a:pt x="44333" y="71745"/>
                  <a:pt x="44333" y="72028"/>
                </a:cubicBezTo>
                <a:cubicBezTo>
                  <a:pt x="44333" y="72406"/>
                  <a:pt x="44617" y="72785"/>
                  <a:pt x="45089" y="72785"/>
                </a:cubicBezTo>
                <a:cubicBezTo>
                  <a:pt x="45467" y="72785"/>
                  <a:pt x="45845" y="72406"/>
                  <a:pt x="45845" y="72028"/>
                </a:cubicBezTo>
                <a:cubicBezTo>
                  <a:pt x="45845" y="71745"/>
                  <a:pt x="45467" y="71367"/>
                  <a:pt x="45089" y="71367"/>
                </a:cubicBezTo>
                <a:close/>
                <a:moveTo>
                  <a:pt x="41686" y="73163"/>
                </a:moveTo>
                <a:cubicBezTo>
                  <a:pt x="41308" y="73163"/>
                  <a:pt x="40930" y="73446"/>
                  <a:pt x="40930" y="73824"/>
                </a:cubicBezTo>
                <a:cubicBezTo>
                  <a:pt x="40930" y="73919"/>
                  <a:pt x="41119" y="74108"/>
                  <a:pt x="41119" y="74108"/>
                </a:cubicBezTo>
                <a:cubicBezTo>
                  <a:pt x="41403" y="74108"/>
                  <a:pt x="41875" y="73919"/>
                  <a:pt x="42253" y="73919"/>
                </a:cubicBezTo>
                <a:lnTo>
                  <a:pt x="42253" y="73824"/>
                </a:lnTo>
                <a:cubicBezTo>
                  <a:pt x="42253" y="73446"/>
                  <a:pt x="42064" y="73163"/>
                  <a:pt x="41686" y="73163"/>
                </a:cubicBezTo>
                <a:close/>
                <a:moveTo>
                  <a:pt x="34691" y="73163"/>
                </a:moveTo>
                <a:cubicBezTo>
                  <a:pt x="34313" y="73163"/>
                  <a:pt x="33935" y="73446"/>
                  <a:pt x="33935" y="73824"/>
                </a:cubicBezTo>
                <a:cubicBezTo>
                  <a:pt x="33935" y="73919"/>
                  <a:pt x="34124" y="74108"/>
                  <a:pt x="34124" y="74202"/>
                </a:cubicBezTo>
                <a:lnTo>
                  <a:pt x="35164" y="74202"/>
                </a:lnTo>
                <a:cubicBezTo>
                  <a:pt x="35259" y="74108"/>
                  <a:pt x="35259" y="73919"/>
                  <a:pt x="35259" y="73824"/>
                </a:cubicBezTo>
                <a:cubicBezTo>
                  <a:pt x="35259" y="73446"/>
                  <a:pt x="35070" y="73163"/>
                  <a:pt x="34691" y="731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27"/>
          <p:cNvSpPr txBox="1"/>
          <p:nvPr>
            <p:ph type="title"/>
          </p:nvPr>
        </p:nvSpPr>
        <p:spPr>
          <a:xfrm>
            <a:off x="715100" y="535000"/>
            <a:ext cx="44067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None/>
              <a:defRPr sz="2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93" name="Google Shape;1893;p27"/>
          <p:cNvSpPr txBox="1"/>
          <p:nvPr>
            <p:ph idx="2" type="title"/>
          </p:nvPr>
        </p:nvSpPr>
        <p:spPr>
          <a:xfrm>
            <a:off x="715100" y="2592250"/>
            <a:ext cx="30705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4" name="Google Shape;1894;p27"/>
          <p:cNvSpPr txBox="1"/>
          <p:nvPr>
            <p:ph idx="1" type="subTitle"/>
          </p:nvPr>
        </p:nvSpPr>
        <p:spPr>
          <a:xfrm>
            <a:off x="715100" y="3058150"/>
            <a:ext cx="30705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5" name="Google Shape;1895;p27"/>
          <p:cNvSpPr txBox="1"/>
          <p:nvPr>
            <p:ph idx="3" type="title"/>
          </p:nvPr>
        </p:nvSpPr>
        <p:spPr>
          <a:xfrm>
            <a:off x="5356603" y="535000"/>
            <a:ext cx="30723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6" name="Google Shape;1896;p27"/>
          <p:cNvSpPr txBox="1"/>
          <p:nvPr>
            <p:ph idx="4" type="subTitle"/>
          </p:nvPr>
        </p:nvSpPr>
        <p:spPr>
          <a:xfrm>
            <a:off x="5356600" y="1000950"/>
            <a:ext cx="30723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7" name="Google Shape;1897;p27"/>
          <p:cNvSpPr txBox="1"/>
          <p:nvPr>
            <p:ph idx="5" type="title"/>
          </p:nvPr>
        </p:nvSpPr>
        <p:spPr>
          <a:xfrm>
            <a:off x="5356550" y="2592250"/>
            <a:ext cx="30723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8" name="Google Shape;1898;p27"/>
          <p:cNvSpPr txBox="1"/>
          <p:nvPr>
            <p:ph idx="6" type="subTitle"/>
          </p:nvPr>
        </p:nvSpPr>
        <p:spPr>
          <a:xfrm>
            <a:off x="5356550" y="3058150"/>
            <a:ext cx="30723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9" name="Google Shape;1899;p27"/>
          <p:cNvSpPr/>
          <p:nvPr/>
        </p:nvSpPr>
        <p:spPr>
          <a:xfrm>
            <a:off x="7681614" y="4609209"/>
            <a:ext cx="1595700" cy="15957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7"/>
          <p:cNvSpPr/>
          <p:nvPr/>
        </p:nvSpPr>
        <p:spPr>
          <a:xfrm>
            <a:off x="7681946" y="4609401"/>
            <a:ext cx="1595400" cy="15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1" name="Google Shape;1901;p27"/>
          <p:cNvSpPr/>
          <p:nvPr/>
        </p:nvSpPr>
        <p:spPr>
          <a:xfrm>
            <a:off x="6085950" y="4608500"/>
            <a:ext cx="1595700" cy="159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27"/>
          <p:cNvSpPr/>
          <p:nvPr/>
        </p:nvSpPr>
        <p:spPr>
          <a:xfrm>
            <a:off x="6086278" y="4608828"/>
            <a:ext cx="1595400" cy="15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28"/>
          <p:cNvSpPr/>
          <p:nvPr/>
        </p:nvSpPr>
        <p:spPr>
          <a:xfrm rot="5400000">
            <a:off x="42400" y="3014100"/>
            <a:ext cx="608100" cy="7320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28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6" name="Google Shape;1906;p28"/>
          <p:cNvSpPr txBox="1"/>
          <p:nvPr>
            <p:ph idx="1" type="subTitle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8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08" name="Google Shape;1908;p28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9" name="Google Shape;1909;p28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0" name="Google Shape;1910;p28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1" name="Google Shape;1911;p28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2" name="Google Shape;1912;p28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3" name="Google Shape;1913;p28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4" name="Google Shape;1914;p28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5" name="Google Shape;1915;p28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6" name="Google Shape;1916;p28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7" name="Google Shape;1917;p28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8" name="Google Shape;1918;p28"/>
          <p:cNvSpPr/>
          <p:nvPr/>
        </p:nvSpPr>
        <p:spPr>
          <a:xfrm>
            <a:off x="8424000" y="-20850"/>
            <a:ext cx="735000" cy="518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9" name="Google Shape;1919;p28"/>
          <p:cNvGrpSpPr/>
          <p:nvPr/>
        </p:nvGrpSpPr>
        <p:grpSpPr>
          <a:xfrm>
            <a:off x="7356838" y="4742978"/>
            <a:ext cx="1672863" cy="1656546"/>
            <a:chOff x="333050" y="440075"/>
            <a:chExt cx="977825" cy="1078200"/>
          </a:xfrm>
        </p:grpSpPr>
        <p:sp>
          <p:nvSpPr>
            <p:cNvPr id="1920" name="Google Shape;1920;p28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8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8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8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8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8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8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8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8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8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8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8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8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8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8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8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8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8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8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8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8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8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8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8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8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8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8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8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8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8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8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8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8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8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8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8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8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8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8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8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8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8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8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8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8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8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8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8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8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8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8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8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8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8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8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8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8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8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8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8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8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8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8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8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8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8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8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1" name="Google Shape;2041;p28"/>
          <p:cNvGrpSpPr/>
          <p:nvPr/>
        </p:nvGrpSpPr>
        <p:grpSpPr>
          <a:xfrm rot="10800000">
            <a:off x="-855937" y="2627887"/>
            <a:ext cx="1443717" cy="2858823"/>
            <a:chOff x="6642725" y="410250"/>
            <a:chExt cx="686275" cy="1544725"/>
          </a:xfrm>
        </p:grpSpPr>
        <p:sp>
          <p:nvSpPr>
            <p:cNvPr id="2042" name="Google Shape;2042;p28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LANK_1_1_1_1_1_2"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29"/>
          <p:cNvSpPr/>
          <p:nvPr/>
        </p:nvSpPr>
        <p:spPr>
          <a:xfrm>
            <a:off x="0" y="0"/>
            <a:ext cx="3419400" cy="51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29"/>
          <p:cNvSpPr txBox="1"/>
          <p:nvPr>
            <p:ph type="title"/>
          </p:nvPr>
        </p:nvSpPr>
        <p:spPr>
          <a:xfrm>
            <a:off x="3612131" y="3457975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9" name="Google Shape;2049;p29"/>
          <p:cNvSpPr txBox="1"/>
          <p:nvPr>
            <p:ph idx="1" type="subTitle"/>
          </p:nvPr>
        </p:nvSpPr>
        <p:spPr>
          <a:xfrm>
            <a:off x="3612131" y="4044500"/>
            <a:ext cx="230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0" name="Google Shape;2050;p29"/>
          <p:cNvSpPr txBox="1"/>
          <p:nvPr>
            <p:ph idx="2" type="title"/>
          </p:nvPr>
        </p:nvSpPr>
        <p:spPr>
          <a:xfrm>
            <a:off x="3612125" y="614200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1" name="Google Shape;2051;p29"/>
          <p:cNvSpPr txBox="1"/>
          <p:nvPr>
            <p:ph idx="3" type="subTitle"/>
          </p:nvPr>
        </p:nvSpPr>
        <p:spPr>
          <a:xfrm>
            <a:off x="3612125" y="1200725"/>
            <a:ext cx="230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2" name="Google Shape;2052;p29"/>
          <p:cNvSpPr txBox="1"/>
          <p:nvPr>
            <p:ph idx="4" type="title"/>
          </p:nvPr>
        </p:nvSpPr>
        <p:spPr>
          <a:xfrm>
            <a:off x="6120405" y="3457975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3" name="Google Shape;2053;p29"/>
          <p:cNvSpPr txBox="1"/>
          <p:nvPr>
            <p:ph idx="5" type="subTitle"/>
          </p:nvPr>
        </p:nvSpPr>
        <p:spPr>
          <a:xfrm>
            <a:off x="6120405" y="4044500"/>
            <a:ext cx="230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4" name="Google Shape;2054;p29"/>
          <p:cNvSpPr txBox="1"/>
          <p:nvPr>
            <p:ph idx="6" type="title"/>
          </p:nvPr>
        </p:nvSpPr>
        <p:spPr>
          <a:xfrm>
            <a:off x="3612125" y="2036088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5" name="Google Shape;2055;p29"/>
          <p:cNvSpPr txBox="1"/>
          <p:nvPr>
            <p:ph idx="7" type="subTitle"/>
          </p:nvPr>
        </p:nvSpPr>
        <p:spPr>
          <a:xfrm>
            <a:off x="3612125" y="2622613"/>
            <a:ext cx="230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6" name="Google Shape;2056;p29"/>
          <p:cNvSpPr txBox="1"/>
          <p:nvPr>
            <p:ph idx="8" type="title"/>
          </p:nvPr>
        </p:nvSpPr>
        <p:spPr>
          <a:xfrm>
            <a:off x="6120400" y="614200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7" name="Google Shape;2057;p29"/>
          <p:cNvSpPr txBox="1"/>
          <p:nvPr>
            <p:ph idx="9" type="subTitle"/>
          </p:nvPr>
        </p:nvSpPr>
        <p:spPr>
          <a:xfrm>
            <a:off x="6120400" y="1200725"/>
            <a:ext cx="230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p29"/>
          <p:cNvSpPr txBox="1"/>
          <p:nvPr>
            <p:ph idx="13" type="title"/>
          </p:nvPr>
        </p:nvSpPr>
        <p:spPr>
          <a:xfrm>
            <a:off x="6120400" y="2036088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9" name="Google Shape;2059;p29"/>
          <p:cNvSpPr txBox="1"/>
          <p:nvPr>
            <p:ph idx="14" type="subTitle"/>
          </p:nvPr>
        </p:nvSpPr>
        <p:spPr>
          <a:xfrm>
            <a:off x="6120400" y="2622613"/>
            <a:ext cx="2308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29"/>
          <p:cNvSpPr txBox="1"/>
          <p:nvPr>
            <p:ph idx="15" type="title"/>
          </p:nvPr>
        </p:nvSpPr>
        <p:spPr>
          <a:xfrm>
            <a:off x="720000" y="993125"/>
            <a:ext cx="2608500" cy="17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61" name="Google Shape;2061;p29"/>
          <p:cNvGrpSpPr/>
          <p:nvPr/>
        </p:nvGrpSpPr>
        <p:grpSpPr>
          <a:xfrm>
            <a:off x="7356838" y="4742978"/>
            <a:ext cx="1672863" cy="1656546"/>
            <a:chOff x="333050" y="440075"/>
            <a:chExt cx="977825" cy="1078200"/>
          </a:xfrm>
        </p:grpSpPr>
        <p:sp>
          <p:nvSpPr>
            <p:cNvPr id="2062" name="Google Shape;2062;p29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9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9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9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9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9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9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9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9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9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9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9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9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9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9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9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9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9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9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9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9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9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9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9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9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9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9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9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9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9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9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9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9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9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9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9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9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9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9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9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9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9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9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9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9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9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3" name="Google Shape;2183;p29"/>
          <p:cNvSpPr txBox="1"/>
          <p:nvPr>
            <p:ph idx="16" type="subTitle"/>
          </p:nvPr>
        </p:nvSpPr>
        <p:spPr>
          <a:xfrm>
            <a:off x="720000" y="2821950"/>
            <a:ext cx="25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4" name="Google Shape;2184;p29"/>
          <p:cNvSpPr/>
          <p:nvPr/>
        </p:nvSpPr>
        <p:spPr>
          <a:xfrm>
            <a:off x="1823664" y="4404909"/>
            <a:ext cx="1595700" cy="15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29"/>
          <p:cNvSpPr/>
          <p:nvPr/>
        </p:nvSpPr>
        <p:spPr>
          <a:xfrm>
            <a:off x="1823996" y="4405101"/>
            <a:ext cx="1595400" cy="15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6" name="Google Shape;2186;p29"/>
          <p:cNvSpPr/>
          <p:nvPr/>
        </p:nvSpPr>
        <p:spPr>
          <a:xfrm>
            <a:off x="228000" y="4404200"/>
            <a:ext cx="1595700" cy="15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29"/>
          <p:cNvSpPr/>
          <p:nvPr/>
        </p:nvSpPr>
        <p:spPr>
          <a:xfrm>
            <a:off x="228328" y="4404528"/>
            <a:ext cx="1595400" cy="1595400"/>
          </a:xfrm>
          <a:prstGeom prst="ellipse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188" name="Google Shape;2188;p29"/>
          <p:cNvGrpSpPr/>
          <p:nvPr/>
        </p:nvGrpSpPr>
        <p:grpSpPr>
          <a:xfrm rot="10800000">
            <a:off x="-855937" y="2627887"/>
            <a:ext cx="1443717" cy="2858823"/>
            <a:chOff x="6642725" y="410250"/>
            <a:chExt cx="686275" cy="1544725"/>
          </a:xfrm>
        </p:grpSpPr>
        <p:sp>
          <p:nvSpPr>
            <p:cNvPr id="2189" name="Google Shape;2189;p29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9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9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9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30"/>
          <p:cNvSpPr/>
          <p:nvPr/>
        </p:nvSpPr>
        <p:spPr>
          <a:xfrm>
            <a:off x="0" y="4608500"/>
            <a:ext cx="9144000" cy="53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196" name="Google Shape;2196;p30"/>
          <p:cNvGrpSpPr/>
          <p:nvPr/>
        </p:nvGrpSpPr>
        <p:grpSpPr>
          <a:xfrm>
            <a:off x="-1296562" y="3435628"/>
            <a:ext cx="1672863" cy="1656546"/>
            <a:chOff x="333050" y="440075"/>
            <a:chExt cx="977825" cy="1078200"/>
          </a:xfrm>
        </p:grpSpPr>
        <p:sp>
          <p:nvSpPr>
            <p:cNvPr id="2197" name="Google Shape;2197;p30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0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0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0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0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0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0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0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0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0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0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0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0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0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0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0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0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0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0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0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0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0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0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0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0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0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0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0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0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0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0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0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0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0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0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0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0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0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0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0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0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0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0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0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0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0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0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0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0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0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0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0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0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0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0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0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0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0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0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0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0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0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0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0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0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0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0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0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0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0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8" name="Google Shape;2318;p30"/>
          <p:cNvGrpSpPr/>
          <p:nvPr/>
        </p:nvGrpSpPr>
        <p:grpSpPr>
          <a:xfrm rot="10800000">
            <a:off x="8701188" y="1749687"/>
            <a:ext cx="1443717" cy="2858823"/>
            <a:chOff x="6642725" y="410250"/>
            <a:chExt cx="686275" cy="1544725"/>
          </a:xfrm>
        </p:grpSpPr>
        <p:sp>
          <p:nvSpPr>
            <p:cNvPr id="2319" name="Google Shape;2319;p30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720000" y="1303425"/>
            <a:ext cx="4829700" cy="23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3" name="Google Shape;153;p4"/>
          <p:cNvSpPr/>
          <p:nvPr/>
        </p:nvSpPr>
        <p:spPr>
          <a:xfrm>
            <a:off x="6236088" y="-739205"/>
            <a:ext cx="2907900" cy="580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6236098" y="4025333"/>
            <a:ext cx="2907900" cy="29079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6236702" y="4025682"/>
            <a:ext cx="2907300" cy="290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6236098" y="-1789733"/>
            <a:ext cx="2907900" cy="290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6236696" y="-1789135"/>
            <a:ext cx="2907300" cy="2907300"/>
          </a:xfrm>
          <a:prstGeom prst="ellipse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8" name="Google Shape;158;p4"/>
          <p:cNvGrpSpPr/>
          <p:nvPr/>
        </p:nvGrpSpPr>
        <p:grpSpPr>
          <a:xfrm>
            <a:off x="-1356907" y="1580726"/>
            <a:ext cx="2076915" cy="3666740"/>
            <a:chOff x="1618418" y="1591001"/>
            <a:chExt cx="2076915" cy="3666740"/>
          </a:xfrm>
        </p:grpSpPr>
        <p:sp>
          <p:nvSpPr>
            <p:cNvPr id="159" name="Google Shape;159;p4"/>
            <p:cNvSpPr/>
            <p:nvPr/>
          </p:nvSpPr>
          <p:spPr>
            <a:xfrm>
              <a:off x="3469386" y="3886475"/>
              <a:ext cx="225947" cy="192543"/>
            </a:xfrm>
            <a:custGeom>
              <a:rect b="b" l="l" r="r" t="t"/>
              <a:pathLst>
                <a:path extrusionOk="0" h="4300" w="5046">
                  <a:moveTo>
                    <a:pt x="2876" y="1"/>
                  </a:moveTo>
                  <a:cubicBezTo>
                    <a:pt x="950" y="1"/>
                    <a:pt x="1" y="2306"/>
                    <a:pt x="1357" y="3662"/>
                  </a:cubicBezTo>
                  <a:cubicBezTo>
                    <a:pt x="1797" y="4102"/>
                    <a:pt x="2340" y="4300"/>
                    <a:pt x="2872" y="4300"/>
                  </a:cubicBezTo>
                  <a:cubicBezTo>
                    <a:pt x="3981" y="4300"/>
                    <a:pt x="5046" y="3444"/>
                    <a:pt x="5046" y="2144"/>
                  </a:cubicBezTo>
                  <a:cubicBezTo>
                    <a:pt x="5046" y="950"/>
                    <a:pt x="4069" y="1"/>
                    <a:pt x="2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1618418" y="1591001"/>
              <a:ext cx="1979748" cy="3666740"/>
            </a:xfrm>
            <a:custGeom>
              <a:rect b="b" l="l" r="r" t="t"/>
              <a:pathLst>
                <a:path extrusionOk="0" h="81888" w="44213">
                  <a:moveTo>
                    <a:pt x="22107" y="1"/>
                  </a:moveTo>
                  <a:cubicBezTo>
                    <a:pt x="9928" y="1"/>
                    <a:pt x="1" y="9521"/>
                    <a:pt x="1" y="21184"/>
                  </a:cubicBezTo>
                  <a:lnTo>
                    <a:pt x="1" y="81888"/>
                  </a:lnTo>
                  <a:lnTo>
                    <a:pt x="191" y="81888"/>
                  </a:lnTo>
                  <a:lnTo>
                    <a:pt x="191" y="21184"/>
                  </a:lnTo>
                  <a:cubicBezTo>
                    <a:pt x="191" y="9603"/>
                    <a:pt x="10037" y="191"/>
                    <a:pt x="22107" y="191"/>
                  </a:cubicBezTo>
                  <a:cubicBezTo>
                    <a:pt x="34204" y="191"/>
                    <a:pt x="44023" y="9603"/>
                    <a:pt x="44023" y="21184"/>
                  </a:cubicBezTo>
                  <a:lnTo>
                    <a:pt x="44023" y="81888"/>
                  </a:lnTo>
                  <a:lnTo>
                    <a:pt x="44213" y="81888"/>
                  </a:lnTo>
                  <a:lnTo>
                    <a:pt x="44213" y="21184"/>
                  </a:lnTo>
                  <a:cubicBezTo>
                    <a:pt x="44213" y="9494"/>
                    <a:pt x="34286" y="1"/>
                    <a:pt x="2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1762960" y="1729453"/>
              <a:ext cx="1691918" cy="3528288"/>
            </a:xfrm>
            <a:custGeom>
              <a:rect b="b" l="l" r="r" t="t"/>
              <a:pathLst>
                <a:path extrusionOk="0" h="78796" w="37785">
                  <a:moveTo>
                    <a:pt x="18879" y="1"/>
                  </a:moveTo>
                  <a:cubicBezTo>
                    <a:pt x="8463" y="1"/>
                    <a:pt x="1" y="8111"/>
                    <a:pt x="1" y="18092"/>
                  </a:cubicBezTo>
                  <a:lnTo>
                    <a:pt x="1" y="78796"/>
                  </a:lnTo>
                  <a:lnTo>
                    <a:pt x="191" y="78796"/>
                  </a:lnTo>
                  <a:lnTo>
                    <a:pt x="191" y="18092"/>
                  </a:lnTo>
                  <a:cubicBezTo>
                    <a:pt x="191" y="8192"/>
                    <a:pt x="8572" y="164"/>
                    <a:pt x="18879" y="164"/>
                  </a:cubicBezTo>
                  <a:cubicBezTo>
                    <a:pt x="29186" y="164"/>
                    <a:pt x="37594" y="8219"/>
                    <a:pt x="37594" y="18092"/>
                  </a:cubicBezTo>
                  <a:lnTo>
                    <a:pt x="37594" y="78796"/>
                  </a:lnTo>
                  <a:lnTo>
                    <a:pt x="37784" y="78796"/>
                  </a:lnTo>
                  <a:lnTo>
                    <a:pt x="37784" y="18092"/>
                  </a:lnTo>
                  <a:cubicBezTo>
                    <a:pt x="37784" y="8111"/>
                    <a:pt x="29294" y="1"/>
                    <a:pt x="18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906293" y="1866696"/>
              <a:ext cx="1404043" cy="3391045"/>
            </a:xfrm>
            <a:custGeom>
              <a:rect b="b" l="l" r="r" t="t"/>
              <a:pathLst>
                <a:path extrusionOk="0" h="75731" w="31356">
                  <a:moveTo>
                    <a:pt x="15678" y="1"/>
                  </a:moveTo>
                  <a:cubicBezTo>
                    <a:pt x="7025" y="1"/>
                    <a:pt x="0" y="6755"/>
                    <a:pt x="0" y="15027"/>
                  </a:cubicBezTo>
                  <a:lnTo>
                    <a:pt x="0" y="75731"/>
                  </a:lnTo>
                  <a:lnTo>
                    <a:pt x="190" y="75731"/>
                  </a:lnTo>
                  <a:lnTo>
                    <a:pt x="190" y="15027"/>
                  </a:lnTo>
                  <a:cubicBezTo>
                    <a:pt x="190" y="6836"/>
                    <a:pt x="7134" y="191"/>
                    <a:pt x="15678" y="191"/>
                  </a:cubicBezTo>
                  <a:cubicBezTo>
                    <a:pt x="24222" y="191"/>
                    <a:pt x="31166" y="6836"/>
                    <a:pt x="31166" y="15027"/>
                  </a:cubicBezTo>
                  <a:lnTo>
                    <a:pt x="31166" y="75731"/>
                  </a:lnTo>
                  <a:lnTo>
                    <a:pt x="31356" y="75731"/>
                  </a:lnTo>
                  <a:lnTo>
                    <a:pt x="31356" y="15027"/>
                  </a:lnTo>
                  <a:cubicBezTo>
                    <a:pt x="31356" y="6755"/>
                    <a:pt x="24330" y="1"/>
                    <a:pt x="15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049581" y="2003939"/>
              <a:ext cx="1117423" cy="3253802"/>
            </a:xfrm>
            <a:custGeom>
              <a:rect b="b" l="l" r="r" t="t"/>
              <a:pathLst>
                <a:path extrusionOk="0" h="72666" w="24955">
                  <a:moveTo>
                    <a:pt x="12478" y="1"/>
                  </a:moveTo>
                  <a:cubicBezTo>
                    <a:pt x="5588" y="1"/>
                    <a:pt x="1" y="5371"/>
                    <a:pt x="1" y="11962"/>
                  </a:cubicBezTo>
                  <a:lnTo>
                    <a:pt x="1" y="72666"/>
                  </a:lnTo>
                  <a:lnTo>
                    <a:pt x="191" y="72666"/>
                  </a:lnTo>
                  <a:lnTo>
                    <a:pt x="191" y="11962"/>
                  </a:lnTo>
                  <a:cubicBezTo>
                    <a:pt x="191" y="5480"/>
                    <a:pt x="5697" y="191"/>
                    <a:pt x="12478" y="191"/>
                  </a:cubicBezTo>
                  <a:cubicBezTo>
                    <a:pt x="19232" y="191"/>
                    <a:pt x="24765" y="5480"/>
                    <a:pt x="24765" y="11962"/>
                  </a:cubicBezTo>
                  <a:lnTo>
                    <a:pt x="24765" y="72666"/>
                  </a:lnTo>
                  <a:lnTo>
                    <a:pt x="24955" y="72666"/>
                  </a:lnTo>
                  <a:lnTo>
                    <a:pt x="24955" y="11962"/>
                  </a:lnTo>
                  <a:cubicBezTo>
                    <a:pt x="24955" y="5371"/>
                    <a:pt x="19367" y="1"/>
                    <a:pt x="1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192913" y="2142391"/>
              <a:ext cx="830802" cy="3115350"/>
            </a:xfrm>
            <a:custGeom>
              <a:rect b="b" l="l" r="r" t="t"/>
              <a:pathLst>
                <a:path extrusionOk="0" h="69574" w="18554">
                  <a:moveTo>
                    <a:pt x="9277" y="1"/>
                  </a:moveTo>
                  <a:cubicBezTo>
                    <a:pt x="4150" y="1"/>
                    <a:pt x="1" y="3988"/>
                    <a:pt x="1" y="8870"/>
                  </a:cubicBezTo>
                  <a:lnTo>
                    <a:pt x="1" y="69574"/>
                  </a:lnTo>
                  <a:lnTo>
                    <a:pt x="190" y="69574"/>
                  </a:lnTo>
                  <a:lnTo>
                    <a:pt x="190" y="8870"/>
                  </a:lnTo>
                  <a:cubicBezTo>
                    <a:pt x="190" y="4070"/>
                    <a:pt x="4259" y="191"/>
                    <a:pt x="9277" y="191"/>
                  </a:cubicBezTo>
                  <a:cubicBezTo>
                    <a:pt x="14295" y="191"/>
                    <a:pt x="18363" y="4070"/>
                    <a:pt x="18363" y="8870"/>
                  </a:cubicBezTo>
                  <a:lnTo>
                    <a:pt x="18363" y="69574"/>
                  </a:lnTo>
                  <a:lnTo>
                    <a:pt x="18553" y="69574"/>
                  </a:lnTo>
                  <a:lnTo>
                    <a:pt x="18526" y="8870"/>
                  </a:lnTo>
                  <a:cubicBezTo>
                    <a:pt x="18526" y="3988"/>
                    <a:pt x="14376" y="1"/>
                    <a:pt x="9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4"/>
          <p:cNvSpPr/>
          <p:nvPr/>
        </p:nvSpPr>
        <p:spPr>
          <a:xfrm>
            <a:off x="5549688" y="4457794"/>
            <a:ext cx="318690" cy="301426"/>
          </a:xfrm>
          <a:custGeom>
            <a:rect b="b" l="l" r="r" t="t"/>
            <a:pathLst>
              <a:path extrusionOk="0" h="23711" w="25069">
                <a:moveTo>
                  <a:pt x="2351" y="1"/>
                </a:moveTo>
                <a:cubicBezTo>
                  <a:pt x="1076" y="1"/>
                  <a:pt x="2" y="1646"/>
                  <a:pt x="1186" y="2829"/>
                </a:cubicBezTo>
                <a:lnTo>
                  <a:pt x="10191" y="11861"/>
                </a:lnTo>
                <a:lnTo>
                  <a:pt x="1186" y="20867"/>
                </a:lnTo>
                <a:cubicBezTo>
                  <a:pt x="0" y="22073"/>
                  <a:pt x="1080" y="23711"/>
                  <a:pt x="2358" y="23711"/>
                </a:cubicBezTo>
                <a:cubicBezTo>
                  <a:pt x="2746" y="23711"/>
                  <a:pt x="3152" y="23559"/>
                  <a:pt x="3519" y="23199"/>
                </a:cubicBezTo>
                <a:lnTo>
                  <a:pt x="12524" y="14194"/>
                </a:lnTo>
                <a:lnTo>
                  <a:pt x="21556" y="23199"/>
                </a:lnTo>
                <a:cubicBezTo>
                  <a:pt x="21916" y="23559"/>
                  <a:pt x="22318" y="23711"/>
                  <a:pt x="22702" y="23711"/>
                </a:cubicBezTo>
                <a:cubicBezTo>
                  <a:pt x="23968" y="23711"/>
                  <a:pt x="25048" y="22073"/>
                  <a:pt x="23862" y="20867"/>
                </a:cubicBezTo>
                <a:lnTo>
                  <a:pt x="14857" y="11861"/>
                </a:lnTo>
                <a:lnTo>
                  <a:pt x="23862" y="2856"/>
                </a:lnTo>
                <a:cubicBezTo>
                  <a:pt x="25068" y="1650"/>
                  <a:pt x="23977" y="12"/>
                  <a:pt x="22706" y="12"/>
                </a:cubicBezTo>
                <a:cubicBezTo>
                  <a:pt x="22319" y="12"/>
                  <a:pt x="21916" y="163"/>
                  <a:pt x="21556" y="524"/>
                </a:cubicBezTo>
                <a:lnTo>
                  <a:pt x="12524" y="9529"/>
                </a:lnTo>
                <a:lnTo>
                  <a:pt x="3519" y="524"/>
                </a:lnTo>
                <a:cubicBezTo>
                  <a:pt x="3150" y="155"/>
                  <a:pt x="2741" y="1"/>
                  <a:pt x="2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4" name="Google Shape;2324;p31"/>
          <p:cNvGrpSpPr/>
          <p:nvPr/>
        </p:nvGrpSpPr>
        <p:grpSpPr>
          <a:xfrm>
            <a:off x="-1748388" y="-812480"/>
            <a:ext cx="2530513" cy="2505845"/>
            <a:chOff x="333050" y="440075"/>
            <a:chExt cx="977825" cy="1078200"/>
          </a:xfrm>
        </p:grpSpPr>
        <p:sp>
          <p:nvSpPr>
            <p:cNvPr id="2325" name="Google Shape;2325;p31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1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1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1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6" name="Google Shape;244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47" name="Google Shape;2447;p31"/>
          <p:cNvSpPr/>
          <p:nvPr/>
        </p:nvSpPr>
        <p:spPr>
          <a:xfrm>
            <a:off x="7681614" y="4609209"/>
            <a:ext cx="1595700" cy="15957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31"/>
          <p:cNvSpPr/>
          <p:nvPr/>
        </p:nvSpPr>
        <p:spPr>
          <a:xfrm>
            <a:off x="7681946" y="4609401"/>
            <a:ext cx="1595400" cy="15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9" name="Google Shape;2449;p31"/>
          <p:cNvSpPr/>
          <p:nvPr/>
        </p:nvSpPr>
        <p:spPr>
          <a:xfrm>
            <a:off x="6085950" y="4608500"/>
            <a:ext cx="1595700" cy="159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31"/>
          <p:cNvSpPr/>
          <p:nvPr/>
        </p:nvSpPr>
        <p:spPr>
          <a:xfrm>
            <a:off x="6086278" y="4608828"/>
            <a:ext cx="1595400" cy="15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32"/>
          <p:cNvSpPr txBox="1"/>
          <p:nvPr>
            <p:ph hasCustomPrompt="1" type="title"/>
          </p:nvPr>
        </p:nvSpPr>
        <p:spPr>
          <a:xfrm>
            <a:off x="1028450" y="2415838"/>
            <a:ext cx="28950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3" name="Google Shape;2453;p32"/>
          <p:cNvSpPr txBox="1"/>
          <p:nvPr>
            <p:ph idx="1" type="subTitle"/>
          </p:nvPr>
        </p:nvSpPr>
        <p:spPr>
          <a:xfrm>
            <a:off x="1028450" y="3244150"/>
            <a:ext cx="2895000" cy="9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4" name="Google Shape;2454;p32"/>
          <p:cNvSpPr txBox="1"/>
          <p:nvPr>
            <p:ph hasCustomPrompt="1" idx="2" type="title"/>
          </p:nvPr>
        </p:nvSpPr>
        <p:spPr>
          <a:xfrm>
            <a:off x="5196850" y="2415838"/>
            <a:ext cx="2898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5" name="Google Shape;2455;p32"/>
          <p:cNvSpPr txBox="1"/>
          <p:nvPr>
            <p:ph idx="3" type="subTitle"/>
          </p:nvPr>
        </p:nvSpPr>
        <p:spPr>
          <a:xfrm>
            <a:off x="5196850" y="3244150"/>
            <a:ext cx="2898600" cy="9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6" name="Google Shape;2456;p32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7" name="Google Shape;2457;p32"/>
          <p:cNvSpPr/>
          <p:nvPr/>
        </p:nvSpPr>
        <p:spPr>
          <a:xfrm rot="5400000">
            <a:off x="6504558" y="1911973"/>
            <a:ext cx="3836315" cy="12369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58" name="Google Shape;2458;p32"/>
          <p:cNvSpPr/>
          <p:nvPr/>
        </p:nvSpPr>
        <p:spPr>
          <a:xfrm>
            <a:off x="-2104258" y="2587500"/>
            <a:ext cx="2819362" cy="2714102"/>
          </a:xfrm>
          <a:custGeom>
            <a:rect b="b" l="l" r="r" t="t"/>
            <a:pathLst>
              <a:path extrusionOk="0" h="45252" w="47007">
                <a:moveTo>
                  <a:pt x="24412" y="199"/>
                </a:moveTo>
                <a:cubicBezTo>
                  <a:pt x="36781" y="226"/>
                  <a:pt x="46789" y="10262"/>
                  <a:pt x="46817" y="22630"/>
                </a:cubicBezTo>
                <a:cubicBezTo>
                  <a:pt x="46817" y="31689"/>
                  <a:pt x="41365" y="39854"/>
                  <a:pt x="32983" y="43326"/>
                </a:cubicBezTo>
                <a:cubicBezTo>
                  <a:pt x="30209" y="44475"/>
                  <a:pt x="27299" y="45032"/>
                  <a:pt x="24413" y="45032"/>
                </a:cubicBezTo>
                <a:cubicBezTo>
                  <a:pt x="18579" y="45032"/>
                  <a:pt x="12846" y="42753"/>
                  <a:pt x="8545" y="38470"/>
                </a:cubicBezTo>
                <a:cubicBezTo>
                  <a:pt x="2143" y="32069"/>
                  <a:pt x="218" y="22413"/>
                  <a:pt x="3690" y="14059"/>
                </a:cubicBezTo>
                <a:cubicBezTo>
                  <a:pt x="7161" y="5678"/>
                  <a:pt x="15326" y="199"/>
                  <a:pt x="24412" y="199"/>
                </a:cubicBezTo>
                <a:close/>
                <a:moveTo>
                  <a:pt x="24423" y="1"/>
                </a:moveTo>
                <a:cubicBezTo>
                  <a:pt x="18526" y="1"/>
                  <a:pt x="12732" y="2304"/>
                  <a:pt x="8409" y="6627"/>
                </a:cubicBezTo>
                <a:cubicBezTo>
                  <a:pt x="1954" y="13110"/>
                  <a:pt x="1" y="22820"/>
                  <a:pt x="3500" y="31283"/>
                </a:cubicBezTo>
                <a:cubicBezTo>
                  <a:pt x="6999" y="39718"/>
                  <a:pt x="15244" y="45251"/>
                  <a:pt x="24412" y="45251"/>
                </a:cubicBezTo>
                <a:cubicBezTo>
                  <a:pt x="36889" y="45224"/>
                  <a:pt x="47006" y="35107"/>
                  <a:pt x="47006" y="22630"/>
                </a:cubicBezTo>
                <a:cubicBezTo>
                  <a:pt x="47006" y="13489"/>
                  <a:pt x="41500" y="5244"/>
                  <a:pt x="33065" y="1718"/>
                </a:cubicBezTo>
                <a:cubicBezTo>
                  <a:pt x="30269" y="562"/>
                  <a:pt x="27333" y="1"/>
                  <a:pt x="244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32"/>
          <p:cNvSpPr/>
          <p:nvPr/>
        </p:nvSpPr>
        <p:spPr>
          <a:xfrm>
            <a:off x="7548276" y="4609209"/>
            <a:ext cx="1595700" cy="159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32"/>
          <p:cNvSpPr/>
          <p:nvPr/>
        </p:nvSpPr>
        <p:spPr>
          <a:xfrm>
            <a:off x="7548608" y="4609401"/>
            <a:ext cx="1595400" cy="15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1" name="Google Shape;2461;p32"/>
          <p:cNvSpPr/>
          <p:nvPr/>
        </p:nvSpPr>
        <p:spPr>
          <a:xfrm>
            <a:off x="5952612" y="4608500"/>
            <a:ext cx="1595700" cy="15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32"/>
          <p:cNvSpPr/>
          <p:nvPr/>
        </p:nvSpPr>
        <p:spPr>
          <a:xfrm>
            <a:off x="5952941" y="4608828"/>
            <a:ext cx="1595400" cy="1595400"/>
          </a:xfrm>
          <a:prstGeom prst="ellipse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0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4" name="Google Shape;2464;p33"/>
          <p:cNvGrpSpPr/>
          <p:nvPr/>
        </p:nvGrpSpPr>
        <p:grpSpPr>
          <a:xfrm flipH="1" rot="10800000">
            <a:off x="8757962" y="-12"/>
            <a:ext cx="642048" cy="899204"/>
            <a:chOff x="3294275" y="272450"/>
            <a:chExt cx="512000" cy="1343700"/>
          </a:xfrm>
        </p:grpSpPr>
        <p:sp>
          <p:nvSpPr>
            <p:cNvPr id="2465" name="Google Shape;2465;p33"/>
            <p:cNvSpPr/>
            <p:nvPr/>
          </p:nvSpPr>
          <p:spPr>
            <a:xfrm>
              <a:off x="32942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3445642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9" name="Google Shape;2469;p33"/>
          <p:cNvSpPr/>
          <p:nvPr/>
        </p:nvSpPr>
        <p:spPr>
          <a:xfrm flipH="1" rot="5400000">
            <a:off x="8757952" y="535000"/>
            <a:ext cx="817800" cy="81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33"/>
          <p:cNvSpPr/>
          <p:nvPr/>
        </p:nvSpPr>
        <p:spPr>
          <a:xfrm flipH="1" rot="5400000">
            <a:off x="829460" y="-833115"/>
            <a:ext cx="419120" cy="2078010"/>
          </a:xfrm>
          <a:custGeom>
            <a:rect b="b" l="l" r="r" t="t"/>
            <a:pathLst>
              <a:path extrusionOk="0" h="102466" w="50194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1" name="Google Shape;2471;p33"/>
          <p:cNvGrpSpPr/>
          <p:nvPr/>
        </p:nvGrpSpPr>
        <p:grpSpPr>
          <a:xfrm flipH="1" rot="5400000">
            <a:off x="268344" y="274903"/>
            <a:ext cx="261855" cy="836453"/>
            <a:chOff x="3597008" y="272450"/>
            <a:chExt cx="209267" cy="1343700"/>
          </a:xfrm>
        </p:grpSpPr>
        <p:sp>
          <p:nvSpPr>
            <p:cNvPr id="2472" name="Google Shape;2472;p33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4" name="Google Shape;2474;p33"/>
          <p:cNvSpPr txBox="1"/>
          <p:nvPr>
            <p:ph hasCustomPrompt="1" type="title"/>
          </p:nvPr>
        </p:nvSpPr>
        <p:spPr>
          <a:xfrm>
            <a:off x="5812100" y="1647675"/>
            <a:ext cx="2618700" cy="796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5" name="Google Shape;2475;p33"/>
          <p:cNvSpPr txBox="1"/>
          <p:nvPr>
            <p:ph idx="1" type="subTitle"/>
          </p:nvPr>
        </p:nvSpPr>
        <p:spPr>
          <a:xfrm>
            <a:off x="5810250" y="2483275"/>
            <a:ext cx="2618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6" name="Google Shape;2476;p33"/>
          <p:cNvSpPr txBox="1"/>
          <p:nvPr>
            <p:ph hasCustomPrompt="1" idx="2" type="title"/>
          </p:nvPr>
        </p:nvSpPr>
        <p:spPr>
          <a:xfrm>
            <a:off x="719101" y="1647675"/>
            <a:ext cx="2618700" cy="796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7" name="Google Shape;2477;p33"/>
          <p:cNvSpPr txBox="1"/>
          <p:nvPr>
            <p:ph idx="3" type="subTitle"/>
          </p:nvPr>
        </p:nvSpPr>
        <p:spPr>
          <a:xfrm>
            <a:off x="722700" y="2483225"/>
            <a:ext cx="2618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8" name="Google Shape;2478;p33"/>
          <p:cNvSpPr txBox="1"/>
          <p:nvPr>
            <p:ph idx="4" type="title"/>
          </p:nvPr>
        </p:nvSpPr>
        <p:spPr>
          <a:xfrm>
            <a:off x="722376" y="448056"/>
            <a:ext cx="7708500" cy="57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9" name="Google Shape;2479;p33"/>
          <p:cNvSpPr txBox="1"/>
          <p:nvPr>
            <p:ph hasCustomPrompt="1" idx="5" type="title"/>
          </p:nvPr>
        </p:nvSpPr>
        <p:spPr>
          <a:xfrm>
            <a:off x="3341400" y="3224025"/>
            <a:ext cx="2615100" cy="796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80" name="Google Shape;2480;p33"/>
          <p:cNvSpPr txBox="1"/>
          <p:nvPr>
            <p:ph idx="6" type="subTitle"/>
          </p:nvPr>
        </p:nvSpPr>
        <p:spPr>
          <a:xfrm>
            <a:off x="3341400" y="4060200"/>
            <a:ext cx="26151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81" name="Google Shape;2481;p33"/>
          <p:cNvGrpSpPr/>
          <p:nvPr/>
        </p:nvGrpSpPr>
        <p:grpSpPr>
          <a:xfrm>
            <a:off x="-452485" y="3519270"/>
            <a:ext cx="2530513" cy="2505845"/>
            <a:chOff x="333050" y="440075"/>
            <a:chExt cx="977825" cy="1078200"/>
          </a:xfrm>
        </p:grpSpPr>
        <p:sp>
          <p:nvSpPr>
            <p:cNvPr id="2482" name="Google Shape;2482;p33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3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3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3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3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3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3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3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3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3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3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3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3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3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3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3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3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3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3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3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3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3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3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3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3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3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3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3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3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3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3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3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3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3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3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3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3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3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3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3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3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3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3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3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3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3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3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3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3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3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3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3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3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3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3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3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3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3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3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3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3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3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3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3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3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3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3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3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3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3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3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3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3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3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3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3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3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3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3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3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3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3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3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3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3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3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3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3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3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3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3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3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3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3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3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34"/>
          <p:cNvSpPr/>
          <p:nvPr/>
        </p:nvSpPr>
        <p:spPr>
          <a:xfrm>
            <a:off x="-8900" y="-26850"/>
            <a:ext cx="9144000" cy="5170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34"/>
          <p:cNvSpPr/>
          <p:nvPr/>
        </p:nvSpPr>
        <p:spPr>
          <a:xfrm>
            <a:off x="4563100" y="-26850"/>
            <a:ext cx="4581000" cy="5170500"/>
          </a:xfrm>
          <a:prstGeom prst="rect">
            <a:avLst/>
          </a:prstGeom>
          <a:solidFill>
            <a:srgbClr val="EC62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34"/>
          <p:cNvSpPr/>
          <p:nvPr/>
        </p:nvSpPr>
        <p:spPr>
          <a:xfrm>
            <a:off x="1735200" y="0"/>
            <a:ext cx="5143500" cy="514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34"/>
          <p:cNvSpPr txBox="1"/>
          <p:nvPr>
            <p:ph type="ctrTitle"/>
          </p:nvPr>
        </p:nvSpPr>
        <p:spPr>
          <a:xfrm>
            <a:off x="720025" y="535000"/>
            <a:ext cx="49683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C443B"/>
              </a:buClr>
              <a:buSzPts val="5200"/>
              <a:buNone/>
              <a:defRPr sz="7200">
                <a:solidFill>
                  <a:srgbClr val="AC443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8" name="Google Shape;2608;p34"/>
          <p:cNvSpPr txBox="1"/>
          <p:nvPr>
            <p:ph idx="1" type="subTitle"/>
          </p:nvPr>
        </p:nvSpPr>
        <p:spPr>
          <a:xfrm>
            <a:off x="715100" y="1569725"/>
            <a:ext cx="4293900" cy="13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09" name="Google Shape;2609;p34"/>
          <p:cNvSpPr txBox="1"/>
          <p:nvPr/>
        </p:nvSpPr>
        <p:spPr>
          <a:xfrm>
            <a:off x="720025" y="4115900"/>
            <a:ext cx="40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CREDITS: </a:t>
            </a:r>
            <a:r>
              <a:rPr lang="en" sz="9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Lexend Deca"/>
                <a:ea typeface="Lexend Deca"/>
                <a:cs typeface="Lexend Deca"/>
                <a:sym typeface="Lexend Dec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9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,</a:t>
            </a:r>
            <a:r>
              <a:rPr lang="en" sz="9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Lexend Deca"/>
                <a:ea typeface="Lexend Deca"/>
                <a:cs typeface="Lexend Deca"/>
                <a:sym typeface="Lexend Dec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Lexend Deca"/>
                <a:ea typeface="Lexend Deca"/>
                <a:cs typeface="Lexend Deca"/>
                <a:sym typeface="Lexend Dec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2610" name="Google Shape;2610;p34"/>
          <p:cNvGrpSpPr/>
          <p:nvPr/>
        </p:nvGrpSpPr>
        <p:grpSpPr>
          <a:xfrm>
            <a:off x="8147413" y="1990253"/>
            <a:ext cx="1672863" cy="1656546"/>
            <a:chOff x="333050" y="440075"/>
            <a:chExt cx="977825" cy="1078200"/>
          </a:xfrm>
        </p:grpSpPr>
        <p:sp>
          <p:nvSpPr>
            <p:cNvPr id="2611" name="Google Shape;2611;p34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4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4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4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4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4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4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4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4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4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34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4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4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4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4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4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4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4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4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4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4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4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4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4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4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4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4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4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4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4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4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4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4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4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4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4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4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4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4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4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4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4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4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4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4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4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4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4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4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4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4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4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4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4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4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4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4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4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4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4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4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4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4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4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4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4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4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4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4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4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4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4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4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4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4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4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4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4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4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4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4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4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4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4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4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4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4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4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4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4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4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4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4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4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4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4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4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874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35"/>
          <p:cNvSpPr/>
          <p:nvPr/>
        </p:nvSpPr>
        <p:spPr>
          <a:xfrm>
            <a:off x="8801100" y="150"/>
            <a:ext cx="342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35"/>
          <p:cNvSpPr/>
          <p:nvPr/>
        </p:nvSpPr>
        <p:spPr>
          <a:xfrm>
            <a:off x="-880636" y="1996309"/>
            <a:ext cx="1595700" cy="15957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35"/>
          <p:cNvSpPr/>
          <p:nvPr/>
        </p:nvSpPr>
        <p:spPr>
          <a:xfrm>
            <a:off x="-880304" y="1996501"/>
            <a:ext cx="1595400" cy="15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6" name="Google Shape;2736;p35"/>
          <p:cNvSpPr/>
          <p:nvPr/>
        </p:nvSpPr>
        <p:spPr>
          <a:xfrm>
            <a:off x="-880638" y="3592675"/>
            <a:ext cx="1595700" cy="15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35"/>
          <p:cNvSpPr/>
          <p:nvPr/>
        </p:nvSpPr>
        <p:spPr>
          <a:xfrm>
            <a:off x="-880309" y="3593003"/>
            <a:ext cx="1595400" cy="15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38" name="Google Shape;2738;p35"/>
          <p:cNvGrpSpPr/>
          <p:nvPr/>
        </p:nvGrpSpPr>
        <p:grpSpPr>
          <a:xfrm rot="10800000">
            <a:off x="8423988" y="2646937"/>
            <a:ext cx="1443717" cy="2858823"/>
            <a:chOff x="6642725" y="410250"/>
            <a:chExt cx="686275" cy="1544725"/>
          </a:xfrm>
        </p:grpSpPr>
        <p:sp>
          <p:nvSpPr>
            <p:cNvPr id="2739" name="Google Shape;2739;p35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5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5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5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3" name="Google Shape;2743;p35"/>
          <p:cNvSpPr/>
          <p:nvPr/>
        </p:nvSpPr>
        <p:spPr>
          <a:xfrm>
            <a:off x="-2104258" y="2587500"/>
            <a:ext cx="2819362" cy="2714102"/>
          </a:xfrm>
          <a:custGeom>
            <a:rect b="b" l="l" r="r" t="t"/>
            <a:pathLst>
              <a:path extrusionOk="0" h="45252" w="47007">
                <a:moveTo>
                  <a:pt x="24412" y="199"/>
                </a:moveTo>
                <a:cubicBezTo>
                  <a:pt x="36781" y="226"/>
                  <a:pt x="46789" y="10262"/>
                  <a:pt x="46817" y="22630"/>
                </a:cubicBezTo>
                <a:cubicBezTo>
                  <a:pt x="46817" y="31689"/>
                  <a:pt x="41365" y="39854"/>
                  <a:pt x="32983" y="43326"/>
                </a:cubicBezTo>
                <a:cubicBezTo>
                  <a:pt x="30209" y="44475"/>
                  <a:pt x="27299" y="45032"/>
                  <a:pt x="24413" y="45032"/>
                </a:cubicBezTo>
                <a:cubicBezTo>
                  <a:pt x="18579" y="45032"/>
                  <a:pt x="12846" y="42753"/>
                  <a:pt x="8545" y="38470"/>
                </a:cubicBezTo>
                <a:cubicBezTo>
                  <a:pt x="2143" y="32069"/>
                  <a:pt x="218" y="22413"/>
                  <a:pt x="3690" y="14059"/>
                </a:cubicBezTo>
                <a:cubicBezTo>
                  <a:pt x="7161" y="5678"/>
                  <a:pt x="15326" y="199"/>
                  <a:pt x="24412" y="199"/>
                </a:cubicBezTo>
                <a:close/>
                <a:moveTo>
                  <a:pt x="24423" y="1"/>
                </a:moveTo>
                <a:cubicBezTo>
                  <a:pt x="18526" y="1"/>
                  <a:pt x="12732" y="2304"/>
                  <a:pt x="8409" y="6627"/>
                </a:cubicBezTo>
                <a:cubicBezTo>
                  <a:pt x="1954" y="13110"/>
                  <a:pt x="1" y="22820"/>
                  <a:pt x="3500" y="31283"/>
                </a:cubicBezTo>
                <a:cubicBezTo>
                  <a:pt x="6999" y="39718"/>
                  <a:pt x="15244" y="45251"/>
                  <a:pt x="24412" y="45251"/>
                </a:cubicBezTo>
                <a:cubicBezTo>
                  <a:pt x="36889" y="45224"/>
                  <a:pt x="47006" y="35107"/>
                  <a:pt x="47006" y="22630"/>
                </a:cubicBezTo>
                <a:cubicBezTo>
                  <a:pt x="47006" y="13489"/>
                  <a:pt x="41500" y="5244"/>
                  <a:pt x="33065" y="1718"/>
                </a:cubicBezTo>
                <a:cubicBezTo>
                  <a:pt x="30269" y="562"/>
                  <a:pt x="27333" y="1"/>
                  <a:pt x="244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36"/>
          <p:cNvSpPr/>
          <p:nvPr/>
        </p:nvSpPr>
        <p:spPr>
          <a:xfrm rot="5400000">
            <a:off x="6504558" y="2446973"/>
            <a:ext cx="3836315" cy="12369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46" name="Google Shape;2746;p36"/>
          <p:cNvSpPr/>
          <p:nvPr/>
        </p:nvSpPr>
        <p:spPr>
          <a:xfrm rot="5400000">
            <a:off x="-933996" y="4102159"/>
            <a:ext cx="1643833" cy="1654356"/>
          </a:xfrm>
          <a:custGeom>
            <a:rect b="b" l="l" r="r" t="t"/>
            <a:pathLst>
              <a:path extrusionOk="0" h="74203" w="73731">
                <a:moveTo>
                  <a:pt x="28358" y="662"/>
                </a:moveTo>
                <a:cubicBezTo>
                  <a:pt x="27980" y="851"/>
                  <a:pt x="27602" y="946"/>
                  <a:pt x="27129" y="946"/>
                </a:cubicBezTo>
                <a:cubicBezTo>
                  <a:pt x="27224" y="1040"/>
                  <a:pt x="27413" y="1135"/>
                  <a:pt x="27602" y="1135"/>
                </a:cubicBezTo>
                <a:cubicBezTo>
                  <a:pt x="27667" y="1151"/>
                  <a:pt x="27726" y="1159"/>
                  <a:pt x="27781" y="1159"/>
                </a:cubicBezTo>
                <a:cubicBezTo>
                  <a:pt x="28045" y="1159"/>
                  <a:pt x="28202" y="975"/>
                  <a:pt x="28358" y="662"/>
                </a:cubicBezTo>
                <a:close/>
                <a:moveTo>
                  <a:pt x="34691" y="0"/>
                </a:moveTo>
                <a:cubicBezTo>
                  <a:pt x="34313" y="0"/>
                  <a:pt x="33935" y="378"/>
                  <a:pt x="33935" y="662"/>
                </a:cubicBezTo>
                <a:cubicBezTo>
                  <a:pt x="33935" y="1040"/>
                  <a:pt x="34219" y="1418"/>
                  <a:pt x="34691" y="1418"/>
                </a:cubicBezTo>
                <a:cubicBezTo>
                  <a:pt x="35070" y="1418"/>
                  <a:pt x="35448" y="1040"/>
                  <a:pt x="35448" y="662"/>
                </a:cubicBezTo>
                <a:cubicBezTo>
                  <a:pt x="35259" y="189"/>
                  <a:pt x="35070" y="0"/>
                  <a:pt x="34691" y="0"/>
                </a:cubicBezTo>
                <a:close/>
                <a:moveTo>
                  <a:pt x="41686" y="0"/>
                </a:moveTo>
                <a:cubicBezTo>
                  <a:pt x="41308" y="0"/>
                  <a:pt x="40930" y="378"/>
                  <a:pt x="40930" y="662"/>
                </a:cubicBezTo>
                <a:cubicBezTo>
                  <a:pt x="40930" y="1040"/>
                  <a:pt x="41214" y="1418"/>
                  <a:pt x="41686" y="1418"/>
                </a:cubicBezTo>
                <a:cubicBezTo>
                  <a:pt x="42064" y="1418"/>
                  <a:pt x="42348" y="1040"/>
                  <a:pt x="42348" y="662"/>
                </a:cubicBezTo>
                <a:cubicBezTo>
                  <a:pt x="42253" y="189"/>
                  <a:pt x="42064" y="0"/>
                  <a:pt x="41686" y="0"/>
                </a:cubicBezTo>
                <a:close/>
                <a:moveTo>
                  <a:pt x="24577" y="1891"/>
                </a:moveTo>
                <a:cubicBezTo>
                  <a:pt x="24388" y="1891"/>
                  <a:pt x="24294" y="1891"/>
                  <a:pt x="24199" y="1985"/>
                </a:cubicBezTo>
                <a:cubicBezTo>
                  <a:pt x="23916" y="2080"/>
                  <a:pt x="23821" y="2080"/>
                  <a:pt x="23632" y="2269"/>
                </a:cubicBezTo>
                <a:lnTo>
                  <a:pt x="23443" y="2363"/>
                </a:lnTo>
                <a:cubicBezTo>
                  <a:pt x="23443" y="2742"/>
                  <a:pt x="23726" y="3025"/>
                  <a:pt x="24199" y="3025"/>
                </a:cubicBezTo>
                <a:cubicBezTo>
                  <a:pt x="24577" y="3025"/>
                  <a:pt x="24861" y="2742"/>
                  <a:pt x="24861" y="2363"/>
                </a:cubicBezTo>
                <a:cubicBezTo>
                  <a:pt x="24861" y="2080"/>
                  <a:pt x="24766" y="1985"/>
                  <a:pt x="24577" y="1891"/>
                </a:cubicBezTo>
                <a:close/>
                <a:moveTo>
                  <a:pt x="31099" y="1607"/>
                </a:moveTo>
                <a:cubicBezTo>
                  <a:pt x="30816" y="1607"/>
                  <a:pt x="30438" y="1985"/>
                  <a:pt x="30438" y="2363"/>
                </a:cubicBezTo>
                <a:cubicBezTo>
                  <a:pt x="30438" y="2742"/>
                  <a:pt x="30627" y="3025"/>
                  <a:pt x="31099" y="3025"/>
                </a:cubicBezTo>
                <a:cubicBezTo>
                  <a:pt x="31478" y="3025"/>
                  <a:pt x="31856" y="2742"/>
                  <a:pt x="31856" y="2363"/>
                </a:cubicBezTo>
                <a:cubicBezTo>
                  <a:pt x="31761" y="1985"/>
                  <a:pt x="31478" y="1607"/>
                  <a:pt x="31099" y="1607"/>
                </a:cubicBezTo>
                <a:close/>
                <a:moveTo>
                  <a:pt x="38094" y="1607"/>
                </a:moveTo>
                <a:cubicBezTo>
                  <a:pt x="37811" y="1607"/>
                  <a:pt x="37433" y="1985"/>
                  <a:pt x="37433" y="2363"/>
                </a:cubicBezTo>
                <a:cubicBezTo>
                  <a:pt x="37433" y="2742"/>
                  <a:pt x="37622" y="3025"/>
                  <a:pt x="38094" y="3025"/>
                </a:cubicBezTo>
                <a:cubicBezTo>
                  <a:pt x="38472" y="3025"/>
                  <a:pt x="38851" y="2742"/>
                  <a:pt x="38851" y="2363"/>
                </a:cubicBezTo>
                <a:cubicBezTo>
                  <a:pt x="38851" y="1985"/>
                  <a:pt x="38472" y="1607"/>
                  <a:pt x="38094" y="1607"/>
                </a:cubicBezTo>
                <a:close/>
                <a:moveTo>
                  <a:pt x="45089" y="1607"/>
                </a:moveTo>
                <a:cubicBezTo>
                  <a:pt x="44711" y="1607"/>
                  <a:pt x="44333" y="1985"/>
                  <a:pt x="44333" y="2363"/>
                </a:cubicBezTo>
                <a:cubicBezTo>
                  <a:pt x="44333" y="2742"/>
                  <a:pt x="44617" y="3025"/>
                  <a:pt x="45089" y="3025"/>
                </a:cubicBezTo>
                <a:cubicBezTo>
                  <a:pt x="45467" y="3025"/>
                  <a:pt x="45845" y="2742"/>
                  <a:pt x="45845" y="2363"/>
                </a:cubicBezTo>
                <a:cubicBezTo>
                  <a:pt x="45845" y="1985"/>
                  <a:pt x="45467" y="1607"/>
                  <a:pt x="45089" y="1607"/>
                </a:cubicBezTo>
                <a:close/>
                <a:moveTo>
                  <a:pt x="51328" y="2363"/>
                </a:moveTo>
                <a:cubicBezTo>
                  <a:pt x="51517" y="2742"/>
                  <a:pt x="51706" y="3025"/>
                  <a:pt x="52084" y="3025"/>
                </a:cubicBezTo>
                <a:cubicBezTo>
                  <a:pt x="52179" y="3025"/>
                  <a:pt x="52462" y="2931"/>
                  <a:pt x="52557" y="2836"/>
                </a:cubicBezTo>
                <a:cubicBezTo>
                  <a:pt x="52368" y="2647"/>
                  <a:pt x="52273" y="2647"/>
                  <a:pt x="52084" y="2553"/>
                </a:cubicBezTo>
                <a:cubicBezTo>
                  <a:pt x="51800" y="2458"/>
                  <a:pt x="51611" y="2363"/>
                  <a:pt x="51328" y="2363"/>
                </a:cubicBezTo>
                <a:close/>
                <a:moveTo>
                  <a:pt x="20796" y="3403"/>
                </a:moveTo>
                <a:cubicBezTo>
                  <a:pt x="20513" y="3498"/>
                  <a:pt x="20418" y="3687"/>
                  <a:pt x="20135" y="3687"/>
                </a:cubicBezTo>
                <a:cubicBezTo>
                  <a:pt x="20040" y="3781"/>
                  <a:pt x="20040" y="3876"/>
                  <a:pt x="20040" y="3970"/>
                </a:cubicBezTo>
                <a:cubicBezTo>
                  <a:pt x="20040" y="4349"/>
                  <a:pt x="20324" y="4727"/>
                  <a:pt x="20796" y="4727"/>
                </a:cubicBezTo>
                <a:cubicBezTo>
                  <a:pt x="21080" y="4727"/>
                  <a:pt x="21458" y="4349"/>
                  <a:pt x="21458" y="3970"/>
                </a:cubicBezTo>
                <a:cubicBezTo>
                  <a:pt x="21363" y="3781"/>
                  <a:pt x="21080" y="3498"/>
                  <a:pt x="20796" y="3403"/>
                </a:cubicBezTo>
                <a:close/>
                <a:moveTo>
                  <a:pt x="54920" y="3970"/>
                </a:moveTo>
                <a:lnTo>
                  <a:pt x="54920" y="4159"/>
                </a:lnTo>
                <a:cubicBezTo>
                  <a:pt x="54920" y="4443"/>
                  <a:pt x="55298" y="4727"/>
                  <a:pt x="55581" y="4727"/>
                </a:cubicBezTo>
                <a:cubicBezTo>
                  <a:pt x="55771" y="4727"/>
                  <a:pt x="55865" y="4632"/>
                  <a:pt x="55960" y="4632"/>
                </a:cubicBezTo>
                <a:cubicBezTo>
                  <a:pt x="55771" y="4443"/>
                  <a:pt x="55392" y="4254"/>
                  <a:pt x="55109" y="4159"/>
                </a:cubicBezTo>
                <a:cubicBezTo>
                  <a:pt x="55109" y="4159"/>
                  <a:pt x="55014" y="4159"/>
                  <a:pt x="54920" y="3970"/>
                </a:cubicBezTo>
                <a:close/>
                <a:moveTo>
                  <a:pt x="27602" y="3403"/>
                </a:moveTo>
                <a:cubicBezTo>
                  <a:pt x="27224" y="3403"/>
                  <a:pt x="26846" y="3781"/>
                  <a:pt x="26846" y="4159"/>
                </a:cubicBezTo>
                <a:cubicBezTo>
                  <a:pt x="26846" y="4443"/>
                  <a:pt x="27129" y="4821"/>
                  <a:pt x="27602" y="4821"/>
                </a:cubicBezTo>
                <a:cubicBezTo>
                  <a:pt x="27980" y="4821"/>
                  <a:pt x="28358" y="4443"/>
                  <a:pt x="28358" y="4159"/>
                </a:cubicBezTo>
                <a:cubicBezTo>
                  <a:pt x="28358" y="3781"/>
                  <a:pt x="28075" y="3403"/>
                  <a:pt x="27602" y="3403"/>
                </a:cubicBezTo>
                <a:close/>
                <a:moveTo>
                  <a:pt x="34691" y="3403"/>
                </a:moveTo>
                <a:cubicBezTo>
                  <a:pt x="34313" y="3403"/>
                  <a:pt x="33935" y="3781"/>
                  <a:pt x="33935" y="4159"/>
                </a:cubicBezTo>
                <a:cubicBezTo>
                  <a:pt x="33935" y="4443"/>
                  <a:pt x="34219" y="4821"/>
                  <a:pt x="34691" y="4821"/>
                </a:cubicBezTo>
                <a:cubicBezTo>
                  <a:pt x="35070" y="4821"/>
                  <a:pt x="35448" y="4443"/>
                  <a:pt x="35448" y="4159"/>
                </a:cubicBezTo>
                <a:cubicBezTo>
                  <a:pt x="35259" y="3781"/>
                  <a:pt x="35070" y="3403"/>
                  <a:pt x="34691" y="3403"/>
                </a:cubicBezTo>
                <a:close/>
                <a:moveTo>
                  <a:pt x="41686" y="3403"/>
                </a:moveTo>
                <a:cubicBezTo>
                  <a:pt x="41308" y="3403"/>
                  <a:pt x="40930" y="3781"/>
                  <a:pt x="40930" y="4159"/>
                </a:cubicBezTo>
                <a:cubicBezTo>
                  <a:pt x="40930" y="4443"/>
                  <a:pt x="41214" y="4821"/>
                  <a:pt x="41686" y="4821"/>
                </a:cubicBezTo>
                <a:cubicBezTo>
                  <a:pt x="42064" y="4821"/>
                  <a:pt x="42348" y="4443"/>
                  <a:pt x="42348" y="4159"/>
                </a:cubicBezTo>
                <a:cubicBezTo>
                  <a:pt x="42253" y="3781"/>
                  <a:pt x="42064" y="3403"/>
                  <a:pt x="41686" y="3403"/>
                </a:cubicBezTo>
                <a:close/>
                <a:moveTo>
                  <a:pt x="48681" y="3403"/>
                </a:moveTo>
                <a:cubicBezTo>
                  <a:pt x="48303" y="3403"/>
                  <a:pt x="47925" y="3781"/>
                  <a:pt x="47925" y="4159"/>
                </a:cubicBezTo>
                <a:cubicBezTo>
                  <a:pt x="47925" y="4443"/>
                  <a:pt x="48114" y="4821"/>
                  <a:pt x="48681" y="4821"/>
                </a:cubicBezTo>
                <a:cubicBezTo>
                  <a:pt x="48965" y="4821"/>
                  <a:pt x="49343" y="4443"/>
                  <a:pt x="49343" y="4159"/>
                </a:cubicBezTo>
                <a:cubicBezTo>
                  <a:pt x="49248" y="3781"/>
                  <a:pt x="48965" y="3403"/>
                  <a:pt x="48681" y="3403"/>
                </a:cubicBezTo>
                <a:close/>
                <a:moveTo>
                  <a:pt x="17488" y="5294"/>
                </a:moveTo>
                <a:cubicBezTo>
                  <a:pt x="17299" y="5294"/>
                  <a:pt x="17204" y="5388"/>
                  <a:pt x="17204" y="5388"/>
                </a:cubicBezTo>
                <a:lnTo>
                  <a:pt x="16543" y="5766"/>
                </a:lnTo>
                <a:cubicBezTo>
                  <a:pt x="16543" y="6144"/>
                  <a:pt x="16732" y="6523"/>
                  <a:pt x="17204" y="6523"/>
                </a:cubicBezTo>
                <a:cubicBezTo>
                  <a:pt x="17582" y="6523"/>
                  <a:pt x="17960" y="6144"/>
                  <a:pt x="17960" y="5766"/>
                </a:cubicBezTo>
                <a:cubicBezTo>
                  <a:pt x="17771" y="5577"/>
                  <a:pt x="17677" y="5388"/>
                  <a:pt x="17488" y="5294"/>
                </a:cubicBezTo>
                <a:close/>
                <a:moveTo>
                  <a:pt x="24199" y="5199"/>
                </a:moveTo>
                <a:cubicBezTo>
                  <a:pt x="23821" y="5199"/>
                  <a:pt x="23443" y="5577"/>
                  <a:pt x="23443" y="5861"/>
                </a:cubicBezTo>
                <a:cubicBezTo>
                  <a:pt x="23443" y="6239"/>
                  <a:pt x="23726" y="6617"/>
                  <a:pt x="24199" y="6617"/>
                </a:cubicBezTo>
                <a:cubicBezTo>
                  <a:pt x="24577" y="6617"/>
                  <a:pt x="24861" y="6239"/>
                  <a:pt x="24861" y="5861"/>
                </a:cubicBezTo>
                <a:cubicBezTo>
                  <a:pt x="24766" y="5388"/>
                  <a:pt x="24577" y="5199"/>
                  <a:pt x="24199" y="5199"/>
                </a:cubicBezTo>
                <a:close/>
                <a:moveTo>
                  <a:pt x="31099" y="5199"/>
                </a:moveTo>
                <a:cubicBezTo>
                  <a:pt x="30816" y="5199"/>
                  <a:pt x="30438" y="5577"/>
                  <a:pt x="30438" y="5861"/>
                </a:cubicBezTo>
                <a:cubicBezTo>
                  <a:pt x="30438" y="6239"/>
                  <a:pt x="30627" y="6617"/>
                  <a:pt x="31099" y="6617"/>
                </a:cubicBezTo>
                <a:cubicBezTo>
                  <a:pt x="31478" y="6617"/>
                  <a:pt x="31856" y="6239"/>
                  <a:pt x="31856" y="5861"/>
                </a:cubicBezTo>
                <a:cubicBezTo>
                  <a:pt x="31761" y="5388"/>
                  <a:pt x="31478" y="5199"/>
                  <a:pt x="31099" y="5199"/>
                </a:cubicBezTo>
                <a:close/>
                <a:moveTo>
                  <a:pt x="38094" y="5199"/>
                </a:moveTo>
                <a:cubicBezTo>
                  <a:pt x="37811" y="5199"/>
                  <a:pt x="37433" y="5577"/>
                  <a:pt x="37433" y="5861"/>
                </a:cubicBezTo>
                <a:cubicBezTo>
                  <a:pt x="37433" y="6239"/>
                  <a:pt x="37622" y="6617"/>
                  <a:pt x="38094" y="6617"/>
                </a:cubicBezTo>
                <a:cubicBezTo>
                  <a:pt x="38472" y="6617"/>
                  <a:pt x="38851" y="6239"/>
                  <a:pt x="38851" y="5861"/>
                </a:cubicBezTo>
                <a:cubicBezTo>
                  <a:pt x="38851" y="5388"/>
                  <a:pt x="38472" y="5199"/>
                  <a:pt x="38094" y="5199"/>
                </a:cubicBezTo>
                <a:close/>
                <a:moveTo>
                  <a:pt x="45089" y="5199"/>
                </a:moveTo>
                <a:cubicBezTo>
                  <a:pt x="44711" y="5199"/>
                  <a:pt x="44333" y="5577"/>
                  <a:pt x="44333" y="5861"/>
                </a:cubicBezTo>
                <a:cubicBezTo>
                  <a:pt x="44333" y="6239"/>
                  <a:pt x="44617" y="6617"/>
                  <a:pt x="45089" y="6617"/>
                </a:cubicBezTo>
                <a:cubicBezTo>
                  <a:pt x="45467" y="6617"/>
                  <a:pt x="45845" y="6239"/>
                  <a:pt x="45845" y="5861"/>
                </a:cubicBezTo>
                <a:cubicBezTo>
                  <a:pt x="45845" y="5388"/>
                  <a:pt x="45467" y="5199"/>
                  <a:pt x="45089" y="5199"/>
                </a:cubicBezTo>
                <a:close/>
                <a:moveTo>
                  <a:pt x="52084" y="5199"/>
                </a:moveTo>
                <a:cubicBezTo>
                  <a:pt x="51706" y="5199"/>
                  <a:pt x="51328" y="5577"/>
                  <a:pt x="51328" y="5861"/>
                </a:cubicBezTo>
                <a:cubicBezTo>
                  <a:pt x="51328" y="6239"/>
                  <a:pt x="51611" y="6617"/>
                  <a:pt x="52084" y="6617"/>
                </a:cubicBezTo>
                <a:cubicBezTo>
                  <a:pt x="52462" y="6617"/>
                  <a:pt x="52746" y="6239"/>
                  <a:pt x="52746" y="5861"/>
                </a:cubicBezTo>
                <a:cubicBezTo>
                  <a:pt x="52746" y="5388"/>
                  <a:pt x="52368" y="5199"/>
                  <a:pt x="52084" y="5199"/>
                </a:cubicBezTo>
                <a:close/>
                <a:moveTo>
                  <a:pt x="14368" y="7468"/>
                </a:moveTo>
                <a:cubicBezTo>
                  <a:pt x="13990" y="7657"/>
                  <a:pt x="13801" y="7940"/>
                  <a:pt x="13423" y="8130"/>
                </a:cubicBezTo>
                <a:cubicBezTo>
                  <a:pt x="13518" y="8130"/>
                  <a:pt x="13518" y="8224"/>
                  <a:pt x="13612" y="8224"/>
                </a:cubicBezTo>
                <a:cubicBezTo>
                  <a:pt x="13990" y="8224"/>
                  <a:pt x="14368" y="7940"/>
                  <a:pt x="14368" y="7562"/>
                </a:cubicBezTo>
                <a:lnTo>
                  <a:pt x="14368" y="7468"/>
                </a:lnTo>
                <a:close/>
                <a:moveTo>
                  <a:pt x="20607" y="6995"/>
                </a:moveTo>
                <a:cubicBezTo>
                  <a:pt x="20324" y="6995"/>
                  <a:pt x="19945" y="7279"/>
                  <a:pt x="19945" y="7657"/>
                </a:cubicBezTo>
                <a:cubicBezTo>
                  <a:pt x="19945" y="8035"/>
                  <a:pt x="20135" y="8413"/>
                  <a:pt x="20607" y="8413"/>
                </a:cubicBezTo>
                <a:cubicBezTo>
                  <a:pt x="20985" y="8413"/>
                  <a:pt x="21363" y="8035"/>
                  <a:pt x="21363" y="7657"/>
                </a:cubicBezTo>
                <a:cubicBezTo>
                  <a:pt x="21363" y="7184"/>
                  <a:pt x="21080" y="6995"/>
                  <a:pt x="20607" y="6995"/>
                </a:cubicBezTo>
                <a:close/>
                <a:moveTo>
                  <a:pt x="27602" y="6995"/>
                </a:moveTo>
                <a:cubicBezTo>
                  <a:pt x="27224" y="6995"/>
                  <a:pt x="26846" y="7279"/>
                  <a:pt x="26846" y="7657"/>
                </a:cubicBezTo>
                <a:cubicBezTo>
                  <a:pt x="26846" y="8035"/>
                  <a:pt x="27129" y="8413"/>
                  <a:pt x="27602" y="8413"/>
                </a:cubicBezTo>
                <a:cubicBezTo>
                  <a:pt x="27980" y="8413"/>
                  <a:pt x="28358" y="8035"/>
                  <a:pt x="28358" y="7657"/>
                </a:cubicBezTo>
                <a:cubicBezTo>
                  <a:pt x="28358" y="7184"/>
                  <a:pt x="28075" y="6995"/>
                  <a:pt x="27602" y="6995"/>
                </a:cubicBezTo>
                <a:close/>
                <a:moveTo>
                  <a:pt x="34691" y="6995"/>
                </a:moveTo>
                <a:cubicBezTo>
                  <a:pt x="34313" y="6995"/>
                  <a:pt x="33935" y="7279"/>
                  <a:pt x="33935" y="7657"/>
                </a:cubicBezTo>
                <a:cubicBezTo>
                  <a:pt x="33935" y="8035"/>
                  <a:pt x="34219" y="8413"/>
                  <a:pt x="34691" y="8413"/>
                </a:cubicBezTo>
                <a:cubicBezTo>
                  <a:pt x="35070" y="8413"/>
                  <a:pt x="35448" y="8035"/>
                  <a:pt x="35448" y="7657"/>
                </a:cubicBezTo>
                <a:cubicBezTo>
                  <a:pt x="35259" y="7184"/>
                  <a:pt x="35070" y="6995"/>
                  <a:pt x="34691" y="6995"/>
                </a:cubicBezTo>
                <a:close/>
                <a:moveTo>
                  <a:pt x="41686" y="6995"/>
                </a:moveTo>
                <a:cubicBezTo>
                  <a:pt x="41308" y="6995"/>
                  <a:pt x="40930" y="7279"/>
                  <a:pt x="40930" y="7657"/>
                </a:cubicBezTo>
                <a:cubicBezTo>
                  <a:pt x="40930" y="8035"/>
                  <a:pt x="41214" y="8413"/>
                  <a:pt x="41686" y="8413"/>
                </a:cubicBezTo>
                <a:cubicBezTo>
                  <a:pt x="42064" y="8413"/>
                  <a:pt x="42348" y="8035"/>
                  <a:pt x="42348" y="7657"/>
                </a:cubicBezTo>
                <a:cubicBezTo>
                  <a:pt x="42253" y="7184"/>
                  <a:pt x="42064" y="6995"/>
                  <a:pt x="41686" y="6995"/>
                </a:cubicBezTo>
                <a:close/>
                <a:moveTo>
                  <a:pt x="48681" y="6995"/>
                </a:moveTo>
                <a:cubicBezTo>
                  <a:pt x="48303" y="6995"/>
                  <a:pt x="47925" y="7279"/>
                  <a:pt x="47925" y="7657"/>
                </a:cubicBezTo>
                <a:cubicBezTo>
                  <a:pt x="47925" y="8035"/>
                  <a:pt x="48114" y="8413"/>
                  <a:pt x="48681" y="8413"/>
                </a:cubicBezTo>
                <a:cubicBezTo>
                  <a:pt x="48965" y="8413"/>
                  <a:pt x="49343" y="8035"/>
                  <a:pt x="49343" y="7657"/>
                </a:cubicBezTo>
                <a:cubicBezTo>
                  <a:pt x="49248" y="7184"/>
                  <a:pt x="48965" y="6995"/>
                  <a:pt x="48681" y="6995"/>
                </a:cubicBezTo>
                <a:close/>
                <a:moveTo>
                  <a:pt x="55581" y="6995"/>
                </a:moveTo>
                <a:cubicBezTo>
                  <a:pt x="55298" y="6995"/>
                  <a:pt x="54920" y="7279"/>
                  <a:pt x="54920" y="7657"/>
                </a:cubicBezTo>
                <a:cubicBezTo>
                  <a:pt x="54920" y="8035"/>
                  <a:pt x="55109" y="8413"/>
                  <a:pt x="55581" y="8413"/>
                </a:cubicBezTo>
                <a:cubicBezTo>
                  <a:pt x="55960" y="8413"/>
                  <a:pt x="56338" y="8035"/>
                  <a:pt x="56338" y="7657"/>
                </a:cubicBezTo>
                <a:cubicBezTo>
                  <a:pt x="56243" y="7184"/>
                  <a:pt x="55960" y="6995"/>
                  <a:pt x="55581" y="6995"/>
                </a:cubicBezTo>
                <a:close/>
                <a:moveTo>
                  <a:pt x="17204" y="8602"/>
                </a:moveTo>
                <a:cubicBezTo>
                  <a:pt x="16826" y="8602"/>
                  <a:pt x="16543" y="8980"/>
                  <a:pt x="16543" y="9358"/>
                </a:cubicBezTo>
                <a:cubicBezTo>
                  <a:pt x="16543" y="9642"/>
                  <a:pt x="16732" y="10020"/>
                  <a:pt x="17204" y="10020"/>
                </a:cubicBezTo>
                <a:cubicBezTo>
                  <a:pt x="17582" y="10020"/>
                  <a:pt x="17960" y="9642"/>
                  <a:pt x="17960" y="9358"/>
                </a:cubicBezTo>
                <a:cubicBezTo>
                  <a:pt x="17771" y="8980"/>
                  <a:pt x="17582" y="8602"/>
                  <a:pt x="17204" y="8602"/>
                </a:cubicBezTo>
                <a:close/>
                <a:moveTo>
                  <a:pt x="24199" y="8602"/>
                </a:moveTo>
                <a:cubicBezTo>
                  <a:pt x="23821" y="8602"/>
                  <a:pt x="23443" y="8980"/>
                  <a:pt x="23443" y="9358"/>
                </a:cubicBezTo>
                <a:cubicBezTo>
                  <a:pt x="23443" y="9642"/>
                  <a:pt x="23726" y="10020"/>
                  <a:pt x="24199" y="10020"/>
                </a:cubicBezTo>
                <a:cubicBezTo>
                  <a:pt x="24577" y="10020"/>
                  <a:pt x="24861" y="9642"/>
                  <a:pt x="24861" y="9358"/>
                </a:cubicBezTo>
                <a:cubicBezTo>
                  <a:pt x="24766" y="8980"/>
                  <a:pt x="24577" y="8602"/>
                  <a:pt x="24199" y="8602"/>
                </a:cubicBezTo>
                <a:close/>
                <a:moveTo>
                  <a:pt x="31099" y="8602"/>
                </a:moveTo>
                <a:cubicBezTo>
                  <a:pt x="30816" y="8602"/>
                  <a:pt x="30438" y="8980"/>
                  <a:pt x="30438" y="9358"/>
                </a:cubicBezTo>
                <a:cubicBezTo>
                  <a:pt x="30438" y="9642"/>
                  <a:pt x="30627" y="10020"/>
                  <a:pt x="31099" y="10020"/>
                </a:cubicBezTo>
                <a:cubicBezTo>
                  <a:pt x="31478" y="10020"/>
                  <a:pt x="31856" y="9642"/>
                  <a:pt x="31856" y="9358"/>
                </a:cubicBezTo>
                <a:cubicBezTo>
                  <a:pt x="31761" y="8980"/>
                  <a:pt x="31478" y="8602"/>
                  <a:pt x="31099" y="8602"/>
                </a:cubicBezTo>
                <a:close/>
                <a:moveTo>
                  <a:pt x="38094" y="8602"/>
                </a:moveTo>
                <a:cubicBezTo>
                  <a:pt x="37811" y="8602"/>
                  <a:pt x="37433" y="8980"/>
                  <a:pt x="37433" y="9358"/>
                </a:cubicBezTo>
                <a:cubicBezTo>
                  <a:pt x="37433" y="9642"/>
                  <a:pt x="37622" y="10020"/>
                  <a:pt x="38094" y="10020"/>
                </a:cubicBezTo>
                <a:cubicBezTo>
                  <a:pt x="38472" y="10020"/>
                  <a:pt x="38851" y="9642"/>
                  <a:pt x="38851" y="9358"/>
                </a:cubicBezTo>
                <a:cubicBezTo>
                  <a:pt x="38851" y="8980"/>
                  <a:pt x="38472" y="8602"/>
                  <a:pt x="38094" y="8602"/>
                </a:cubicBezTo>
                <a:close/>
                <a:moveTo>
                  <a:pt x="45089" y="8602"/>
                </a:moveTo>
                <a:cubicBezTo>
                  <a:pt x="44711" y="8602"/>
                  <a:pt x="44333" y="8980"/>
                  <a:pt x="44333" y="9358"/>
                </a:cubicBezTo>
                <a:cubicBezTo>
                  <a:pt x="44333" y="9642"/>
                  <a:pt x="44617" y="10020"/>
                  <a:pt x="45089" y="10020"/>
                </a:cubicBezTo>
                <a:cubicBezTo>
                  <a:pt x="45467" y="10020"/>
                  <a:pt x="45845" y="9642"/>
                  <a:pt x="45845" y="9358"/>
                </a:cubicBezTo>
                <a:cubicBezTo>
                  <a:pt x="45845" y="8980"/>
                  <a:pt x="45467" y="8602"/>
                  <a:pt x="45089" y="8602"/>
                </a:cubicBezTo>
                <a:close/>
                <a:moveTo>
                  <a:pt x="52084" y="8602"/>
                </a:moveTo>
                <a:cubicBezTo>
                  <a:pt x="51706" y="8602"/>
                  <a:pt x="51328" y="8980"/>
                  <a:pt x="51328" y="9358"/>
                </a:cubicBezTo>
                <a:cubicBezTo>
                  <a:pt x="51328" y="9642"/>
                  <a:pt x="51611" y="10020"/>
                  <a:pt x="52084" y="10020"/>
                </a:cubicBezTo>
                <a:cubicBezTo>
                  <a:pt x="52462" y="10020"/>
                  <a:pt x="52746" y="9642"/>
                  <a:pt x="52746" y="9358"/>
                </a:cubicBezTo>
                <a:cubicBezTo>
                  <a:pt x="52746" y="8980"/>
                  <a:pt x="52368" y="8602"/>
                  <a:pt x="52084" y="8602"/>
                </a:cubicBezTo>
                <a:close/>
                <a:moveTo>
                  <a:pt x="59079" y="8602"/>
                </a:moveTo>
                <a:cubicBezTo>
                  <a:pt x="58701" y="8602"/>
                  <a:pt x="58323" y="8980"/>
                  <a:pt x="58323" y="9358"/>
                </a:cubicBezTo>
                <a:cubicBezTo>
                  <a:pt x="58323" y="9642"/>
                  <a:pt x="58512" y="10020"/>
                  <a:pt x="59079" y="10020"/>
                </a:cubicBezTo>
                <a:cubicBezTo>
                  <a:pt x="59363" y="10020"/>
                  <a:pt x="59741" y="9642"/>
                  <a:pt x="59741" y="9358"/>
                </a:cubicBezTo>
                <a:cubicBezTo>
                  <a:pt x="59741" y="8980"/>
                  <a:pt x="59363" y="8602"/>
                  <a:pt x="59079" y="8602"/>
                </a:cubicBezTo>
                <a:close/>
                <a:moveTo>
                  <a:pt x="13707" y="10398"/>
                </a:moveTo>
                <a:cubicBezTo>
                  <a:pt x="13329" y="10398"/>
                  <a:pt x="12951" y="10682"/>
                  <a:pt x="12951" y="11060"/>
                </a:cubicBezTo>
                <a:cubicBezTo>
                  <a:pt x="12951" y="11438"/>
                  <a:pt x="13234" y="11816"/>
                  <a:pt x="13707" y="11816"/>
                </a:cubicBezTo>
                <a:cubicBezTo>
                  <a:pt x="13990" y="11816"/>
                  <a:pt x="14368" y="11438"/>
                  <a:pt x="14368" y="11060"/>
                </a:cubicBezTo>
                <a:cubicBezTo>
                  <a:pt x="14368" y="10682"/>
                  <a:pt x="13990" y="10398"/>
                  <a:pt x="13707" y="10398"/>
                </a:cubicBezTo>
                <a:close/>
                <a:moveTo>
                  <a:pt x="20607" y="10398"/>
                </a:moveTo>
                <a:cubicBezTo>
                  <a:pt x="20324" y="10398"/>
                  <a:pt x="19945" y="10682"/>
                  <a:pt x="19945" y="11060"/>
                </a:cubicBezTo>
                <a:cubicBezTo>
                  <a:pt x="19945" y="11438"/>
                  <a:pt x="20135" y="11816"/>
                  <a:pt x="20607" y="11816"/>
                </a:cubicBezTo>
                <a:cubicBezTo>
                  <a:pt x="20985" y="11816"/>
                  <a:pt x="21363" y="11438"/>
                  <a:pt x="21363" y="11060"/>
                </a:cubicBezTo>
                <a:cubicBezTo>
                  <a:pt x="21363" y="10682"/>
                  <a:pt x="21080" y="10398"/>
                  <a:pt x="20607" y="10398"/>
                </a:cubicBezTo>
                <a:close/>
                <a:moveTo>
                  <a:pt x="27602" y="10398"/>
                </a:moveTo>
                <a:cubicBezTo>
                  <a:pt x="27224" y="10398"/>
                  <a:pt x="26846" y="10682"/>
                  <a:pt x="26846" y="11060"/>
                </a:cubicBezTo>
                <a:cubicBezTo>
                  <a:pt x="26846" y="11438"/>
                  <a:pt x="27129" y="11816"/>
                  <a:pt x="27602" y="11816"/>
                </a:cubicBezTo>
                <a:cubicBezTo>
                  <a:pt x="27980" y="11816"/>
                  <a:pt x="28358" y="11438"/>
                  <a:pt x="28358" y="11060"/>
                </a:cubicBezTo>
                <a:cubicBezTo>
                  <a:pt x="28358" y="10682"/>
                  <a:pt x="28075" y="10398"/>
                  <a:pt x="27602" y="10398"/>
                </a:cubicBezTo>
                <a:close/>
                <a:moveTo>
                  <a:pt x="34691" y="10398"/>
                </a:moveTo>
                <a:cubicBezTo>
                  <a:pt x="34313" y="10398"/>
                  <a:pt x="33935" y="10682"/>
                  <a:pt x="33935" y="11060"/>
                </a:cubicBezTo>
                <a:cubicBezTo>
                  <a:pt x="33935" y="11438"/>
                  <a:pt x="34219" y="11816"/>
                  <a:pt x="34691" y="11816"/>
                </a:cubicBezTo>
                <a:cubicBezTo>
                  <a:pt x="35070" y="11816"/>
                  <a:pt x="35448" y="11438"/>
                  <a:pt x="35448" y="11060"/>
                </a:cubicBezTo>
                <a:cubicBezTo>
                  <a:pt x="35259" y="10682"/>
                  <a:pt x="35070" y="10398"/>
                  <a:pt x="34691" y="10398"/>
                </a:cubicBezTo>
                <a:close/>
                <a:moveTo>
                  <a:pt x="41686" y="10398"/>
                </a:moveTo>
                <a:cubicBezTo>
                  <a:pt x="41308" y="10398"/>
                  <a:pt x="40930" y="10682"/>
                  <a:pt x="40930" y="11060"/>
                </a:cubicBezTo>
                <a:cubicBezTo>
                  <a:pt x="40930" y="11438"/>
                  <a:pt x="41214" y="11816"/>
                  <a:pt x="41686" y="11816"/>
                </a:cubicBezTo>
                <a:cubicBezTo>
                  <a:pt x="42064" y="11816"/>
                  <a:pt x="42348" y="11438"/>
                  <a:pt x="42348" y="11060"/>
                </a:cubicBezTo>
                <a:cubicBezTo>
                  <a:pt x="42253" y="10682"/>
                  <a:pt x="42064" y="10398"/>
                  <a:pt x="41686" y="10398"/>
                </a:cubicBezTo>
                <a:close/>
                <a:moveTo>
                  <a:pt x="48681" y="10398"/>
                </a:moveTo>
                <a:cubicBezTo>
                  <a:pt x="48303" y="10398"/>
                  <a:pt x="47925" y="10682"/>
                  <a:pt x="47925" y="11060"/>
                </a:cubicBezTo>
                <a:cubicBezTo>
                  <a:pt x="47925" y="11438"/>
                  <a:pt x="48114" y="11816"/>
                  <a:pt x="48681" y="11816"/>
                </a:cubicBezTo>
                <a:cubicBezTo>
                  <a:pt x="48965" y="11816"/>
                  <a:pt x="49343" y="11438"/>
                  <a:pt x="49343" y="11060"/>
                </a:cubicBezTo>
                <a:cubicBezTo>
                  <a:pt x="49248" y="10682"/>
                  <a:pt x="48965" y="10398"/>
                  <a:pt x="48681" y="10398"/>
                </a:cubicBezTo>
                <a:close/>
                <a:moveTo>
                  <a:pt x="55581" y="10398"/>
                </a:moveTo>
                <a:cubicBezTo>
                  <a:pt x="55298" y="10398"/>
                  <a:pt x="54920" y="10682"/>
                  <a:pt x="54920" y="11060"/>
                </a:cubicBezTo>
                <a:cubicBezTo>
                  <a:pt x="54920" y="11438"/>
                  <a:pt x="55109" y="11816"/>
                  <a:pt x="55581" y="11816"/>
                </a:cubicBezTo>
                <a:cubicBezTo>
                  <a:pt x="55960" y="11816"/>
                  <a:pt x="56338" y="11438"/>
                  <a:pt x="56338" y="11060"/>
                </a:cubicBezTo>
                <a:cubicBezTo>
                  <a:pt x="56243" y="10682"/>
                  <a:pt x="55960" y="10398"/>
                  <a:pt x="55581" y="10398"/>
                </a:cubicBezTo>
                <a:close/>
                <a:moveTo>
                  <a:pt x="62576" y="10398"/>
                </a:moveTo>
                <a:cubicBezTo>
                  <a:pt x="62198" y="10398"/>
                  <a:pt x="61820" y="10682"/>
                  <a:pt x="61820" y="11060"/>
                </a:cubicBezTo>
                <a:cubicBezTo>
                  <a:pt x="61820" y="11438"/>
                  <a:pt x="62104" y="11816"/>
                  <a:pt x="62576" y="11816"/>
                </a:cubicBezTo>
                <a:cubicBezTo>
                  <a:pt x="62954" y="11816"/>
                  <a:pt x="63333" y="11438"/>
                  <a:pt x="63333" y="11060"/>
                </a:cubicBezTo>
                <a:cubicBezTo>
                  <a:pt x="63144" y="10682"/>
                  <a:pt x="62954" y="10398"/>
                  <a:pt x="62576" y="10398"/>
                </a:cubicBezTo>
                <a:close/>
                <a:moveTo>
                  <a:pt x="65412" y="12478"/>
                </a:moveTo>
                <a:cubicBezTo>
                  <a:pt x="65318" y="12667"/>
                  <a:pt x="65318" y="12761"/>
                  <a:pt x="65318" y="12856"/>
                </a:cubicBezTo>
                <a:cubicBezTo>
                  <a:pt x="65412" y="13045"/>
                  <a:pt x="65696" y="13423"/>
                  <a:pt x="65979" y="13423"/>
                </a:cubicBezTo>
                <a:cubicBezTo>
                  <a:pt x="66168" y="13423"/>
                  <a:pt x="66168" y="13328"/>
                  <a:pt x="66263" y="13328"/>
                </a:cubicBezTo>
                <a:cubicBezTo>
                  <a:pt x="66074" y="13234"/>
                  <a:pt x="66074" y="13045"/>
                  <a:pt x="65979" y="13045"/>
                </a:cubicBezTo>
                <a:cubicBezTo>
                  <a:pt x="65885" y="12856"/>
                  <a:pt x="65601" y="12761"/>
                  <a:pt x="65412" y="12478"/>
                </a:cubicBezTo>
                <a:close/>
                <a:moveTo>
                  <a:pt x="10209" y="12194"/>
                </a:moveTo>
                <a:cubicBezTo>
                  <a:pt x="9831" y="12194"/>
                  <a:pt x="9548" y="12478"/>
                  <a:pt x="9548" y="12856"/>
                </a:cubicBezTo>
                <a:cubicBezTo>
                  <a:pt x="9548" y="13234"/>
                  <a:pt x="9737" y="13612"/>
                  <a:pt x="10209" y="13612"/>
                </a:cubicBezTo>
                <a:cubicBezTo>
                  <a:pt x="10587" y="13612"/>
                  <a:pt x="10966" y="13234"/>
                  <a:pt x="10966" y="12856"/>
                </a:cubicBezTo>
                <a:cubicBezTo>
                  <a:pt x="10871" y="12383"/>
                  <a:pt x="10587" y="12194"/>
                  <a:pt x="10209" y="12194"/>
                </a:cubicBezTo>
                <a:close/>
                <a:moveTo>
                  <a:pt x="17204" y="12194"/>
                </a:moveTo>
                <a:cubicBezTo>
                  <a:pt x="16826" y="12194"/>
                  <a:pt x="16543" y="12478"/>
                  <a:pt x="16543" y="12856"/>
                </a:cubicBezTo>
                <a:cubicBezTo>
                  <a:pt x="16543" y="13234"/>
                  <a:pt x="16732" y="13612"/>
                  <a:pt x="17204" y="13612"/>
                </a:cubicBezTo>
                <a:cubicBezTo>
                  <a:pt x="17582" y="13612"/>
                  <a:pt x="17960" y="13234"/>
                  <a:pt x="17960" y="12856"/>
                </a:cubicBezTo>
                <a:cubicBezTo>
                  <a:pt x="17771" y="12383"/>
                  <a:pt x="17582" y="12194"/>
                  <a:pt x="17204" y="12194"/>
                </a:cubicBezTo>
                <a:close/>
                <a:moveTo>
                  <a:pt x="24199" y="12194"/>
                </a:moveTo>
                <a:cubicBezTo>
                  <a:pt x="23821" y="12194"/>
                  <a:pt x="23443" y="12478"/>
                  <a:pt x="23443" y="12856"/>
                </a:cubicBezTo>
                <a:cubicBezTo>
                  <a:pt x="23443" y="13234"/>
                  <a:pt x="23726" y="13612"/>
                  <a:pt x="24199" y="13612"/>
                </a:cubicBezTo>
                <a:cubicBezTo>
                  <a:pt x="24577" y="13612"/>
                  <a:pt x="24861" y="13234"/>
                  <a:pt x="24861" y="12856"/>
                </a:cubicBezTo>
                <a:cubicBezTo>
                  <a:pt x="24766" y="12383"/>
                  <a:pt x="24577" y="12194"/>
                  <a:pt x="24199" y="12194"/>
                </a:cubicBezTo>
                <a:close/>
                <a:moveTo>
                  <a:pt x="31099" y="12194"/>
                </a:moveTo>
                <a:cubicBezTo>
                  <a:pt x="30816" y="12194"/>
                  <a:pt x="30438" y="12478"/>
                  <a:pt x="30438" y="12856"/>
                </a:cubicBezTo>
                <a:cubicBezTo>
                  <a:pt x="30438" y="13234"/>
                  <a:pt x="30627" y="13612"/>
                  <a:pt x="31099" y="13612"/>
                </a:cubicBezTo>
                <a:cubicBezTo>
                  <a:pt x="31478" y="13612"/>
                  <a:pt x="31856" y="13234"/>
                  <a:pt x="31856" y="12856"/>
                </a:cubicBezTo>
                <a:cubicBezTo>
                  <a:pt x="31761" y="12383"/>
                  <a:pt x="31478" y="12194"/>
                  <a:pt x="31099" y="12194"/>
                </a:cubicBezTo>
                <a:close/>
                <a:moveTo>
                  <a:pt x="38094" y="12194"/>
                </a:moveTo>
                <a:cubicBezTo>
                  <a:pt x="37811" y="12194"/>
                  <a:pt x="37433" y="12478"/>
                  <a:pt x="37433" y="12856"/>
                </a:cubicBezTo>
                <a:cubicBezTo>
                  <a:pt x="37433" y="13234"/>
                  <a:pt x="37622" y="13612"/>
                  <a:pt x="38094" y="13612"/>
                </a:cubicBezTo>
                <a:cubicBezTo>
                  <a:pt x="38472" y="13612"/>
                  <a:pt x="38851" y="13234"/>
                  <a:pt x="38851" y="12856"/>
                </a:cubicBezTo>
                <a:cubicBezTo>
                  <a:pt x="38851" y="12383"/>
                  <a:pt x="38472" y="12194"/>
                  <a:pt x="38094" y="12194"/>
                </a:cubicBezTo>
                <a:close/>
                <a:moveTo>
                  <a:pt x="45089" y="12194"/>
                </a:moveTo>
                <a:cubicBezTo>
                  <a:pt x="44711" y="12194"/>
                  <a:pt x="44333" y="12478"/>
                  <a:pt x="44333" y="12856"/>
                </a:cubicBezTo>
                <a:cubicBezTo>
                  <a:pt x="44333" y="13234"/>
                  <a:pt x="44617" y="13612"/>
                  <a:pt x="45089" y="13612"/>
                </a:cubicBezTo>
                <a:cubicBezTo>
                  <a:pt x="45467" y="13612"/>
                  <a:pt x="45845" y="13234"/>
                  <a:pt x="45845" y="12856"/>
                </a:cubicBezTo>
                <a:cubicBezTo>
                  <a:pt x="45845" y="12383"/>
                  <a:pt x="45467" y="12194"/>
                  <a:pt x="45089" y="12194"/>
                </a:cubicBezTo>
                <a:close/>
                <a:moveTo>
                  <a:pt x="52084" y="12194"/>
                </a:moveTo>
                <a:cubicBezTo>
                  <a:pt x="51706" y="12194"/>
                  <a:pt x="51328" y="12478"/>
                  <a:pt x="51328" y="12856"/>
                </a:cubicBezTo>
                <a:cubicBezTo>
                  <a:pt x="51328" y="13234"/>
                  <a:pt x="51611" y="13612"/>
                  <a:pt x="52084" y="13612"/>
                </a:cubicBezTo>
                <a:cubicBezTo>
                  <a:pt x="52462" y="13612"/>
                  <a:pt x="52746" y="13234"/>
                  <a:pt x="52746" y="12856"/>
                </a:cubicBezTo>
                <a:cubicBezTo>
                  <a:pt x="52746" y="12383"/>
                  <a:pt x="52368" y="12194"/>
                  <a:pt x="52084" y="12194"/>
                </a:cubicBezTo>
                <a:close/>
                <a:moveTo>
                  <a:pt x="59079" y="12194"/>
                </a:moveTo>
                <a:cubicBezTo>
                  <a:pt x="58701" y="12194"/>
                  <a:pt x="58323" y="12478"/>
                  <a:pt x="58323" y="12856"/>
                </a:cubicBezTo>
                <a:cubicBezTo>
                  <a:pt x="58323" y="13234"/>
                  <a:pt x="58512" y="13612"/>
                  <a:pt x="59079" y="13612"/>
                </a:cubicBezTo>
                <a:cubicBezTo>
                  <a:pt x="59363" y="13612"/>
                  <a:pt x="59741" y="13234"/>
                  <a:pt x="59741" y="12856"/>
                </a:cubicBezTo>
                <a:cubicBezTo>
                  <a:pt x="59741" y="12383"/>
                  <a:pt x="59363" y="12194"/>
                  <a:pt x="59079" y="12194"/>
                </a:cubicBezTo>
                <a:close/>
                <a:moveTo>
                  <a:pt x="7374" y="14557"/>
                </a:moveTo>
                <a:lnTo>
                  <a:pt x="7374" y="14557"/>
                </a:lnTo>
                <a:cubicBezTo>
                  <a:pt x="7279" y="14652"/>
                  <a:pt x="7185" y="14841"/>
                  <a:pt x="7090" y="15030"/>
                </a:cubicBezTo>
                <a:cubicBezTo>
                  <a:pt x="7185" y="15030"/>
                  <a:pt x="7374" y="14841"/>
                  <a:pt x="7374" y="14557"/>
                </a:cubicBezTo>
                <a:close/>
                <a:moveTo>
                  <a:pt x="13707" y="13896"/>
                </a:moveTo>
                <a:cubicBezTo>
                  <a:pt x="13329" y="13896"/>
                  <a:pt x="12951" y="14274"/>
                  <a:pt x="12951" y="14652"/>
                </a:cubicBezTo>
                <a:cubicBezTo>
                  <a:pt x="12951" y="15030"/>
                  <a:pt x="13234" y="15313"/>
                  <a:pt x="13707" y="15313"/>
                </a:cubicBezTo>
                <a:cubicBezTo>
                  <a:pt x="13990" y="15313"/>
                  <a:pt x="14368" y="15030"/>
                  <a:pt x="14368" y="14652"/>
                </a:cubicBezTo>
                <a:cubicBezTo>
                  <a:pt x="14368" y="14179"/>
                  <a:pt x="13990" y="13896"/>
                  <a:pt x="13707" y="13896"/>
                </a:cubicBezTo>
                <a:close/>
                <a:moveTo>
                  <a:pt x="20607" y="13896"/>
                </a:moveTo>
                <a:cubicBezTo>
                  <a:pt x="20324" y="13896"/>
                  <a:pt x="19945" y="14274"/>
                  <a:pt x="19945" y="14652"/>
                </a:cubicBezTo>
                <a:cubicBezTo>
                  <a:pt x="19945" y="15030"/>
                  <a:pt x="20135" y="15313"/>
                  <a:pt x="20607" y="15313"/>
                </a:cubicBezTo>
                <a:cubicBezTo>
                  <a:pt x="20985" y="15313"/>
                  <a:pt x="21363" y="15030"/>
                  <a:pt x="21363" y="14652"/>
                </a:cubicBezTo>
                <a:cubicBezTo>
                  <a:pt x="21363" y="14179"/>
                  <a:pt x="21080" y="13896"/>
                  <a:pt x="20607" y="13896"/>
                </a:cubicBezTo>
                <a:close/>
                <a:moveTo>
                  <a:pt x="27602" y="13896"/>
                </a:moveTo>
                <a:cubicBezTo>
                  <a:pt x="27224" y="13896"/>
                  <a:pt x="26846" y="14274"/>
                  <a:pt x="26846" y="14652"/>
                </a:cubicBezTo>
                <a:cubicBezTo>
                  <a:pt x="26846" y="15030"/>
                  <a:pt x="27129" y="15313"/>
                  <a:pt x="27602" y="15313"/>
                </a:cubicBezTo>
                <a:cubicBezTo>
                  <a:pt x="27980" y="15313"/>
                  <a:pt x="28358" y="15030"/>
                  <a:pt x="28358" y="14652"/>
                </a:cubicBezTo>
                <a:cubicBezTo>
                  <a:pt x="28358" y="14179"/>
                  <a:pt x="28075" y="13896"/>
                  <a:pt x="27602" y="13896"/>
                </a:cubicBezTo>
                <a:close/>
                <a:moveTo>
                  <a:pt x="34691" y="13896"/>
                </a:moveTo>
                <a:cubicBezTo>
                  <a:pt x="34313" y="13896"/>
                  <a:pt x="33935" y="14274"/>
                  <a:pt x="33935" y="14652"/>
                </a:cubicBezTo>
                <a:cubicBezTo>
                  <a:pt x="33935" y="15030"/>
                  <a:pt x="34219" y="15313"/>
                  <a:pt x="34691" y="15313"/>
                </a:cubicBezTo>
                <a:cubicBezTo>
                  <a:pt x="35070" y="15313"/>
                  <a:pt x="35448" y="15030"/>
                  <a:pt x="35448" y="14652"/>
                </a:cubicBezTo>
                <a:cubicBezTo>
                  <a:pt x="35259" y="14179"/>
                  <a:pt x="35070" y="13896"/>
                  <a:pt x="34691" y="13896"/>
                </a:cubicBezTo>
                <a:close/>
                <a:moveTo>
                  <a:pt x="41686" y="13896"/>
                </a:moveTo>
                <a:cubicBezTo>
                  <a:pt x="41308" y="13896"/>
                  <a:pt x="40930" y="14274"/>
                  <a:pt x="40930" y="14652"/>
                </a:cubicBezTo>
                <a:cubicBezTo>
                  <a:pt x="40930" y="15030"/>
                  <a:pt x="41214" y="15313"/>
                  <a:pt x="41686" y="15313"/>
                </a:cubicBezTo>
                <a:cubicBezTo>
                  <a:pt x="42064" y="15313"/>
                  <a:pt x="42348" y="15030"/>
                  <a:pt x="42348" y="14652"/>
                </a:cubicBezTo>
                <a:cubicBezTo>
                  <a:pt x="42253" y="14179"/>
                  <a:pt x="42064" y="13896"/>
                  <a:pt x="41686" y="13896"/>
                </a:cubicBezTo>
                <a:close/>
                <a:moveTo>
                  <a:pt x="48681" y="13896"/>
                </a:moveTo>
                <a:cubicBezTo>
                  <a:pt x="48303" y="13896"/>
                  <a:pt x="47925" y="14274"/>
                  <a:pt x="47925" y="14652"/>
                </a:cubicBezTo>
                <a:cubicBezTo>
                  <a:pt x="47925" y="15030"/>
                  <a:pt x="48114" y="15313"/>
                  <a:pt x="48681" y="15313"/>
                </a:cubicBezTo>
                <a:cubicBezTo>
                  <a:pt x="48965" y="15313"/>
                  <a:pt x="49343" y="15030"/>
                  <a:pt x="49343" y="14652"/>
                </a:cubicBezTo>
                <a:cubicBezTo>
                  <a:pt x="49248" y="14179"/>
                  <a:pt x="48965" y="13896"/>
                  <a:pt x="48681" y="13896"/>
                </a:cubicBezTo>
                <a:close/>
                <a:moveTo>
                  <a:pt x="55581" y="13896"/>
                </a:moveTo>
                <a:cubicBezTo>
                  <a:pt x="55298" y="13896"/>
                  <a:pt x="54920" y="14274"/>
                  <a:pt x="54920" y="14652"/>
                </a:cubicBezTo>
                <a:cubicBezTo>
                  <a:pt x="54920" y="15030"/>
                  <a:pt x="55109" y="15313"/>
                  <a:pt x="55581" y="15313"/>
                </a:cubicBezTo>
                <a:cubicBezTo>
                  <a:pt x="55960" y="15313"/>
                  <a:pt x="56338" y="15030"/>
                  <a:pt x="56338" y="14652"/>
                </a:cubicBezTo>
                <a:cubicBezTo>
                  <a:pt x="56243" y="14179"/>
                  <a:pt x="55960" y="13896"/>
                  <a:pt x="55581" y="13896"/>
                </a:cubicBezTo>
                <a:close/>
                <a:moveTo>
                  <a:pt x="62576" y="13896"/>
                </a:moveTo>
                <a:cubicBezTo>
                  <a:pt x="62198" y="13896"/>
                  <a:pt x="61820" y="14274"/>
                  <a:pt x="61820" y="14652"/>
                </a:cubicBezTo>
                <a:cubicBezTo>
                  <a:pt x="61820" y="15030"/>
                  <a:pt x="62104" y="15313"/>
                  <a:pt x="62576" y="15313"/>
                </a:cubicBezTo>
                <a:cubicBezTo>
                  <a:pt x="62954" y="15313"/>
                  <a:pt x="63333" y="15030"/>
                  <a:pt x="63333" y="14652"/>
                </a:cubicBezTo>
                <a:cubicBezTo>
                  <a:pt x="63144" y="14179"/>
                  <a:pt x="62954" y="13896"/>
                  <a:pt x="62576" y="13896"/>
                </a:cubicBezTo>
                <a:close/>
                <a:moveTo>
                  <a:pt x="10209" y="15597"/>
                </a:moveTo>
                <a:cubicBezTo>
                  <a:pt x="9831" y="15597"/>
                  <a:pt x="9548" y="15881"/>
                  <a:pt x="9548" y="16259"/>
                </a:cubicBezTo>
                <a:cubicBezTo>
                  <a:pt x="9548" y="16637"/>
                  <a:pt x="9737" y="17015"/>
                  <a:pt x="10209" y="17015"/>
                </a:cubicBezTo>
                <a:cubicBezTo>
                  <a:pt x="10587" y="17015"/>
                  <a:pt x="10966" y="16637"/>
                  <a:pt x="10966" y="16259"/>
                </a:cubicBezTo>
                <a:cubicBezTo>
                  <a:pt x="10871" y="15975"/>
                  <a:pt x="10587" y="15597"/>
                  <a:pt x="10209" y="15597"/>
                </a:cubicBezTo>
                <a:close/>
                <a:moveTo>
                  <a:pt x="17204" y="15597"/>
                </a:moveTo>
                <a:cubicBezTo>
                  <a:pt x="16826" y="15597"/>
                  <a:pt x="16543" y="15881"/>
                  <a:pt x="16543" y="16259"/>
                </a:cubicBezTo>
                <a:cubicBezTo>
                  <a:pt x="16543" y="16637"/>
                  <a:pt x="16732" y="17015"/>
                  <a:pt x="17204" y="17015"/>
                </a:cubicBezTo>
                <a:cubicBezTo>
                  <a:pt x="17582" y="17015"/>
                  <a:pt x="17960" y="16637"/>
                  <a:pt x="17960" y="16259"/>
                </a:cubicBezTo>
                <a:cubicBezTo>
                  <a:pt x="17771" y="15975"/>
                  <a:pt x="17582" y="15597"/>
                  <a:pt x="17204" y="15597"/>
                </a:cubicBezTo>
                <a:close/>
                <a:moveTo>
                  <a:pt x="24199" y="15597"/>
                </a:moveTo>
                <a:cubicBezTo>
                  <a:pt x="23821" y="15597"/>
                  <a:pt x="23443" y="15881"/>
                  <a:pt x="23443" y="16259"/>
                </a:cubicBezTo>
                <a:cubicBezTo>
                  <a:pt x="23443" y="16637"/>
                  <a:pt x="23726" y="17015"/>
                  <a:pt x="24199" y="17015"/>
                </a:cubicBezTo>
                <a:cubicBezTo>
                  <a:pt x="24577" y="17015"/>
                  <a:pt x="24861" y="16637"/>
                  <a:pt x="24861" y="16259"/>
                </a:cubicBezTo>
                <a:cubicBezTo>
                  <a:pt x="24766" y="15975"/>
                  <a:pt x="24577" y="15597"/>
                  <a:pt x="24199" y="15597"/>
                </a:cubicBezTo>
                <a:close/>
                <a:moveTo>
                  <a:pt x="31099" y="15597"/>
                </a:moveTo>
                <a:cubicBezTo>
                  <a:pt x="30816" y="15597"/>
                  <a:pt x="30438" y="15881"/>
                  <a:pt x="30438" y="16259"/>
                </a:cubicBezTo>
                <a:cubicBezTo>
                  <a:pt x="30438" y="16637"/>
                  <a:pt x="30627" y="17015"/>
                  <a:pt x="31099" y="17015"/>
                </a:cubicBezTo>
                <a:cubicBezTo>
                  <a:pt x="31478" y="17015"/>
                  <a:pt x="31856" y="16637"/>
                  <a:pt x="31856" y="16259"/>
                </a:cubicBezTo>
                <a:cubicBezTo>
                  <a:pt x="31761" y="15975"/>
                  <a:pt x="31478" y="15597"/>
                  <a:pt x="31099" y="15597"/>
                </a:cubicBezTo>
                <a:close/>
                <a:moveTo>
                  <a:pt x="38094" y="15597"/>
                </a:moveTo>
                <a:cubicBezTo>
                  <a:pt x="37811" y="15597"/>
                  <a:pt x="37433" y="15881"/>
                  <a:pt x="37433" y="16259"/>
                </a:cubicBezTo>
                <a:cubicBezTo>
                  <a:pt x="37433" y="16637"/>
                  <a:pt x="37622" y="17015"/>
                  <a:pt x="38094" y="17015"/>
                </a:cubicBezTo>
                <a:cubicBezTo>
                  <a:pt x="38472" y="17015"/>
                  <a:pt x="38851" y="16637"/>
                  <a:pt x="38851" y="16259"/>
                </a:cubicBezTo>
                <a:cubicBezTo>
                  <a:pt x="38851" y="15975"/>
                  <a:pt x="38472" y="15597"/>
                  <a:pt x="38094" y="15597"/>
                </a:cubicBezTo>
                <a:close/>
                <a:moveTo>
                  <a:pt x="45089" y="15597"/>
                </a:moveTo>
                <a:cubicBezTo>
                  <a:pt x="44711" y="15597"/>
                  <a:pt x="44333" y="15881"/>
                  <a:pt x="44333" y="16259"/>
                </a:cubicBezTo>
                <a:cubicBezTo>
                  <a:pt x="44333" y="16637"/>
                  <a:pt x="44617" y="17015"/>
                  <a:pt x="45089" y="17015"/>
                </a:cubicBezTo>
                <a:cubicBezTo>
                  <a:pt x="45467" y="17015"/>
                  <a:pt x="45845" y="16637"/>
                  <a:pt x="45845" y="16259"/>
                </a:cubicBezTo>
                <a:cubicBezTo>
                  <a:pt x="45845" y="15975"/>
                  <a:pt x="45467" y="15597"/>
                  <a:pt x="45089" y="15597"/>
                </a:cubicBezTo>
                <a:close/>
                <a:moveTo>
                  <a:pt x="52084" y="15597"/>
                </a:moveTo>
                <a:cubicBezTo>
                  <a:pt x="51706" y="15597"/>
                  <a:pt x="51328" y="15881"/>
                  <a:pt x="51328" y="16259"/>
                </a:cubicBezTo>
                <a:cubicBezTo>
                  <a:pt x="51328" y="16637"/>
                  <a:pt x="51611" y="17015"/>
                  <a:pt x="52084" y="17015"/>
                </a:cubicBezTo>
                <a:cubicBezTo>
                  <a:pt x="52462" y="17015"/>
                  <a:pt x="52746" y="16637"/>
                  <a:pt x="52746" y="16259"/>
                </a:cubicBezTo>
                <a:cubicBezTo>
                  <a:pt x="52746" y="15975"/>
                  <a:pt x="52368" y="15597"/>
                  <a:pt x="52084" y="15597"/>
                </a:cubicBezTo>
                <a:close/>
                <a:moveTo>
                  <a:pt x="59079" y="15597"/>
                </a:moveTo>
                <a:cubicBezTo>
                  <a:pt x="58701" y="15597"/>
                  <a:pt x="58323" y="15881"/>
                  <a:pt x="58323" y="16259"/>
                </a:cubicBezTo>
                <a:cubicBezTo>
                  <a:pt x="58323" y="16637"/>
                  <a:pt x="58512" y="17015"/>
                  <a:pt x="59079" y="17015"/>
                </a:cubicBezTo>
                <a:cubicBezTo>
                  <a:pt x="59363" y="17015"/>
                  <a:pt x="59741" y="16637"/>
                  <a:pt x="59741" y="16259"/>
                </a:cubicBezTo>
                <a:cubicBezTo>
                  <a:pt x="59741" y="15975"/>
                  <a:pt x="59363" y="15597"/>
                  <a:pt x="59079" y="15597"/>
                </a:cubicBezTo>
                <a:close/>
                <a:moveTo>
                  <a:pt x="65979" y="15597"/>
                </a:moveTo>
                <a:cubicBezTo>
                  <a:pt x="65601" y="15597"/>
                  <a:pt x="65318" y="15881"/>
                  <a:pt x="65318" y="16259"/>
                </a:cubicBezTo>
                <a:cubicBezTo>
                  <a:pt x="65318" y="16637"/>
                  <a:pt x="65507" y="17015"/>
                  <a:pt x="65979" y="17015"/>
                </a:cubicBezTo>
                <a:cubicBezTo>
                  <a:pt x="66357" y="17015"/>
                  <a:pt x="66735" y="16637"/>
                  <a:pt x="66735" y="16259"/>
                </a:cubicBezTo>
                <a:cubicBezTo>
                  <a:pt x="66735" y="15975"/>
                  <a:pt x="66357" y="15597"/>
                  <a:pt x="65979" y="15597"/>
                </a:cubicBezTo>
                <a:close/>
                <a:moveTo>
                  <a:pt x="69099" y="17487"/>
                </a:moveTo>
                <a:cubicBezTo>
                  <a:pt x="68910" y="17582"/>
                  <a:pt x="68721" y="17677"/>
                  <a:pt x="68721" y="17960"/>
                </a:cubicBezTo>
                <a:cubicBezTo>
                  <a:pt x="68815" y="18433"/>
                  <a:pt x="69193" y="18622"/>
                  <a:pt x="69571" y="18622"/>
                </a:cubicBezTo>
                <a:cubicBezTo>
                  <a:pt x="69666" y="18622"/>
                  <a:pt x="69760" y="18527"/>
                  <a:pt x="69760" y="18527"/>
                </a:cubicBezTo>
                <a:cubicBezTo>
                  <a:pt x="69666" y="18244"/>
                  <a:pt x="69571" y="18149"/>
                  <a:pt x="69382" y="17960"/>
                </a:cubicBezTo>
                <a:cubicBezTo>
                  <a:pt x="69288" y="17771"/>
                  <a:pt x="69193" y="17582"/>
                  <a:pt x="69099" y="17487"/>
                </a:cubicBezTo>
                <a:close/>
                <a:moveTo>
                  <a:pt x="6712" y="17393"/>
                </a:moveTo>
                <a:cubicBezTo>
                  <a:pt x="6334" y="17393"/>
                  <a:pt x="5956" y="17677"/>
                  <a:pt x="5956" y="18055"/>
                </a:cubicBezTo>
                <a:cubicBezTo>
                  <a:pt x="5956" y="18433"/>
                  <a:pt x="6239" y="18811"/>
                  <a:pt x="6712" y="18811"/>
                </a:cubicBezTo>
                <a:cubicBezTo>
                  <a:pt x="7090" y="18811"/>
                  <a:pt x="7374" y="18433"/>
                  <a:pt x="7374" y="18055"/>
                </a:cubicBezTo>
                <a:cubicBezTo>
                  <a:pt x="7374" y="17677"/>
                  <a:pt x="7090" y="17393"/>
                  <a:pt x="6712" y="17393"/>
                </a:cubicBezTo>
                <a:close/>
                <a:moveTo>
                  <a:pt x="13707" y="17393"/>
                </a:moveTo>
                <a:cubicBezTo>
                  <a:pt x="13329" y="17393"/>
                  <a:pt x="12951" y="17677"/>
                  <a:pt x="12951" y="18055"/>
                </a:cubicBezTo>
                <a:cubicBezTo>
                  <a:pt x="12951" y="18433"/>
                  <a:pt x="13234" y="18811"/>
                  <a:pt x="13707" y="18811"/>
                </a:cubicBezTo>
                <a:cubicBezTo>
                  <a:pt x="13990" y="18811"/>
                  <a:pt x="14368" y="18433"/>
                  <a:pt x="14368" y="18055"/>
                </a:cubicBezTo>
                <a:cubicBezTo>
                  <a:pt x="14368" y="17677"/>
                  <a:pt x="13990" y="17393"/>
                  <a:pt x="13707" y="17393"/>
                </a:cubicBezTo>
                <a:close/>
                <a:moveTo>
                  <a:pt x="20607" y="17393"/>
                </a:moveTo>
                <a:cubicBezTo>
                  <a:pt x="20324" y="17393"/>
                  <a:pt x="19945" y="17677"/>
                  <a:pt x="19945" y="18055"/>
                </a:cubicBezTo>
                <a:cubicBezTo>
                  <a:pt x="19945" y="18433"/>
                  <a:pt x="20135" y="18811"/>
                  <a:pt x="20607" y="18811"/>
                </a:cubicBezTo>
                <a:cubicBezTo>
                  <a:pt x="20985" y="18811"/>
                  <a:pt x="21363" y="18433"/>
                  <a:pt x="21363" y="18055"/>
                </a:cubicBezTo>
                <a:cubicBezTo>
                  <a:pt x="21363" y="17677"/>
                  <a:pt x="21080" y="17393"/>
                  <a:pt x="20607" y="17393"/>
                </a:cubicBezTo>
                <a:close/>
                <a:moveTo>
                  <a:pt x="27602" y="17393"/>
                </a:moveTo>
                <a:cubicBezTo>
                  <a:pt x="27224" y="17393"/>
                  <a:pt x="26846" y="17677"/>
                  <a:pt x="26846" y="18055"/>
                </a:cubicBezTo>
                <a:cubicBezTo>
                  <a:pt x="26846" y="18433"/>
                  <a:pt x="27129" y="18811"/>
                  <a:pt x="27602" y="18811"/>
                </a:cubicBezTo>
                <a:cubicBezTo>
                  <a:pt x="27980" y="18811"/>
                  <a:pt x="28358" y="18433"/>
                  <a:pt x="28358" y="18055"/>
                </a:cubicBezTo>
                <a:cubicBezTo>
                  <a:pt x="28358" y="17677"/>
                  <a:pt x="28075" y="17393"/>
                  <a:pt x="27602" y="17393"/>
                </a:cubicBezTo>
                <a:close/>
                <a:moveTo>
                  <a:pt x="34691" y="17393"/>
                </a:moveTo>
                <a:cubicBezTo>
                  <a:pt x="34313" y="17393"/>
                  <a:pt x="33935" y="17677"/>
                  <a:pt x="33935" y="18055"/>
                </a:cubicBezTo>
                <a:cubicBezTo>
                  <a:pt x="33935" y="18433"/>
                  <a:pt x="34219" y="18811"/>
                  <a:pt x="34691" y="18811"/>
                </a:cubicBezTo>
                <a:cubicBezTo>
                  <a:pt x="35070" y="18811"/>
                  <a:pt x="35448" y="18433"/>
                  <a:pt x="35448" y="18055"/>
                </a:cubicBezTo>
                <a:cubicBezTo>
                  <a:pt x="35259" y="17677"/>
                  <a:pt x="35070" y="17393"/>
                  <a:pt x="34691" y="17393"/>
                </a:cubicBezTo>
                <a:close/>
                <a:moveTo>
                  <a:pt x="41686" y="17393"/>
                </a:moveTo>
                <a:cubicBezTo>
                  <a:pt x="41308" y="17393"/>
                  <a:pt x="40930" y="17677"/>
                  <a:pt x="40930" y="18055"/>
                </a:cubicBezTo>
                <a:cubicBezTo>
                  <a:pt x="40930" y="18433"/>
                  <a:pt x="41214" y="18811"/>
                  <a:pt x="41686" y="18811"/>
                </a:cubicBezTo>
                <a:cubicBezTo>
                  <a:pt x="42064" y="18811"/>
                  <a:pt x="42348" y="18433"/>
                  <a:pt x="42348" y="18055"/>
                </a:cubicBezTo>
                <a:cubicBezTo>
                  <a:pt x="42253" y="17677"/>
                  <a:pt x="42064" y="17393"/>
                  <a:pt x="41686" y="17393"/>
                </a:cubicBezTo>
                <a:close/>
                <a:moveTo>
                  <a:pt x="48681" y="17393"/>
                </a:moveTo>
                <a:cubicBezTo>
                  <a:pt x="48303" y="17393"/>
                  <a:pt x="47925" y="17677"/>
                  <a:pt x="47925" y="18055"/>
                </a:cubicBezTo>
                <a:cubicBezTo>
                  <a:pt x="47925" y="18433"/>
                  <a:pt x="48114" y="18811"/>
                  <a:pt x="48681" y="18811"/>
                </a:cubicBezTo>
                <a:cubicBezTo>
                  <a:pt x="48965" y="18811"/>
                  <a:pt x="49343" y="18433"/>
                  <a:pt x="49343" y="18055"/>
                </a:cubicBezTo>
                <a:cubicBezTo>
                  <a:pt x="49248" y="17677"/>
                  <a:pt x="48965" y="17393"/>
                  <a:pt x="48681" y="17393"/>
                </a:cubicBezTo>
                <a:close/>
                <a:moveTo>
                  <a:pt x="55581" y="17393"/>
                </a:moveTo>
                <a:cubicBezTo>
                  <a:pt x="55298" y="17393"/>
                  <a:pt x="54920" y="17677"/>
                  <a:pt x="54920" y="18055"/>
                </a:cubicBezTo>
                <a:cubicBezTo>
                  <a:pt x="54920" y="18433"/>
                  <a:pt x="55109" y="18811"/>
                  <a:pt x="55581" y="18811"/>
                </a:cubicBezTo>
                <a:cubicBezTo>
                  <a:pt x="55960" y="18811"/>
                  <a:pt x="56338" y="18433"/>
                  <a:pt x="56338" y="18055"/>
                </a:cubicBezTo>
                <a:cubicBezTo>
                  <a:pt x="56243" y="17677"/>
                  <a:pt x="55960" y="17393"/>
                  <a:pt x="55581" y="17393"/>
                </a:cubicBezTo>
                <a:close/>
                <a:moveTo>
                  <a:pt x="62576" y="17393"/>
                </a:moveTo>
                <a:cubicBezTo>
                  <a:pt x="62198" y="17393"/>
                  <a:pt x="61820" y="17677"/>
                  <a:pt x="61820" y="18055"/>
                </a:cubicBezTo>
                <a:cubicBezTo>
                  <a:pt x="61820" y="18433"/>
                  <a:pt x="62104" y="18811"/>
                  <a:pt x="62576" y="18811"/>
                </a:cubicBezTo>
                <a:cubicBezTo>
                  <a:pt x="62954" y="18811"/>
                  <a:pt x="63333" y="18433"/>
                  <a:pt x="63333" y="18055"/>
                </a:cubicBezTo>
                <a:cubicBezTo>
                  <a:pt x="63144" y="17677"/>
                  <a:pt x="62954" y="17393"/>
                  <a:pt x="62576" y="17393"/>
                </a:cubicBezTo>
                <a:close/>
                <a:moveTo>
                  <a:pt x="10209" y="19094"/>
                </a:moveTo>
                <a:cubicBezTo>
                  <a:pt x="9831" y="19094"/>
                  <a:pt x="9548" y="19473"/>
                  <a:pt x="9548" y="19851"/>
                </a:cubicBezTo>
                <a:cubicBezTo>
                  <a:pt x="9548" y="20134"/>
                  <a:pt x="9737" y="20512"/>
                  <a:pt x="10209" y="20512"/>
                </a:cubicBezTo>
                <a:cubicBezTo>
                  <a:pt x="10587" y="20512"/>
                  <a:pt x="10966" y="20229"/>
                  <a:pt x="10966" y="19851"/>
                </a:cubicBezTo>
                <a:cubicBezTo>
                  <a:pt x="10871" y="19378"/>
                  <a:pt x="10587" y="19094"/>
                  <a:pt x="10209" y="19094"/>
                </a:cubicBezTo>
                <a:close/>
                <a:moveTo>
                  <a:pt x="17204" y="19094"/>
                </a:moveTo>
                <a:cubicBezTo>
                  <a:pt x="16826" y="19094"/>
                  <a:pt x="16543" y="19473"/>
                  <a:pt x="16543" y="19851"/>
                </a:cubicBezTo>
                <a:cubicBezTo>
                  <a:pt x="16543" y="20134"/>
                  <a:pt x="16732" y="20512"/>
                  <a:pt x="17204" y="20512"/>
                </a:cubicBezTo>
                <a:cubicBezTo>
                  <a:pt x="17582" y="20512"/>
                  <a:pt x="17960" y="20229"/>
                  <a:pt x="17960" y="19851"/>
                </a:cubicBezTo>
                <a:cubicBezTo>
                  <a:pt x="17771" y="19378"/>
                  <a:pt x="17582" y="19094"/>
                  <a:pt x="17204" y="19094"/>
                </a:cubicBezTo>
                <a:close/>
                <a:moveTo>
                  <a:pt x="24199" y="19094"/>
                </a:moveTo>
                <a:cubicBezTo>
                  <a:pt x="23821" y="19094"/>
                  <a:pt x="23443" y="19473"/>
                  <a:pt x="23443" y="19851"/>
                </a:cubicBezTo>
                <a:cubicBezTo>
                  <a:pt x="23443" y="20134"/>
                  <a:pt x="23726" y="20512"/>
                  <a:pt x="24199" y="20512"/>
                </a:cubicBezTo>
                <a:cubicBezTo>
                  <a:pt x="24577" y="20512"/>
                  <a:pt x="24861" y="20229"/>
                  <a:pt x="24861" y="19851"/>
                </a:cubicBezTo>
                <a:cubicBezTo>
                  <a:pt x="24766" y="19378"/>
                  <a:pt x="24577" y="19094"/>
                  <a:pt x="24199" y="19094"/>
                </a:cubicBezTo>
                <a:close/>
                <a:moveTo>
                  <a:pt x="31099" y="19094"/>
                </a:moveTo>
                <a:cubicBezTo>
                  <a:pt x="30816" y="19094"/>
                  <a:pt x="30438" y="19473"/>
                  <a:pt x="30438" y="19851"/>
                </a:cubicBezTo>
                <a:cubicBezTo>
                  <a:pt x="30438" y="20134"/>
                  <a:pt x="30627" y="20512"/>
                  <a:pt x="31099" y="20512"/>
                </a:cubicBezTo>
                <a:cubicBezTo>
                  <a:pt x="31478" y="20512"/>
                  <a:pt x="31856" y="20229"/>
                  <a:pt x="31856" y="19851"/>
                </a:cubicBezTo>
                <a:cubicBezTo>
                  <a:pt x="31761" y="19378"/>
                  <a:pt x="31478" y="19094"/>
                  <a:pt x="31099" y="19094"/>
                </a:cubicBezTo>
                <a:close/>
                <a:moveTo>
                  <a:pt x="38094" y="19094"/>
                </a:moveTo>
                <a:cubicBezTo>
                  <a:pt x="37811" y="19094"/>
                  <a:pt x="37433" y="19473"/>
                  <a:pt x="37433" y="19851"/>
                </a:cubicBezTo>
                <a:cubicBezTo>
                  <a:pt x="37433" y="20134"/>
                  <a:pt x="37622" y="20512"/>
                  <a:pt x="38094" y="20512"/>
                </a:cubicBezTo>
                <a:cubicBezTo>
                  <a:pt x="38472" y="20512"/>
                  <a:pt x="38851" y="20229"/>
                  <a:pt x="38851" y="19851"/>
                </a:cubicBezTo>
                <a:cubicBezTo>
                  <a:pt x="38851" y="19378"/>
                  <a:pt x="38472" y="19094"/>
                  <a:pt x="38094" y="19094"/>
                </a:cubicBezTo>
                <a:close/>
                <a:moveTo>
                  <a:pt x="45089" y="19094"/>
                </a:moveTo>
                <a:cubicBezTo>
                  <a:pt x="44711" y="19094"/>
                  <a:pt x="44333" y="19473"/>
                  <a:pt x="44333" y="19851"/>
                </a:cubicBezTo>
                <a:cubicBezTo>
                  <a:pt x="44333" y="20134"/>
                  <a:pt x="44617" y="20512"/>
                  <a:pt x="45089" y="20512"/>
                </a:cubicBezTo>
                <a:cubicBezTo>
                  <a:pt x="45467" y="20512"/>
                  <a:pt x="45845" y="20229"/>
                  <a:pt x="45845" y="19851"/>
                </a:cubicBezTo>
                <a:cubicBezTo>
                  <a:pt x="45845" y="19378"/>
                  <a:pt x="45467" y="19094"/>
                  <a:pt x="45089" y="19094"/>
                </a:cubicBezTo>
                <a:close/>
                <a:moveTo>
                  <a:pt x="52084" y="19094"/>
                </a:moveTo>
                <a:cubicBezTo>
                  <a:pt x="51706" y="19094"/>
                  <a:pt x="51328" y="19473"/>
                  <a:pt x="51328" y="19851"/>
                </a:cubicBezTo>
                <a:cubicBezTo>
                  <a:pt x="51328" y="20134"/>
                  <a:pt x="51611" y="20512"/>
                  <a:pt x="52084" y="20512"/>
                </a:cubicBezTo>
                <a:cubicBezTo>
                  <a:pt x="52462" y="20512"/>
                  <a:pt x="52746" y="20229"/>
                  <a:pt x="52746" y="19851"/>
                </a:cubicBezTo>
                <a:cubicBezTo>
                  <a:pt x="52746" y="19378"/>
                  <a:pt x="52368" y="19094"/>
                  <a:pt x="52084" y="19094"/>
                </a:cubicBezTo>
                <a:close/>
                <a:moveTo>
                  <a:pt x="59079" y="19094"/>
                </a:moveTo>
                <a:cubicBezTo>
                  <a:pt x="58701" y="19094"/>
                  <a:pt x="58323" y="19473"/>
                  <a:pt x="58323" y="19851"/>
                </a:cubicBezTo>
                <a:cubicBezTo>
                  <a:pt x="58323" y="20134"/>
                  <a:pt x="58512" y="20512"/>
                  <a:pt x="59079" y="20512"/>
                </a:cubicBezTo>
                <a:cubicBezTo>
                  <a:pt x="59363" y="20512"/>
                  <a:pt x="59741" y="20229"/>
                  <a:pt x="59741" y="19851"/>
                </a:cubicBezTo>
                <a:cubicBezTo>
                  <a:pt x="59741" y="19378"/>
                  <a:pt x="59363" y="19094"/>
                  <a:pt x="59079" y="19094"/>
                </a:cubicBezTo>
                <a:close/>
                <a:moveTo>
                  <a:pt x="65979" y="19094"/>
                </a:moveTo>
                <a:cubicBezTo>
                  <a:pt x="65601" y="19094"/>
                  <a:pt x="65318" y="19473"/>
                  <a:pt x="65318" y="19851"/>
                </a:cubicBezTo>
                <a:cubicBezTo>
                  <a:pt x="65318" y="20134"/>
                  <a:pt x="65507" y="20512"/>
                  <a:pt x="65979" y="20512"/>
                </a:cubicBezTo>
                <a:cubicBezTo>
                  <a:pt x="66357" y="20512"/>
                  <a:pt x="66735" y="20229"/>
                  <a:pt x="66735" y="19851"/>
                </a:cubicBezTo>
                <a:cubicBezTo>
                  <a:pt x="66735" y="19378"/>
                  <a:pt x="66357" y="19094"/>
                  <a:pt x="65979" y="19094"/>
                </a:cubicBezTo>
                <a:close/>
                <a:moveTo>
                  <a:pt x="6712" y="20890"/>
                </a:moveTo>
                <a:cubicBezTo>
                  <a:pt x="6334" y="20890"/>
                  <a:pt x="5956" y="21268"/>
                  <a:pt x="5956" y="21647"/>
                </a:cubicBezTo>
                <a:cubicBezTo>
                  <a:pt x="5956" y="21930"/>
                  <a:pt x="6239" y="22308"/>
                  <a:pt x="6712" y="22308"/>
                </a:cubicBezTo>
                <a:cubicBezTo>
                  <a:pt x="7090" y="22308"/>
                  <a:pt x="7374" y="21930"/>
                  <a:pt x="7374" y="21647"/>
                </a:cubicBezTo>
                <a:cubicBezTo>
                  <a:pt x="7374" y="21174"/>
                  <a:pt x="7090" y="20890"/>
                  <a:pt x="6712" y="20890"/>
                </a:cubicBezTo>
                <a:close/>
                <a:moveTo>
                  <a:pt x="13707" y="20890"/>
                </a:moveTo>
                <a:cubicBezTo>
                  <a:pt x="13329" y="20890"/>
                  <a:pt x="12951" y="21268"/>
                  <a:pt x="12951" y="21647"/>
                </a:cubicBezTo>
                <a:cubicBezTo>
                  <a:pt x="12951" y="21930"/>
                  <a:pt x="13234" y="22308"/>
                  <a:pt x="13707" y="22308"/>
                </a:cubicBezTo>
                <a:cubicBezTo>
                  <a:pt x="13990" y="22308"/>
                  <a:pt x="14368" y="21930"/>
                  <a:pt x="14368" y="21647"/>
                </a:cubicBezTo>
                <a:cubicBezTo>
                  <a:pt x="14368" y="21174"/>
                  <a:pt x="13990" y="20890"/>
                  <a:pt x="13707" y="20890"/>
                </a:cubicBezTo>
                <a:close/>
                <a:moveTo>
                  <a:pt x="20607" y="20890"/>
                </a:moveTo>
                <a:cubicBezTo>
                  <a:pt x="20324" y="20890"/>
                  <a:pt x="19945" y="21268"/>
                  <a:pt x="19945" y="21647"/>
                </a:cubicBezTo>
                <a:cubicBezTo>
                  <a:pt x="19945" y="21930"/>
                  <a:pt x="20135" y="22308"/>
                  <a:pt x="20607" y="22308"/>
                </a:cubicBezTo>
                <a:cubicBezTo>
                  <a:pt x="20985" y="22308"/>
                  <a:pt x="21363" y="21930"/>
                  <a:pt x="21363" y="21647"/>
                </a:cubicBezTo>
                <a:cubicBezTo>
                  <a:pt x="21363" y="21174"/>
                  <a:pt x="21080" y="20890"/>
                  <a:pt x="20607" y="20890"/>
                </a:cubicBezTo>
                <a:close/>
                <a:moveTo>
                  <a:pt x="27602" y="20890"/>
                </a:moveTo>
                <a:cubicBezTo>
                  <a:pt x="27224" y="20890"/>
                  <a:pt x="26846" y="21268"/>
                  <a:pt x="26846" y="21647"/>
                </a:cubicBezTo>
                <a:cubicBezTo>
                  <a:pt x="26846" y="21930"/>
                  <a:pt x="27129" y="22308"/>
                  <a:pt x="27602" y="22308"/>
                </a:cubicBezTo>
                <a:cubicBezTo>
                  <a:pt x="27980" y="22308"/>
                  <a:pt x="28358" y="21930"/>
                  <a:pt x="28358" y="21647"/>
                </a:cubicBezTo>
                <a:cubicBezTo>
                  <a:pt x="28358" y="21174"/>
                  <a:pt x="28075" y="20890"/>
                  <a:pt x="27602" y="20890"/>
                </a:cubicBezTo>
                <a:close/>
                <a:moveTo>
                  <a:pt x="34691" y="20890"/>
                </a:moveTo>
                <a:cubicBezTo>
                  <a:pt x="34313" y="20890"/>
                  <a:pt x="33935" y="21268"/>
                  <a:pt x="33935" y="21647"/>
                </a:cubicBezTo>
                <a:cubicBezTo>
                  <a:pt x="33935" y="21930"/>
                  <a:pt x="34219" y="22308"/>
                  <a:pt x="34691" y="22308"/>
                </a:cubicBezTo>
                <a:cubicBezTo>
                  <a:pt x="35070" y="22308"/>
                  <a:pt x="35448" y="21930"/>
                  <a:pt x="35448" y="21647"/>
                </a:cubicBezTo>
                <a:cubicBezTo>
                  <a:pt x="35259" y="21174"/>
                  <a:pt x="35070" y="20890"/>
                  <a:pt x="34691" y="20890"/>
                </a:cubicBezTo>
                <a:close/>
                <a:moveTo>
                  <a:pt x="41686" y="20890"/>
                </a:moveTo>
                <a:cubicBezTo>
                  <a:pt x="41308" y="20890"/>
                  <a:pt x="40930" y="21268"/>
                  <a:pt x="40930" y="21647"/>
                </a:cubicBezTo>
                <a:cubicBezTo>
                  <a:pt x="40930" y="21930"/>
                  <a:pt x="41214" y="22308"/>
                  <a:pt x="41686" y="22308"/>
                </a:cubicBezTo>
                <a:cubicBezTo>
                  <a:pt x="42064" y="22308"/>
                  <a:pt x="42348" y="21930"/>
                  <a:pt x="42348" y="21647"/>
                </a:cubicBezTo>
                <a:cubicBezTo>
                  <a:pt x="42253" y="21174"/>
                  <a:pt x="42064" y="20890"/>
                  <a:pt x="41686" y="20890"/>
                </a:cubicBezTo>
                <a:close/>
                <a:moveTo>
                  <a:pt x="48681" y="20890"/>
                </a:moveTo>
                <a:cubicBezTo>
                  <a:pt x="48303" y="20890"/>
                  <a:pt x="47925" y="21268"/>
                  <a:pt x="47925" y="21647"/>
                </a:cubicBezTo>
                <a:cubicBezTo>
                  <a:pt x="47925" y="21930"/>
                  <a:pt x="48114" y="22308"/>
                  <a:pt x="48681" y="22308"/>
                </a:cubicBezTo>
                <a:cubicBezTo>
                  <a:pt x="48965" y="22308"/>
                  <a:pt x="49343" y="21930"/>
                  <a:pt x="49343" y="21647"/>
                </a:cubicBezTo>
                <a:cubicBezTo>
                  <a:pt x="49248" y="21174"/>
                  <a:pt x="48965" y="20890"/>
                  <a:pt x="48681" y="20890"/>
                </a:cubicBezTo>
                <a:close/>
                <a:moveTo>
                  <a:pt x="55581" y="20890"/>
                </a:moveTo>
                <a:cubicBezTo>
                  <a:pt x="55298" y="20890"/>
                  <a:pt x="54920" y="21268"/>
                  <a:pt x="54920" y="21647"/>
                </a:cubicBezTo>
                <a:cubicBezTo>
                  <a:pt x="54920" y="21930"/>
                  <a:pt x="55109" y="22308"/>
                  <a:pt x="55581" y="22308"/>
                </a:cubicBezTo>
                <a:cubicBezTo>
                  <a:pt x="55960" y="22308"/>
                  <a:pt x="56338" y="21930"/>
                  <a:pt x="56338" y="21647"/>
                </a:cubicBezTo>
                <a:cubicBezTo>
                  <a:pt x="56243" y="21174"/>
                  <a:pt x="55960" y="20890"/>
                  <a:pt x="55581" y="20890"/>
                </a:cubicBezTo>
                <a:close/>
                <a:moveTo>
                  <a:pt x="62576" y="20890"/>
                </a:moveTo>
                <a:cubicBezTo>
                  <a:pt x="62198" y="20890"/>
                  <a:pt x="61820" y="21268"/>
                  <a:pt x="61820" y="21647"/>
                </a:cubicBezTo>
                <a:cubicBezTo>
                  <a:pt x="61820" y="21930"/>
                  <a:pt x="62104" y="22308"/>
                  <a:pt x="62576" y="22308"/>
                </a:cubicBezTo>
                <a:cubicBezTo>
                  <a:pt x="62954" y="22308"/>
                  <a:pt x="63333" y="21930"/>
                  <a:pt x="63333" y="21647"/>
                </a:cubicBezTo>
                <a:cubicBezTo>
                  <a:pt x="63144" y="21174"/>
                  <a:pt x="62954" y="20890"/>
                  <a:pt x="62576" y="20890"/>
                </a:cubicBezTo>
                <a:close/>
                <a:moveTo>
                  <a:pt x="69571" y="20890"/>
                </a:moveTo>
                <a:cubicBezTo>
                  <a:pt x="69193" y="20890"/>
                  <a:pt x="68815" y="21268"/>
                  <a:pt x="68815" y="21647"/>
                </a:cubicBezTo>
                <a:cubicBezTo>
                  <a:pt x="68815" y="21930"/>
                  <a:pt x="69099" y="22308"/>
                  <a:pt x="69571" y="22308"/>
                </a:cubicBezTo>
                <a:cubicBezTo>
                  <a:pt x="69949" y="22308"/>
                  <a:pt x="70233" y="21930"/>
                  <a:pt x="70233" y="21647"/>
                </a:cubicBezTo>
                <a:cubicBezTo>
                  <a:pt x="70138" y="21174"/>
                  <a:pt x="69949" y="20890"/>
                  <a:pt x="69571" y="20890"/>
                </a:cubicBezTo>
                <a:close/>
                <a:moveTo>
                  <a:pt x="3309" y="22497"/>
                </a:moveTo>
                <a:cubicBezTo>
                  <a:pt x="2931" y="22497"/>
                  <a:pt x="2553" y="22875"/>
                  <a:pt x="2553" y="23254"/>
                </a:cubicBezTo>
                <a:cubicBezTo>
                  <a:pt x="2553" y="23632"/>
                  <a:pt x="2742" y="24010"/>
                  <a:pt x="3309" y="24010"/>
                </a:cubicBezTo>
                <a:cubicBezTo>
                  <a:pt x="3593" y="24010"/>
                  <a:pt x="3971" y="23632"/>
                  <a:pt x="3971" y="23254"/>
                </a:cubicBezTo>
                <a:cubicBezTo>
                  <a:pt x="3876" y="22875"/>
                  <a:pt x="3593" y="22497"/>
                  <a:pt x="3309" y="22497"/>
                </a:cubicBezTo>
                <a:close/>
                <a:moveTo>
                  <a:pt x="10209" y="22497"/>
                </a:moveTo>
                <a:cubicBezTo>
                  <a:pt x="9831" y="22497"/>
                  <a:pt x="9548" y="22875"/>
                  <a:pt x="9548" y="23254"/>
                </a:cubicBezTo>
                <a:cubicBezTo>
                  <a:pt x="9548" y="23632"/>
                  <a:pt x="9737" y="24010"/>
                  <a:pt x="10209" y="24010"/>
                </a:cubicBezTo>
                <a:cubicBezTo>
                  <a:pt x="10587" y="24010"/>
                  <a:pt x="10966" y="23632"/>
                  <a:pt x="10966" y="23254"/>
                </a:cubicBezTo>
                <a:cubicBezTo>
                  <a:pt x="10871" y="22875"/>
                  <a:pt x="10587" y="22497"/>
                  <a:pt x="10209" y="22497"/>
                </a:cubicBezTo>
                <a:close/>
                <a:moveTo>
                  <a:pt x="17204" y="22497"/>
                </a:moveTo>
                <a:cubicBezTo>
                  <a:pt x="16826" y="22497"/>
                  <a:pt x="16543" y="22875"/>
                  <a:pt x="16543" y="23254"/>
                </a:cubicBezTo>
                <a:cubicBezTo>
                  <a:pt x="16543" y="23632"/>
                  <a:pt x="16732" y="24010"/>
                  <a:pt x="17204" y="24010"/>
                </a:cubicBezTo>
                <a:cubicBezTo>
                  <a:pt x="17582" y="24010"/>
                  <a:pt x="17960" y="23632"/>
                  <a:pt x="17960" y="23254"/>
                </a:cubicBezTo>
                <a:cubicBezTo>
                  <a:pt x="17771" y="22875"/>
                  <a:pt x="17582" y="22497"/>
                  <a:pt x="17204" y="22497"/>
                </a:cubicBezTo>
                <a:close/>
                <a:moveTo>
                  <a:pt x="24199" y="22497"/>
                </a:moveTo>
                <a:cubicBezTo>
                  <a:pt x="23821" y="22497"/>
                  <a:pt x="23443" y="22875"/>
                  <a:pt x="23443" y="23254"/>
                </a:cubicBezTo>
                <a:cubicBezTo>
                  <a:pt x="23443" y="23632"/>
                  <a:pt x="23726" y="24010"/>
                  <a:pt x="24199" y="24010"/>
                </a:cubicBezTo>
                <a:cubicBezTo>
                  <a:pt x="24577" y="24010"/>
                  <a:pt x="24861" y="23632"/>
                  <a:pt x="24861" y="23254"/>
                </a:cubicBezTo>
                <a:cubicBezTo>
                  <a:pt x="24766" y="22875"/>
                  <a:pt x="24577" y="22497"/>
                  <a:pt x="24199" y="22497"/>
                </a:cubicBezTo>
                <a:close/>
                <a:moveTo>
                  <a:pt x="31099" y="22497"/>
                </a:moveTo>
                <a:cubicBezTo>
                  <a:pt x="30816" y="22497"/>
                  <a:pt x="30438" y="22875"/>
                  <a:pt x="30438" y="23254"/>
                </a:cubicBezTo>
                <a:cubicBezTo>
                  <a:pt x="30438" y="23632"/>
                  <a:pt x="30627" y="24010"/>
                  <a:pt x="31099" y="24010"/>
                </a:cubicBezTo>
                <a:cubicBezTo>
                  <a:pt x="31478" y="24010"/>
                  <a:pt x="31856" y="23632"/>
                  <a:pt x="31856" y="23254"/>
                </a:cubicBezTo>
                <a:cubicBezTo>
                  <a:pt x="31761" y="22875"/>
                  <a:pt x="31478" y="22497"/>
                  <a:pt x="31099" y="22497"/>
                </a:cubicBezTo>
                <a:close/>
                <a:moveTo>
                  <a:pt x="38094" y="22497"/>
                </a:moveTo>
                <a:cubicBezTo>
                  <a:pt x="37811" y="22497"/>
                  <a:pt x="37433" y="22875"/>
                  <a:pt x="37433" y="23254"/>
                </a:cubicBezTo>
                <a:cubicBezTo>
                  <a:pt x="37433" y="23632"/>
                  <a:pt x="37622" y="24010"/>
                  <a:pt x="38094" y="24010"/>
                </a:cubicBezTo>
                <a:cubicBezTo>
                  <a:pt x="38472" y="24010"/>
                  <a:pt x="38851" y="23632"/>
                  <a:pt x="38851" y="23254"/>
                </a:cubicBezTo>
                <a:cubicBezTo>
                  <a:pt x="38851" y="22875"/>
                  <a:pt x="38472" y="22497"/>
                  <a:pt x="38094" y="22497"/>
                </a:cubicBezTo>
                <a:close/>
                <a:moveTo>
                  <a:pt x="45089" y="22497"/>
                </a:moveTo>
                <a:cubicBezTo>
                  <a:pt x="44711" y="22497"/>
                  <a:pt x="44333" y="22875"/>
                  <a:pt x="44333" y="23254"/>
                </a:cubicBezTo>
                <a:cubicBezTo>
                  <a:pt x="44333" y="23632"/>
                  <a:pt x="44617" y="24010"/>
                  <a:pt x="45089" y="24010"/>
                </a:cubicBezTo>
                <a:cubicBezTo>
                  <a:pt x="45467" y="24010"/>
                  <a:pt x="45845" y="23632"/>
                  <a:pt x="45845" y="23254"/>
                </a:cubicBezTo>
                <a:cubicBezTo>
                  <a:pt x="45845" y="22875"/>
                  <a:pt x="45467" y="22497"/>
                  <a:pt x="45089" y="22497"/>
                </a:cubicBezTo>
                <a:close/>
                <a:moveTo>
                  <a:pt x="52084" y="22497"/>
                </a:moveTo>
                <a:cubicBezTo>
                  <a:pt x="51706" y="22497"/>
                  <a:pt x="51328" y="22875"/>
                  <a:pt x="51328" y="23254"/>
                </a:cubicBezTo>
                <a:cubicBezTo>
                  <a:pt x="51328" y="23632"/>
                  <a:pt x="51611" y="24010"/>
                  <a:pt x="52084" y="24010"/>
                </a:cubicBezTo>
                <a:cubicBezTo>
                  <a:pt x="52462" y="24010"/>
                  <a:pt x="52746" y="23632"/>
                  <a:pt x="52746" y="23254"/>
                </a:cubicBezTo>
                <a:cubicBezTo>
                  <a:pt x="52746" y="22875"/>
                  <a:pt x="52368" y="22497"/>
                  <a:pt x="52084" y="22497"/>
                </a:cubicBezTo>
                <a:close/>
                <a:moveTo>
                  <a:pt x="59079" y="22497"/>
                </a:moveTo>
                <a:cubicBezTo>
                  <a:pt x="58701" y="22497"/>
                  <a:pt x="58323" y="22875"/>
                  <a:pt x="58323" y="23254"/>
                </a:cubicBezTo>
                <a:cubicBezTo>
                  <a:pt x="58323" y="23632"/>
                  <a:pt x="58512" y="24010"/>
                  <a:pt x="59079" y="24010"/>
                </a:cubicBezTo>
                <a:cubicBezTo>
                  <a:pt x="59363" y="24010"/>
                  <a:pt x="59741" y="23632"/>
                  <a:pt x="59741" y="23254"/>
                </a:cubicBezTo>
                <a:cubicBezTo>
                  <a:pt x="59741" y="22875"/>
                  <a:pt x="59363" y="22497"/>
                  <a:pt x="59079" y="22497"/>
                </a:cubicBezTo>
                <a:close/>
                <a:moveTo>
                  <a:pt x="65979" y="22497"/>
                </a:moveTo>
                <a:cubicBezTo>
                  <a:pt x="65601" y="22497"/>
                  <a:pt x="65318" y="22875"/>
                  <a:pt x="65318" y="23254"/>
                </a:cubicBezTo>
                <a:cubicBezTo>
                  <a:pt x="65318" y="23632"/>
                  <a:pt x="65507" y="24010"/>
                  <a:pt x="65979" y="24010"/>
                </a:cubicBezTo>
                <a:cubicBezTo>
                  <a:pt x="66357" y="24010"/>
                  <a:pt x="66735" y="23632"/>
                  <a:pt x="66735" y="23254"/>
                </a:cubicBezTo>
                <a:cubicBezTo>
                  <a:pt x="66735" y="22875"/>
                  <a:pt x="66357" y="22497"/>
                  <a:pt x="65979" y="22497"/>
                </a:cubicBezTo>
                <a:close/>
                <a:moveTo>
                  <a:pt x="6712" y="24293"/>
                </a:moveTo>
                <a:cubicBezTo>
                  <a:pt x="6334" y="24293"/>
                  <a:pt x="5956" y="24671"/>
                  <a:pt x="5956" y="25049"/>
                </a:cubicBezTo>
                <a:cubicBezTo>
                  <a:pt x="5956" y="25333"/>
                  <a:pt x="6239" y="25711"/>
                  <a:pt x="6712" y="25711"/>
                </a:cubicBezTo>
                <a:cubicBezTo>
                  <a:pt x="7090" y="25711"/>
                  <a:pt x="7374" y="25428"/>
                  <a:pt x="7374" y="25049"/>
                </a:cubicBezTo>
                <a:cubicBezTo>
                  <a:pt x="7374" y="24671"/>
                  <a:pt x="7090" y="24293"/>
                  <a:pt x="6712" y="24293"/>
                </a:cubicBezTo>
                <a:close/>
                <a:moveTo>
                  <a:pt x="13707" y="24293"/>
                </a:moveTo>
                <a:cubicBezTo>
                  <a:pt x="13329" y="24293"/>
                  <a:pt x="12951" y="24671"/>
                  <a:pt x="12951" y="25049"/>
                </a:cubicBezTo>
                <a:cubicBezTo>
                  <a:pt x="12951" y="25333"/>
                  <a:pt x="13234" y="25711"/>
                  <a:pt x="13707" y="25711"/>
                </a:cubicBezTo>
                <a:cubicBezTo>
                  <a:pt x="13990" y="25711"/>
                  <a:pt x="14368" y="25428"/>
                  <a:pt x="14368" y="25049"/>
                </a:cubicBezTo>
                <a:cubicBezTo>
                  <a:pt x="14368" y="24671"/>
                  <a:pt x="13990" y="24293"/>
                  <a:pt x="13707" y="24293"/>
                </a:cubicBezTo>
                <a:close/>
                <a:moveTo>
                  <a:pt x="20607" y="24293"/>
                </a:moveTo>
                <a:cubicBezTo>
                  <a:pt x="20324" y="24293"/>
                  <a:pt x="19945" y="24671"/>
                  <a:pt x="19945" y="25049"/>
                </a:cubicBezTo>
                <a:cubicBezTo>
                  <a:pt x="19945" y="25333"/>
                  <a:pt x="20135" y="25711"/>
                  <a:pt x="20607" y="25711"/>
                </a:cubicBezTo>
                <a:cubicBezTo>
                  <a:pt x="20985" y="25711"/>
                  <a:pt x="21363" y="25428"/>
                  <a:pt x="21363" y="25049"/>
                </a:cubicBezTo>
                <a:cubicBezTo>
                  <a:pt x="21363" y="24671"/>
                  <a:pt x="21080" y="24293"/>
                  <a:pt x="20607" y="24293"/>
                </a:cubicBezTo>
                <a:close/>
                <a:moveTo>
                  <a:pt x="27602" y="24293"/>
                </a:moveTo>
                <a:cubicBezTo>
                  <a:pt x="27224" y="24293"/>
                  <a:pt x="26846" y="24671"/>
                  <a:pt x="26846" y="25049"/>
                </a:cubicBezTo>
                <a:cubicBezTo>
                  <a:pt x="26846" y="25333"/>
                  <a:pt x="27129" y="25711"/>
                  <a:pt x="27602" y="25711"/>
                </a:cubicBezTo>
                <a:cubicBezTo>
                  <a:pt x="27980" y="25711"/>
                  <a:pt x="28358" y="25428"/>
                  <a:pt x="28358" y="25049"/>
                </a:cubicBezTo>
                <a:cubicBezTo>
                  <a:pt x="28358" y="24671"/>
                  <a:pt x="28075" y="24293"/>
                  <a:pt x="27602" y="24293"/>
                </a:cubicBezTo>
                <a:close/>
                <a:moveTo>
                  <a:pt x="34691" y="24293"/>
                </a:moveTo>
                <a:cubicBezTo>
                  <a:pt x="34313" y="24293"/>
                  <a:pt x="33935" y="24671"/>
                  <a:pt x="33935" y="25049"/>
                </a:cubicBezTo>
                <a:cubicBezTo>
                  <a:pt x="33935" y="25333"/>
                  <a:pt x="34219" y="25711"/>
                  <a:pt x="34691" y="25711"/>
                </a:cubicBezTo>
                <a:cubicBezTo>
                  <a:pt x="35070" y="25711"/>
                  <a:pt x="35448" y="25428"/>
                  <a:pt x="35448" y="25049"/>
                </a:cubicBezTo>
                <a:cubicBezTo>
                  <a:pt x="35259" y="24671"/>
                  <a:pt x="35070" y="24293"/>
                  <a:pt x="34691" y="24293"/>
                </a:cubicBezTo>
                <a:close/>
                <a:moveTo>
                  <a:pt x="41686" y="24293"/>
                </a:moveTo>
                <a:cubicBezTo>
                  <a:pt x="41308" y="24293"/>
                  <a:pt x="40930" y="24671"/>
                  <a:pt x="40930" y="25049"/>
                </a:cubicBezTo>
                <a:cubicBezTo>
                  <a:pt x="40930" y="25333"/>
                  <a:pt x="41214" y="25711"/>
                  <a:pt x="41686" y="25711"/>
                </a:cubicBezTo>
                <a:cubicBezTo>
                  <a:pt x="42064" y="25711"/>
                  <a:pt x="42348" y="25428"/>
                  <a:pt x="42348" y="25049"/>
                </a:cubicBezTo>
                <a:cubicBezTo>
                  <a:pt x="42253" y="24671"/>
                  <a:pt x="42064" y="24293"/>
                  <a:pt x="41686" y="24293"/>
                </a:cubicBezTo>
                <a:close/>
                <a:moveTo>
                  <a:pt x="48681" y="24293"/>
                </a:moveTo>
                <a:cubicBezTo>
                  <a:pt x="48303" y="24293"/>
                  <a:pt x="47925" y="24671"/>
                  <a:pt x="47925" y="25049"/>
                </a:cubicBezTo>
                <a:cubicBezTo>
                  <a:pt x="47925" y="25333"/>
                  <a:pt x="48114" y="25711"/>
                  <a:pt x="48681" y="25711"/>
                </a:cubicBezTo>
                <a:cubicBezTo>
                  <a:pt x="48965" y="25711"/>
                  <a:pt x="49343" y="25428"/>
                  <a:pt x="49343" y="25049"/>
                </a:cubicBezTo>
                <a:cubicBezTo>
                  <a:pt x="49248" y="24671"/>
                  <a:pt x="48965" y="24293"/>
                  <a:pt x="48681" y="24293"/>
                </a:cubicBezTo>
                <a:close/>
                <a:moveTo>
                  <a:pt x="55581" y="24293"/>
                </a:moveTo>
                <a:cubicBezTo>
                  <a:pt x="55298" y="24293"/>
                  <a:pt x="54920" y="24671"/>
                  <a:pt x="54920" y="25049"/>
                </a:cubicBezTo>
                <a:cubicBezTo>
                  <a:pt x="54920" y="25333"/>
                  <a:pt x="55109" y="25711"/>
                  <a:pt x="55581" y="25711"/>
                </a:cubicBezTo>
                <a:cubicBezTo>
                  <a:pt x="55960" y="25711"/>
                  <a:pt x="56338" y="25428"/>
                  <a:pt x="56338" y="25049"/>
                </a:cubicBezTo>
                <a:cubicBezTo>
                  <a:pt x="56243" y="24671"/>
                  <a:pt x="55960" y="24293"/>
                  <a:pt x="55581" y="24293"/>
                </a:cubicBezTo>
                <a:close/>
                <a:moveTo>
                  <a:pt x="62576" y="24293"/>
                </a:moveTo>
                <a:cubicBezTo>
                  <a:pt x="62198" y="24293"/>
                  <a:pt x="61820" y="24671"/>
                  <a:pt x="61820" y="25049"/>
                </a:cubicBezTo>
                <a:cubicBezTo>
                  <a:pt x="61820" y="25333"/>
                  <a:pt x="62104" y="25711"/>
                  <a:pt x="62576" y="25711"/>
                </a:cubicBezTo>
                <a:cubicBezTo>
                  <a:pt x="62954" y="25711"/>
                  <a:pt x="63333" y="25428"/>
                  <a:pt x="63333" y="25049"/>
                </a:cubicBezTo>
                <a:cubicBezTo>
                  <a:pt x="63144" y="24671"/>
                  <a:pt x="62954" y="24293"/>
                  <a:pt x="62576" y="24293"/>
                </a:cubicBezTo>
                <a:close/>
                <a:moveTo>
                  <a:pt x="69571" y="24293"/>
                </a:moveTo>
                <a:cubicBezTo>
                  <a:pt x="69193" y="24293"/>
                  <a:pt x="68815" y="24671"/>
                  <a:pt x="68815" y="25049"/>
                </a:cubicBezTo>
                <a:cubicBezTo>
                  <a:pt x="68815" y="25333"/>
                  <a:pt x="69099" y="25711"/>
                  <a:pt x="69571" y="25711"/>
                </a:cubicBezTo>
                <a:cubicBezTo>
                  <a:pt x="69949" y="25711"/>
                  <a:pt x="70233" y="25428"/>
                  <a:pt x="70233" y="25049"/>
                </a:cubicBezTo>
                <a:cubicBezTo>
                  <a:pt x="70138" y="24671"/>
                  <a:pt x="69949" y="24293"/>
                  <a:pt x="69571" y="24293"/>
                </a:cubicBezTo>
                <a:close/>
                <a:moveTo>
                  <a:pt x="72974" y="26089"/>
                </a:moveTo>
                <a:cubicBezTo>
                  <a:pt x="72596" y="26089"/>
                  <a:pt x="72312" y="26467"/>
                  <a:pt x="72312" y="26845"/>
                </a:cubicBezTo>
                <a:cubicBezTo>
                  <a:pt x="72407" y="27129"/>
                  <a:pt x="72596" y="27413"/>
                  <a:pt x="72974" y="27413"/>
                </a:cubicBezTo>
                <a:cubicBezTo>
                  <a:pt x="73069" y="27413"/>
                  <a:pt x="73258" y="27224"/>
                  <a:pt x="73352" y="27224"/>
                </a:cubicBezTo>
                <a:cubicBezTo>
                  <a:pt x="73258" y="26940"/>
                  <a:pt x="73069" y="26467"/>
                  <a:pt x="72974" y="26089"/>
                </a:cubicBezTo>
                <a:close/>
                <a:moveTo>
                  <a:pt x="3309" y="26089"/>
                </a:moveTo>
                <a:cubicBezTo>
                  <a:pt x="2931" y="26089"/>
                  <a:pt x="2553" y="26467"/>
                  <a:pt x="2553" y="26845"/>
                </a:cubicBezTo>
                <a:cubicBezTo>
                  <a:pt x="2553" y="27129"/>
                  <a:pt x="2742" y="27507"/>
                  <a:pt x="3309" y="27507"/>
                </a:cubicBezTo>
                <a:cubicBezTo>
                  <a:pt x="3593" y="27507"/>
                  <a:pt x="3971" y="27129"/>
                  <a:pt x="3971" y="26845"/>
                </a:cubicBezTo>
                <a:cubicBezTo>
                  <a:pt x="3876" y="26373"/>
                  <a:pt x="3593" y="26089"/>
                  <a:pt x="3309" y="26089"/>
                </a:cubicBezTo>
                <a:close/>
                <a:moveTo>
                  <a:pt x="10209" y="26089"/>
                </a:moveTo>
                <a:cubicBezTo>
                  <a:pt x="9831" y="26089"/>
                  <a:pt x="9548" y="26467"/>
                  <a:pt x="9548" y="26845"/>
                </a:cubicBezTo>
                <a:cubicBezTo>
                  <a:pt x="9548" y="27129"/>
                  <a:pt x="9737" y="27507"/>
                  <a:pt x="10209" y="27507"/>
                </a:cubicBezTo>
                <a:cubicBezTo>
                  <a:pt x="10587" y="27507"/>
                  <a:pt x="10966" y="27129"/>
                  <a:pt x="10966" y="26845"/>
                </a:cubicBezTo>
                <a:cubicBezTo>
                  <a:pt x="10871" y="26373"/>
                  <a:pt x="10587" y="26089"/>
                  <a:pt x="10209" y="26089"/>
                </a:cubicBezTo>
                <a:close/>
                <a:moveTo>
                  <a:pt x="17204" y="26089"/>
                </a:moveTo>
                <a:cubicBezTo>
                  <a:pt x="16826" y="26089"/>
                  <a:pt x="16543" y="26467"/>
                  <a:pt x="16543" y="26845"/>
                </a:cubicBezTo>
                <a:cubicBezTo>
                  <a:pt x="16543" y="27129"/>
                  <a:pt x="16732" y="27507"/>
                  <a:pt x="17204" y="27507"/>
                </a:cubicBezTo>
                <a:cubicBezTo>
                  <a:pt x="17582" y="27507"/>
                  <a:pt x="17960" y="27129"/>
                  <a:pt x="17960" y="26845"/>
                </a:cubicBezTo>
                <a:cubicBezTo>
                  <a:pt x="17771" y="26373"/>
                  <a:pt x="17582" y="26089"/>
                  <a:pt x="17204" y="26089"/>
                </a:cubicBezTo>
                <a:close/>
                <a:moveTo>
                  <a:pt x="24199" y="26089"/>
                </a:moveTo>
                <a:cubicBezTo>
                  <a:pt x="23821" y="26089"/>
                  <a:pt x="23443" y="26467"/>
                  <a:pt x="23443" y="26845"/>
                </a:cubicBezTo>
                <a:cubicBezTo>
                  <a:pt x="23443" y="27129"/>
                  <a:pt x="23726" y="27507"/>
                  <a:pt x="24199" y="27507"/>
                </a:cubicBezTo>
                <a:cubicBezTo>
                  <a:pt x="24577" y="27507"/>
                  <a:pt x="24861" y="27129"/>
                  <a:pt x="24861" y="26845"/>
                </a:cubicBezTo>
                <a:cubicBezTo>
                  <a:pt x="24766" y="26373"/>
                  <a:pt x="24577" y="26089"/>
                  <a:pt x="24199" y="26089"/>
                </a:cubicBezTo>
                <a:close/>
                <a:moveTo>
                  <a:pt x="31099" y="26089"/>
                </a:moveTo>
                <a:cubicBezTo>
                  <a:pt x="30816" y="26089"/>
                  <a:pt x="30438" y="26467"/>
                  <a:pt x="30438" y="26845"/>
                </a:cubicBezTo>
                <a:cubicBezTo>
                  <a:pt x="30438" y="27129"/>
                  <a:pt x="30627" y="27507"/>
                  <a:pt x="31099" y="27507"/>
                </a:cubicBezTo>
                <a:cubicBezTo>
                  <a:pt x="31478" y="27507"/>
                  <a:pt x="31856" y="27129"/>
                  <a:pt x="31856" y="26845"/>
                </a:cubicBezTo>
                <a:cubicBezTo>
                  <a:pt x="31761" y="26373"/>
                  <a:pt x="31478" y="26089"/>
                  <a:pt x="31099" y="26089"/>
                </a:cubicBezTo>
                <a:close/>
                <a:moveTo>
                  <a:pt x="38094" y="26089"/>
                </a:moveTo>
                <a:cubicBezTo>
                  <a:pt x="37811" y="26089"/>
                  <a:pt x="37433" y="26467"/>
                  <a:pt x="37433" y="26845"/>
                </a:cubicBezTo>
                <a:cubicBezTo>
                  <a:pt x="37433" y="27129"/>
                  <a:pt x="37622" y="27507"/>
                  <a:pt x="38094" y="27507"/>
                </a:cubicBezTo>
                <a:cubicBezTo>
                  <a:pt x="38472" y="27507"/>
                  <a:pt x="38851" y="27129"/>
                  <a:pt x="38851" y="26845"/>
                </a:cubicBezTo>
                <a:cubicBezTo>
                  <a:pt x="38851" y="26373"/>
                  <a:pt x="38472" y="26089"/>
                  <a:pt x="38094" y="26089"/>
                </a:cubicBezTo>
                <a:close/>
                <a:moveTo>
                  <a:pt x="45089" y="26089"/>
                </a:moveTo>
                <a:cubicBezTo>
                  <a:pt x="44711" y="26089"/>
                  <a:pt x="44333" y="26467"/>
                  <a:pt x="44333" y="26845"/>
                </a:cubicBezTo>
                <a:cubicBezTo>
                  <a:pt x="44333" y="27129"/>
                  <a:pt x="44617" y="27507"/>
                  <a:pt x="45089" y="27507"/>
                </a:cubicBezTo>
                <a:cubicBezTo>
                  <a:pt x="45467" y="27507"/>
                  <a:pt x="45845" y="27129"/>
                  <a:pt x="45845" y="26845"/>
                </a:cubicBezTo>
                <a:cubicBezTo>
                  <a:pt x="45845" y="26373"/>
                  <a:pt x="45467" y="26089"/>
                  <a:pt x="45089" y="26089"/>
                </a:cubicBezTo>
                <a:close/>
                <a:moveTo>
                  <a:pt x="52084" y="26089"/>
                </a:moveTo>
                <a:cubicBezTo>
                  <a:pt x="51706" y="26089"/>
                  <a:pt x="51328" y="26467"/>
                  <a:pt x="51328" y="26845"/>
                </a:cubicBezTo>
                <a:cubicBezTo>
                  <a:pt x="51328" y="27129"/>
                  <a:pt x="51611" y="27507"/>
                  <a:pt x="52084" y="27507"/>
                </a:cubicBezTo>
                <a:cubicBezTo>
                  <a:pt x="52462" y="27507"/>
                  <a:pt x="52746" y="27129"/>
                  <a:pt x="52746" y="26845"/>
                </a:cubicBezTo>
                <a:cubicBezTo>
                  <a:pt x="52746" y="26373"/>
                  <a:pt x="52368" y="26089"/>
                  <a:pt x="52084" y="26089"/>
                </a:cubicBezTo>
                <a:close/>
                <a:moveTo>
                  <a:pt x="59079" y="26089"/>
                </a:moveTo>
                <a:cubicBezTo>
                  <a:pt x="58701" y="26089"/>
                  <a:pt x="58323" y="26467"/>
                  <a:pt x="58323" y="26845"/>
                </a:cubicBezTo>
                <a:cubicBezTo>
                  <a:pt x="58323" y="27129"/>
                  <a:pt x="58512" y="27507"/>
                  <a:pt x="59079" y="27507"/>
                </a:cubicBezTo>
                <a:cubicBezTo>
                  <a:pt x="59363" y="27507"/>
                  <a:pt x="59741" y="27129"/>
                  <a:pt x="59741" y="26845"/>
                </a:cubicBezTo>
                <a:cubicBezTo>
                  <a:pt x="59741" y="26373"/>
                  <a:pt x="59363" y="26089"/>
                  <a:pt x="59079" y="26089"/>
                </a:cubicBezTo>
                <a:close/>
                <a:moveTo>
                  <a:pt x="65979" y="26089"/>
                </a:moveTo>
                <a:cubicBezTo>
                  <a:pt x="65601" y="26089"/>
                  <a:pt x="65318" y="26467"/>
                  <a:pt x="65318" y="26845"/>
                </a:cubicBezTo>
                <a:cubicBezTo>
                  <a:pt x="65318" y="27129"/>
                  <a:pt x="65507" y="27507"/>
                  <a:pt x="65979" y="27507"/>
                </a:cubicBezTo>
                <a:cubicBezTo>
                  <a:pt x="66357" y="27507"/>
                  <a:pt x="66735" y="27129"/>
                  <a:pt x="66735" y="26845"/>
                </a:cubicBezTo>
                <a:cubicBezTo>
                  <a:pt x="66735" y="26373"/>
                  <a:pt x="66357" y="26089"/>
                  <a:pt x="65979" y="26089"/>
                </a:cubicBezTo>
                <a:close/>
                <a:moveTo>
                  <a:pt x="6712" y="27885"/>
                </a:moveTo>
                <a:cubicBezTo>
                  <a:pt x="6334" y="27885"/>
                  <a:pt x="5956" y="28169"/>
                  <a:pt x="5956" y="28547"/>
                </a:cubicBezTo>
                <a:cubicBezTo>
                  <a:pt x="5956" y="28925"/>
                  <a:pt x="6239" y="29303"/>
                  <a:pt x="6712" y="29303"/>
                </a:cubicBezTo>
                <a:cubicBezTo>
                  <a:pt x="7090" y="29303"/>
                  <a:pt x="7374" y="28925"/>
                  <a:pt x="7374" y="28547"/>
                </a:cubicBezTo>
                <a:cubicBezTo>
                  <a:pt x="7374" y="28074"/>
                  <a:pt x="7090" y="27885"/>
                  <a:pt x="6712" y="27885"/>
                </a:cubicBezTo>
                <a:close/>
                <a:moveTo>
                  <a:pt x="13707" y="27885"/>
                </a:moveTo>
                <a:cubicBezTo>
                  <a:pt x="13329" y="27885"/>
                  <a:pt x="12951" y="28169"/>
                  <a:pt x="12951" y="28547"/>
                </a:cubicBezTo>
                <a:cubicBezTo>
                  <a:pt x="12951" y="28925"/>
                  <a:pt x="13234" y="29303"/>
                  <a:pt x="13707" y="29303"/>
                </a:cubicBezTo>
                <a:cubicBezTo>
                  <a:pt x="13990" y="29303"/>
                  <a:pt x="14368" y="28925"/>
                  <a:pt x="14368" y="28547"/>
                </a:cubicBezTo>
                <a:cubicBezTo>
                  <a:pt x="14368" y="28074"/>
                  <a:pt x="13990" y="27885"/>
                  <a:pt x="13707" y="27885"/>
                </a:cubicBezTo>
                <a:close/>
                <a:moveTo>
                  <a:pt x="20607" y="27885"/>
                </a:moveTo>
                <a:cubicBezTo>
                  <a:pt x="20324" y="27885"/>
                  <a:pt x="19945" y="28169"/>
                  <a:pt x="19945" y="28547"/>
                </a:cubicBezTo>
                <a:cubicBezTo>
                  <a:pt x="19945" y="28925"/>
                  <a:pt x="20135" y="29303"/>
                  <a:pt x="20607" y="29303"/>
                </a:cubicBezTo>
                <a:cubicBezTo>
                  <a:pt x="20985" y="29303"/>
                  <a:pt x="21363" y="28925"/>
                  <a:pt x="21363" y="28547"/>
                </a:cubicBezTo>
                <a:cubicBezTo>
                  <a:pt x="21363" y="28074"/>
                  <a:pt x="21080" y="27885"/>
                  <a:pt x="20607" y="27885"/>
                </a:cubicBezTo>
                <a:close/>
                <a:moveTo>
                  <a:pt x="27602" y="27885"/>
                </a:moveTo>
                <a:cubicBezTo>
                  <a:pt x="27224" y="27885"/>
                  <a:pt x="26846" y="28169"/>
                  <a:pt x="26846" y="28547"/>
                </a:cubicBezTo>
                <a:cubicBezTo>
                  <a:pt x="26846" y="28925"/>
                  <a:pt x="27129" y="29303"/>
                  <a:pt x="27602" y="29303"/>
                </a:cubicBezTo>
                <a:cubicBezTo>
                  <a:pt x="27980" y="29303"/>
                  <a:pt x="28358" y="28925"/>
                  <a:pt x="28358" y="28547"/>
                </a:cubicBezTo>
                <a:cubicBezTo>
                  <a:pt x="28358" y="28074"/>
                  <a:pt x="28075" y="27885"/>
                  <a:pt x="27602" y="27885"/>
                </a:cubicBezTo>
                <a:close/>
                <a:moveTo>
                  <a:pt x="34691" y="27885"/>
                </a:moveTo>
                <a:cubicBezTo>
                  <a:pt x="34313" y="27885"/>
                  <a:pt x="33935" y="28169"/>
                  <a:pt x="33935" y="28547"/>
                </a:cubicBezTo>
                <a:cubicBezTo>
                  <a:pt x="33935" y="28925"/>
                  <a:pt x="34219" y="29303"/>
                  <a:pt x="34691" y="29303"/>
                </a:cubicBezTo>
                <a:cubicBezTo>
                  <a:pt x="35070" y="29303"/>
                  <a:pt x="35448" y="28925"/>
                  <a:pt x="35448" y="28547"/>
                </a:cubicBezTo>
                <a:cubicBezTo>
                  <a:pt x="35259" y="28074"/>
                  <a:pt x="35070" y="27885"/>
                  <a:pt x="34691" y="27885"/>
                </a:cubicBezTo>
                <a:close/>
                <a:moveTo>
                  <a:pt x="41686" y="27885"/>
                </a:moveTo>
                <a:cubicBezTo>
                  <a:pt x="41308" y="27885"/>
                  <a:pt x="40930" y="28169"/>
                  <a:pt x="40930" y="28547"/>
                </a:cubicBezTo>
                <a:cubicBezTo>
                  <a:pt x="40930" y="28925"/>
                  <a:pt x="41214" y="29303"/>
                  <a:pt x="41686" y="29303"/>
                </a:cubicBezTo>
                <a:cubicBezTo>
                  <a:pt x="42064" y="29303"/>
                  <a:pt x="42348" y="28925"/>
                  <a:pt x="42348" y="28547"/>
                </a:cubicBezTo>
                <a:cubicBezTo>
                  <a:pt x="42253" y="28074"/>
                  <a:pt x="42064" y="27885"/>
                  <a:pt x="41686" y="27885"/>
                </a:cubicBezTo>
                <a:close/>
                <a:moveTo>
                  <a:pt x="48681" y="27885"/>
                </a:moveTo>
                <a:cubicBezTo>
                  <a:pt x="48303" y="27885"/>
                  <a:pt x="47925" y="28169"/>
                  <a:pt x="47925" y="28547"/>
                </a:cubicBezTo>
                <a:cubicBezTo>
                  <a:pt x="47925" y="28925"/>
                  <a:pt x="48114" y="29303"/>
                  <a:pt x="48681" y="29303"/>
                </a:cubicBezTo>
                <a:cubicBezTo>
                  <a:pt x="48965" y="29303"/>
                  <a:pt x="49343" y="28925"/>
                  <a:pt x="49343" y="28547"/>
                </a:cubicBezTo>
                <a:cubicBezTo>
                  <a:pt x="49248" y="28074"/>
                  <a:pt x="48965" y="27885"/>
                  <a:pt x="48681" y="27885"/>
                </a:cubicBezTo>
                <a:close/>
                <a:moveTo>
                  <a:pt x="55581" y="27885"/>
                </a:moveTo>
                <a:cubicBezTo>
                  <a:pt x="55298" y="27885"/>
                  <a:pt x="54920" y="28169"/>
                  <a:pt x="54920" y="28547"/>
                </a:cubicBezTo>
                <a:cubicBezTo>
                  <a:pt x="54920" y="28925"/>
                  <a:pt x="55109" y="29303"/>
                  <a:pt x="55581" y="29303"/>
                </a:cubicBezTo>
                <a:cubicBezTo>
                  <a:pt x="55960" y="29303"/>
                  <a:pt x="56338" y="28925"/>
                  <a:pt x="56338" y="28547"/>
                </a:cubicBezTo>
                <a:cubicBezTo>
                  <a:pt x="56243" y="28074"/>
                  <a:pt x="55960" y="27885"/>
                  <a:pt x="55581" y="27885"/>
                </a:cubicBezTo>
                <a:close/>
                <a:moveTo>
                  <a:pt x="62576" y="27885"/>
                </a:moveTo>
                <a:cubicBezTo>
                  <a:pt x="62198" y="27885"/>
                  <a:pt x="61820" y="28169"/>
                  <a:pt x="61820" y="28547"/>
                </a:cubicBezTo>
                <a:cubicBezTo>
                  <a:pt x="61820" y="28925"/>
                  <a:pt x="62104" y="29303"/>
                  <a:pt x="62576" y="29303"/>
                </a:cubicBezTo>
                <a:cubicBezTo>
                  <a:pt x="62954" y="29303"/>
                  <a:pt x="63333" y="28925"/>
                  <a:pt x="63333" y="28547"/>
                </a:cubicBezTo>
                <a:cubicBezTo>
                  <a:pt x="63144" y="28074"/>
                  <a:pt x="62954" y="27885"/>
                  <a:pt x="62576" y="27885"/>
                </a:cubicBezTo>
                <a:close/>
                <a:moveTo>
                  <a:pt x="69571" y="27885"/>
                </a:moveTo>
                <a:cubicBezTo>
                  <a:pt x="69193" y="27885"/>
                  <a:pt x="68815" y="28169"/>
                  <a:pt x="68815" y="28547"/>
                </a:cubicBezTo>
                <a:cubicBezTo>
                  <a:pt x="68815" y="28925"/>
                  <a:pt x="69099" y="29303"/>
                  <a:pt x="69571" y="29303"/>
                </a:cubicBezTo>
                <a:cubicBezTo>
                  <a:pt x="69949" y="29303"/>
                  <a:pt x="70233" y="28925"/>
                  <a:pt x="70233" y="28547"/>
                </a:cubicBezTo>
                <a:cubicBezTo>
                  <a:pt x="70138" y="28074"/>
                  <a:pt x="69949" y="27885"/>
                  <a:pt x="69571" y="27885"/>
                </a:cubicBezTo>
                <a:close/>
                <a:moveTo>
                  <a:pt x="3309" y="29492"/>
                </a:moveTo>
                <a:cubicBezTo>
                  <a:pt x="2931" y="29492"/>
                  <a:pt x="2553" y="29870"/>
                  <a:pt x="2553" y="30248"/>
                </a:cubicBezTo>
                <a:cubicBezTo>
                  <a:pt x="2553" y="30626"/>
                  <a:pt x="2742" y="30910"/>
                  <a:pt x="3309" y="30910"/>
                </a:cubicBezTo>
                <a:cubicBezTo>
                  <a:pt x="3593" y="30910"/>
                  <a:pt x="3971" y="30626"/>
                  <a:pt x="3971" y="30248"/>
                </a:cubicBezTo>
                <a:cubicBezTo>
                  <a:pt x="3876" y="29870"/>
                  <a:pt x="3593" y="29492"/>
                  <a:pt x="3309" y="29492"/>
                </a:cubicBezTo>
                <a:close/>
                <a:moveTo>
                  <a:pt x="10209" y="29492"/>
                </a:moveTo>
                <a:cubicBezTo>
                  <a:pt x="9831" y="29492"/>
                  <a:pt x="9548" y="29870"/>
                  <a:pt x="9548" y="30248"/>
                </a:cubicBezTo>
                <a:cubicBezTo>
                  <a:pt x="9548" y="30626"/>
                  <a:pt x="9737" y="30910"/>
                  <a:pt x="10209" y="30910"/>
                </a:cubicBezTo>
                <a:cubicBezTo>
                  <a:pt x="10587" y="30910"/>
                  <a:pt x="10966" y="30626"/>
                  <a:pt x="10966" y="30248"/>
                </a:cubicBezTo>
                <a:cubicBezTo>
                  <a:pt x="10871" y="29870"/>
                  <a:pt x="10587" y="29492"/>
                  <a:pt x="10209" y="29492"/>
                </a:cubicBezTo>
                <a:close/>
                <a:moveTo>
                  <a:pt x="17204" y="29492"/>
                </a:moveTo>
                <a:cubicBezTo>
                  <a:pt x="16826" y="29492"/>
                  <a:pt x="16543" y="29870"/>
                  <a:pt x="16543" y="30248"/>
                </a:cubicBezTo>
                <a:cubicBezTo>
                  <a:pt x="16543" y="30626"/>
                  <a:pt x="16732" y="30910"/>
                  <a:pt x="17204" y="30910"/>
                </a:cubicBezTo>
                <a:cubicBezTo>
                  <a:pt x="17582" y="30910"/>
                  <a:pt x="17960" y="30626"/>
                  <a:pt x="17960" y="30248"/>
                </a:cubicBezTo>
                <a:cubicBezTo>
                  <a:pt x="17771" y="29870"/>
                  <a:pt x="17582" y="29492"/>
                  <a:pt x="17204" y="29492"/>
                </a:cubicBezTo>
                <a:close/>
                <a:moveTo>
                  <a:pt x="24199" y="29492"/>
                </a:moveTo>
                <a:cubicBezTo>
                  <a:pt x="23821" y="29492"/>
                  <a:pt x="23443" y="29870"/>
                  <a:pt x="23443" y="30248"/>
                </a:cubicBezTo>
                <a:cubicBezTo>
                  <a:pt x="23443" y="30626"/>
                  <a:pt x="23726" y="30910"/>
                  <a:pt x="24199" y="30910"/>
                </a:cubicBezTo>
                <a:cubicBezTo>
                  <a:pt x="24577" y="30910"/>
                  <a:pt x="24861" y="30626"/>
                  <a:pt x="24861" y="30248"/>
                </a:cubicBezTo>
                <a:cubicBezTo>
                  <a:pt x="24766" y="29870"/>
                  <a:pt x="24577" y="29492"/>
                  <a:pt x="24199" y="29492"/>
                </a:cubicBezTo>
                <a:close/>
                <a:moveTo>
                  <a:pt x="31099" y="29492"/>
                </a:moveTo>
                <a:cubicBezTo>
                  <a:pt x="30816" y="29492"/>
                  <a:pt x="30438" y="29870"/>
                  <a:pt x="30438" y="30248"/>
                </a:cubicBezTo>
                <a:cubicBezTo>
                  <a:pt x="30438" y="30626"/>
                  <a:pt x="30627" y="30910"/>
                  <a:pt x="31099" y="30910"/>
                </a:cubicBezTo>
                <a:cubicBezTo>
                  <a:pt x="31478" y="30910"/>
                  <a:pt x="31856" y="30626"/>
                  <a:pt x="31856" y="30248"/>
                </a:cubicBezTo>
                <a:cubicBezTo>
                  <a:pt x="31761" y="29870"/>
                  <a:pt x="31478" y="29492"/>
                  <a:pt x="31099" y="29492"/>
                </a:cubicBezTo>
                <a:close/>
                <a:moveTo>
                  <a:pt x="38094" y="29492"/>
                </a:moveTo>
                <a:cubicBezTo>
                  <a:pt x="37811" y="29492"/>
                  <a:pt x="37433" y="29870"/>
                  <a:pt x="37433" y="30248"/>
                </a:cubicBezTo>
                <a:cubicBezTo>
                  <a:pt x="37433" y="30626"/>
                  <a:pt x="37622" y="30910"/>
                  <a:pt x="38094" y="30910"/>
                </a:cubicBezTo>
                <a:cubicBezTo>
                  <a:pt x="38472" y="30910"/>
                  <a:pt x="38851" y="30626"/>
                  <a:pt x="38851" y="30248"/>
                </a:cubicBezTo>
                <a:cubicBezTo>
                  <a:pt x="38851" y="29870"/>
                  <a:pt x="38472" y="29492"/>
                  <a:pt x="38094" y="29492"/>
                </a:cubicBezTo>
                <a:close/>
                <a:moveTo>
                  <a:pt x="45089" y="29492"/>
                </a:moveTo>
                <a:cubicBezTo>
                  <a:pt x="44711" y="29492"/>
                  <a:pt x="44333" y="29870"/>
                  <a:pt x="44333" y="30248"/>
                </a:cubicBezTo>
                <a:cubicBezTo>
                  <a:pt x="44333" y="30626"/>
                  <a:pt x="44617" y="30910"/>
                  <a:pt x="45089" y="30910"/>
                </a:cubicBezTo>
                <a:cubicBezTo>
                  <a:pt x="45467" y="30910"/>
                  <a:pt x="45845" y="30626"/>
                  <a:pt x="45845" y="30248"/>
                </a:cubicBezTo>
                <a:cubicBezTo>
                  <a:pt x="45845" y="29870"/>
                  <a:pt x="45467" y="29492"/>
                  <a:pt x="45089" y="29492"/>
                </a:cubicBezTo>
                <a:close/>
                <a:moveTo>
                  <a:pt x="52084" y="29492"/>
                </a:moveTo>
                <a:cubicBezTo>
                  <a:pt x="51706" y="29492"/>
                  <a:pt x="51328" y="29870"/>
                  <a:pt x="51328" y="30248"/>
                </a:cubicBezTo>
                <a:cubicBezTo>
                  <a:pt x="51328" y="30626"/>
                  <a:pt x="51611" y="30910"/>
                  <a:pt x="52084" y="30910"/>
                </a:cubicBezTo>
                <a:cubicBezTo>
                  <a:pt x="52462" y="30910"/>
                  <a:pt x="52746" y="30626"/>
                  <a:pt x="52746" y="30248"/>
                </a:cubicBezTo>
                <a:cubicBezTo>
                  <a:pt x="52746" y="29870"/>
                  <a:pt x="52368" y="29492"/>
                  <a:pt x="52084" y="29492"/>
                </a:cubicBezTo>
                <a:close/>
                <a:moveTo>
                  <a:pt x="59079" y="29492"/>
                </a:moveTo>
                <a:cubicBezTo>
                  <a:pt x="58701" y="29492"/>
                  <a:pt x="58323" y="29870"/>
                  <a:pt x="58323" y="30248"/>
                </a:cubicBezTo>
                <a:cubicBezTo>
                  <a:pt x="58323" y="30626"/>
                  <a:pt x="58512" y="30910"/>
                  <a:pt x="59079" y="30910"/>
                </a:cubicBezTo>
                <a:cubicBezTo>
                  <a:pt x="59363" y="30910"/>
                  <a:pt x="59741" y="30626"/>
                  <a:pt x="59741" y="30248"/>
                </a:cubicBezTo>
                <a:cubicBezTo>
                  <a:pt x="59741" y="29870"/>
                  <a:pt x="59363" y="29492"/>
                  <a:pt x="59079" y="29492"/>
                </a:cubicBezTo>
                <a:close/>
                <a:moveTo>
                  <a:pt x="65979" y="29492"/>
                </a:moveTo>
                <a:cubicBezTo>
                  <a:pt x="65601" y="29492"/>
                  <a:pt x="65318" y="29870"/>
                  <a:pt x="65318" y="30248"/>
                </a:cubicBezTo>
                <a:cubicBezTo>
                  <a:pt x="65318" y="30626"/>
                  <a:pt x="65507" y="30910"/>
                  <a:pt x="65979" y="30910"/>
                </a:cubicBezTo>
                <a:cubicBezTo>
                  <a:pt x="66357" y="30910"/>
                  <a:pt x="66735" y="30626"/>
                  <a:pt x="66735" y="30248"/>
                </a:cubicBezTo>
                <a:cubicBezTo>
                  <a:pt x="66735" y="29870"/>
                  <a:pt x="66357" y="29492"/>
                  <a:pt x="65979" y="29492"/>
                </a:cubicBezTo>
                <a:close/>
                <a:moveTo>
                  <a:pt x="72974" y="29492"/>
                </a:moveTo>
                <a:cubicBezTo>
                  <a:pt x="72596" y="29492"/>
                  <a:pt x="72312" y="29870"/>
                  <a:pt x="72312" y="30248"/>
                </a:cubicBezTo>
                <a:cubicBezTo>
                  <a:pt x="72407" y="30626"/>
                  <a:pt x="72596" y="30910"/>
                  <a:pt x="72974" y="30910"/>
                </a:cubicBezTo>
                <a:cubicBezTo>
                  <a:pt x="73352" y="30910"/>
                  <a:pt x="73730" y="30626"/>
                  <a:pt x="73730" y="30248"/>
                </a:cubicBezTo>
                <a:cubicBezTo>
                  <a:pt x="73730" y="29870"/>
                  <a:pt x="73447" y="29492"/>
                  <a:pt x="72974" y="29492"/>
                </a:cubicBezTo>
                <a:close/>
                <a:moveTo>
                  <a:pt x="284" y="31761"/>
                </a:moveTo>
                <a:lnTo>
                  <a:pt x="284" y="31950"/>
                </a:lnTo>
                <a:cubicBezTo>
                  <a:pt x="284" y="32139"/>
                  <a:pt x="284" y="32328"/>
                  <a:pt x="190" y="32422"/>
                </a:cubicBezTo>
                <a:cubicBezTo>
                  <a:pt x="284" y="32328"/>
                  <a:pt x="379" y="32233"/>
                  <a:pt x="379" y="31950"/>
                </a:cubicBezTo>
                <a:cubicBezTo>
                  <a:pt x="379" y="31855"/>
                  <a:pt x="284" y="31855"/>
                  <a:pt x="284" y="31761"/>
                </a:cubicBezTo>
                <a:close/>
                <a:moveTo>
                  <a:pt x="6712" y="31288"/>
                </a:moveTo>
                <a:cubicBezTo>
                  <a:pt x="6334" y="31288"/>
                  <a:pt x="5956" y="31666"/>
                  <a:pt x="5956" y="32044"/>
                </a:cubicBezTo>
                <a:cubicBezTo>
                  <a:pt x="5956" y="32328"/>
                  <a:pt x="6239" y="32706"/>
                  <a:pt x="6712" y="32706"/>
                </a:cubicBezTo>
                <a:cubicBezTo>
                  <a:pt x="7090" y="32706"/>
                  <a:pt x="7374" y="32328"/>
                  <a:pt x="7374" y="32044"/>
                </a:cubicBezTo>
                <a:cubicBezTo>
                  <a:pt x="7374" y="31666"/>
                  <a:pt x="7090" y="31288"/>
                  <a:pt x="6712" y="31288"/>
                </a:cubicBezTo>
                <a:close/>
                <a:moveTo>
                  <a:pt x="13707" y="31288"/>
                </a:moveTo>
                <a:cubicBezTo>
                  <a:pt x="13329" y="31288"/>
                  <a:pt x="12951" y="31666"/>
                  <a:pt x="12951" y="32044"/>
                </a:cubicBezTo>
                <a:cubicBezTo>
                  <a:pt x="12951" y="32328"/>
                  <a:pt x="13234" y="32706"/>
                  <a:pt x="13707" y="32706"/>
                </a:cubicBezTo>
                <a:cubicBezTo>
                  <a:pt x="13990" y="32706"/>
                  <a:pt x="14368" y="32328"/>
                  <a:pt x="14368" y="32044"/>
                </a:cubicBezTo>
                <a:cubicBezTo>
                  <a:pt x="14368" y="31666"/>
                  <a:pt x="13990" y="31288"/>
                  <a:pt x="13707" y="31288"/>
                </a:cubicBezTo>
                <a:close/>
                <a:moveTo>
                  <a:pt x="20607" y="31288"/>
                </a:moveTo>
                <a:cubicBezTo>
                  <a:pt x="20324" y="31288"/>
                  <a:pt x="19945" y="31666"/>
                  <a:pt x="19945" y="32044"/>
                </a:cubicBezTo>
                <a:cubicBezTo>
                  <a:pt x="19945" y="32328"/>
                  <a:pt x="20135" y="32706"/>
                  <a:pt x="20607" y="32706"/>
                </a:cubicBezTo>
                <a:cubicBezTo>
                  <a:pt x="20985" y="32706"/>
                  <a:pt x="21363" y="32328"/>
                  <a:pt x="21363" y="32044"/>
                </a:cubicBezTo>
                <a:cubicBezTo>
                  <a:pt x="21363" y="31666"/>
                  <a:pt x="21080" y="31288"/>
                  <a:pt x="20607" y="31288"/>
                </a:cubicBezTo>
                <a:close/>
                <a:moveTo>
                  <a:pt x="27602" y="31288"/>
                </a:moveTo>
                <a:cubicBezTo>
                  <a:pt x="27224" y="31288"/>
                  <a:pt x="26846" y="31666"/>
                  <a:pt x="26846" y="32044"/>
                </a:cubicBezTo>
                <a:cubicBezTo>
                  <a:pt x="26846" y="32328"/>
                  <a:pt x="27129" y="32706"/>
                  <a:pt x="27602" y="32706"/>
                </a:cubicBezTo>
                <a:cubicBezTo>
                  <a:pt x="27980" y="32706"/>
                  <a:pt x="28358" y="32328"/>
                  <a:pt x="28358" y="32044"/>
                </a:cubicBezTo>
                <a:cubicBezTo>
                  <a:pt x="28358" y="31666"/>
                  <a:pt x="28075" y="31288"/>
                  <a:pt x="27602" y="31288"/>
                </a:cubicBezTo>
                <a:close/>
                <a:moveTo>
                  <a:pt x="34691" y="31288"/>
                </a:moveTo>
                <a:cubicBezTo>
                  <a:pt x="34313" y="31288"/>
                  <a:pt x="33935" y="31666"/>
                  <a:pt x="33935" y="32044"/>
                </a:cubicBezTo>
                <a:cubicBezTo>
                  <a:pt x="33935" y="32328"/>
                  <a:pt x="34219" y="32706"/>
                  <a:pt x="34691" y="32706"/>
                </a:cubicBezTo>
                <a:cubicBezTo>
                  <a:pt x="35070" y="32706"/>
                  <a:pt x="35448" y="32328"/>
                  <a:pt x="35448" y="32044"/>
                </a:cubicBezTo>
                <a:cubicBezTo>
                  <a:pt x="35259" y="31666"/>
                  <a:pt x="35070" y="31288"/>
                  <a:pt x="34691" y="31288"/>
                </a:cubicBezTo>
                <a:close/>
                <a:moveTo>
                  <a:pt x="41686" y="31288"/>
                </a:moveTo>
                <a:cubicBezTo>
                  <a:pt x="41308" y="31288"/>
                  <a:pt x="40930" y="31666"/>
                  <a:pt x="40930" y="32044"/>
                </a:cubicBezTo>
                <a:cubicBezTo>
                  <a:pt x="40930" y="32328"/>
                  <a:pt x="41214" y="32706"/>
                  <a:pt x="41686" y="32706"/>
                </a:cubicBezTo>
                <a:cubicBezTo>
                  <a:pt x="42064" y="32706"/>
                  <a:pt x="42348" y="32328"/>
                  <a:pt x="42348" y="32044"/>
                </a:cubicBezTo>
                <a:cubicBezTo>
                  <a:pt x="42253" y="31666"/>
                  <a:pt x="42064" y="31288"/>
                  <a:pt x="41686" y="31288"/>
                </a:cubicBezTo>
                <a:close/>
                <a:moveTo>
                  <a:pt x="48681" y="31288"/>
                </a:moveTo>
                <a:cubicBezTo>
                  <a:pt x="48303" y="31288"/>
                  <a:pt x="47925" y="31666"/>
                  <a:pt x="47925" y="32044"/>
                </a:cubicBezTo>
                <a:cubicBezTo>
                  <a:pt x="47925" y="32328"/>
                  <a:pt x="48114" y="32706"/>
                  <a:pt x="48681" y="32706"/>
                </a:cubicBezTo>
                <a:cubicBezTo>
                  <a:pt x="48965" y="32706"/>
                  <a:pt x="49343" y="32328"/>
                  <a:pt x="49343" y="32044"/>
                </a:cubicBezTo>
                <a:cubicBezTo>
                  <a:pt x="49248" y="31666"/>
                  <a:pt x="48965" y="31288"/>
                  <a:pt x="48681" y="31288"/>
                </a:cubicBezTo>
                <a:close/>
                <a:moveTo>
                  <a:pt x="55581" y="31288"/>
                </a:moveTo>
                <a:cubicBezTo>
                  <a:pt x="55298" y="31288"/>
                  <a:pt x="54920" y="31666"/>
                  <a:pt x="54920" y="32044"/>
                </a:cubicBezTo>
                <a:cubicBezTo>
                  <a:pt x="54920" y="32328"/>
                  <a:pt x="55109" y="32706"/>
                  <a:pt x="55581" y="32706"/>
                </a:cubicBezTo>
                <a:cubicBezTo>
                  <a:pt x="55960" y="32706"/>
                  <a:pt x="56338" y="32328"/>
                  <a:pt x="56338" y="32044"/>
                </a:cubicBezTo>
                <a:cubicBezTo>
                  <a:pt x="56243" y="31666"/>
                  <a:pt x="55960" y="31288"/>
                  <a:pt x="55581" y="31288"/>
                </a:cubicBezTo>
                <a:close/>
                <a:moveTo>
                  <a:pt x="62576" y="31288"/>
                </a:moveTo>
                <a:cubicBezTo>
                  <a:pt x="62198" y="31288"/>
                  <a:pt x="61820" y="31666"/>
                  <a:pt x="61820" y="32044"/>
                </a:cubicBezTo>
                <a:cubicBezTo>
                  <a:pt x="61820" y="32328"/>
                  <a:pt x="62104" y="32706"/>
                  <a:pt x="62576" y="32706"/>
                </a:cubicBezTo>
                <a:cubicBezTo>
                  <a:pt x="62954" y="32706"/>
                  <a:pt x="63333" y="32328"/>
                  <a:pt x="63333" y="32044"/>
                </a:cubicBezTo>
                <a:cubicBezTo>
                  <a:pt x="63144" y="31666"/>
                  <a:pt x="62954" y="31288"/>
                  <a:pt x="62576" y="31288"/>
                </a:cubicBezTo>
                <a:close/>
                <a:moveTo>
                  <a:pt x="69571" y="31288"/>
                </a:moveTo>
                <a:cubicBezTo>
                  <a:pt x="69193" y="31288"/>
                  <a:pt x="68815" y="31666"/>
                  <a:pt x="68815" y="32044"/>
                </a:cubicBezTo>
                <a:cubicBezTo>
                  <a:pt x="68815" y="32328"/>
                  <a:pt x="69099" y="32706"/>
                  <a:pt x="69571" y="32706"/>
                </a:cubicBezTo>
                <a:cubicBezTo>
                  <a:pt x="69949" y="32706"/>
                  <a:pt x="70233" y="32328"/>
                  <a:pt x="70233" y="32044"/>
                </a:cubicBezTo>
                <a:cubicBezTo>
                  <a:pt x="70138" y="31666"/>
                  <a:pt x="69949" y="31288"/>
                  <a:pt x="69571" y="31288"/>
                </a:cubicBezTo>
                <a:close/>
                <a:moveTo>
                  <a:pt x="3309" y="33084"/>
                </a:moveTo>
                <a:cubicBezTo>
                  <a:pt x="2931" y="33084"/>
                  <a:pt x="2553" y="33462"/>
                  <a:pt x="2553" y="33746"/>
                </a:cubicBezTo>
                <a:cubicBezTo>
                  <a:pt x="2553" y="34124"/>
                  <a:pt x="2742" y="34502"/>
                  <a:pt x="3309" y="34502"/>
                </a:cubicBezTo>
                <a:cubicBezTo>
                  <a:pt x="3593" y="34502"/>
                  <a:pt x="3971" y="34124"/>
                  <a:pt x="3971" y="33746"/>
                </a:cubicBezTo>
                <a:cubicBezTo>
                  <a:pt x="3876" y="33273"/>
                  <a:pt x="3593" y="33084"/>
                  <a:pt x="3309" y="33084"/>
                </a:cubicBezTo>
                <a:close/>
                <a:moveTo>
                  <a:pt x="10209" y="33084"/>
                </a:moveTo>
                <a:cubicBezTo>
                  <a:pt x="9831" y="33084"/>
                  <a:pt x="9548" y="33462"/>
                  <a:pt x="9548" y="33746"/>
                </a:cubicBezTo>
                <a:cubicBezTo>
                  <a:pt x="9548" y="34124"/>
                  <a:pt x="9737" y="34502"/>
                  <a:pt x="10209" y="34502"/>
                </a:cubicBezTo>
                <a:cubicBezTo>
                  <a:pt x="10587" y="34502"/>
                  <a:pt x="10966" y="34124"/>
                  <a:pt x="10966" y="33746"/>
                </a:cubicBezTo>
                <a:cubicBezTo>
                  <a:pt x="10871" y="33273"/>
                  <a:pt x="10587" y="33084"/>
                  <a:pt x="10209" y="33084"/>
                </a:cubicBezTo>
                <a:close/>
                <a:moveTo>
                  <a:pt x="17204" y="33084"/>
                </a:moveTo>
                <a:cubicBezTo>
                  <a:pt x="16826" y="33084"/>
                  <a:pt x="16543" y="33462"/>
                  <a:pt x="16543" y="33746"/>
                </a:cubicBezTo>
                <a:cubicBezTo>
                  <a:pt x="16543" y="34124"/>
                  <a:pt x="16732" y="34502"/>
                  <a:pt x="17204" y="34502"/>
                </a:cubicBezTo>
                <a:cubicBezTo>
                  <a:pt x="17582" y="34502"/>
                  <a:pt x="17960" y="34124"/>
                  <a:pt x="17960" y="33746"/>
                </a:cubicBezTo>
                <a:cubicBezTo>
                  <a:pt x="17771" y="33273"/>
                  <a:pt x="17582" y="33084"/>
                  <a:pt x="17204" y="33084"/>
                </a:cubicBezTo>
                <a:close/>
                <a:moveTo>
                  <a:pt x="24199" y="33084"/>
                </a:moveTo>
                <a:cubicBezTo>
                  <a:pt x="23821" y="33084"/>
                  <a:pt x="23443" y="33462"/>
                  <a:pt x="23443" y="33746"/>
                </a:cubicBezTo>
                <a:cubicBezTo>
                  <a:pt x="23443" y="34124"/>
                  <a:pt x="23726" y="34502"/>
                  <a:pt x="24199" y="34502"/>
                </a:cubicBezTo>
                <a:cubicBezTo>
                  <a:pt x="24577" y="34502"/>
                  <a:pt x="24861" y="34124"/>
                  <a:pt x="24861" y="33746"/>
                </a:cubicBezTo>
                <a:cubicBezTo>
                  <a:pt x="24766" y="33273"/>
                  <a:pt x="24577" y="33084"/>
                  <a:pt x="24199" y="33084"/>
                </a:cubicBezTo>
                <a:close/>
                <a:moveTo>
                  <a:pt x="31099" y="33084"/>
                </a:moveTo>
                <a:cubicBezTo>
                  <a:pt x="30816" y="33084"/>
                  <a:pt x="30438" y="33462"/>
                  <a:pt x="30438" y="33746"/>
                </a:cubicBezTo>
                <a:cubicBezTo>
                  <a:pt x="30438" y="34124"/>
                  <a:pt x="30627" y="34502"/>
                  <a:pt x="31099" y="34502"/>
                </a:cubicBezTo>
                <a:cubicBezTo>
                  <a:pt x="31478" y="34502"/>
                  <a:pt x="31856" y="34124"/>
                  <a:pt x="31856" y="33746"/>
                </a:cubicBezTo>
                <a:cubicBezTo>
                  <a:pt x="31761" y="33273"/>
                  <a:pt x="31478" y="33084"/>
                  <a:pt x="31099" y="33084"/>
                </a:cubicBezTo>
                <a:close/>
                <a:moveTo>
                  <a:pt x="38094" y="33084"/>
                </a:moveTo>
                <a:cubicBezTo>
                  <a:pt x="37811" y="33084"/>
                  <a:pt x="37433" y="33462"/>
                  <a:pt x="37433" y="33746"/>
                </a:cubicBezTo>
                <a:cubicBezTo>
                  <a:pt x="37433" y="34124"/>
                  <a:pt x="37622" y="34502"/>
                  <a:pt x="38094" y="34502"/>
                </a:cubicBezTo>
                <a:cubicBezTo>
                  <a:pt x="38472" y="34502"/>
                  <a:pt x="38851" y="34124"/>
                  <a:pt x="38851" y="33746"/>
                </a:cubicBezTo>
                <a:cubicBezTo>
                  <a:pt x="38851" y="33273"/>
                  <a:pt x="38472" y="33084"/>
                  <a:pt x="38094" y="33084"/>
                </a:cubicBezTo>
                <a:close/>
                <a:moveTo>
                  <a:pt x="45089" y="33084"/>
                </a:moveTo>
                <a:cubicBezTo>
                  <a:pt x="44711" y="33084"/>
                  <a:pt x="44333" y="33462"/>
                  <a:pt x="44333" y="33746"/>
                </a:cubicBezTo>
                <a:cubicBezTo>
                  <a:pt x="44333" y="34124"/>
                  <a:pt x="44617" y="34502"/>
                  <a:pt x="45089" y="34502"/>
                </a:cubicBezTo>
                <a:cubicBezTo>
                  <a:pt x="45467" y="34502"/>
                  <a:pt x="45845" y="34124"/>
                  <a:pt x="45845" y="33746"/>
                </a:cubicBezTo>
                <a:cubicBezTo>
                  <a:pt x="45845" y="33273"/>
                  <a:pt x="45467" y="33084"/>
                  <a:pt x="45089" y="33084"/>
                </a:cubicBezTo>
                <a:close/>
                <a:moveTo>
                  <a:pt x="52084" y="33084"/>
                </a:moveTo>
                <a:cubicBezTo>
                  <a:pt x="51706" y="33084"/>
                  <a:pt x="51328" y="33462"/>
                  <a:pt x="51328" y="33746"/>
                </a:cubicBezTo>
                <a:cubicBezTo>
                  <a:pt x="51328" y="34124"/>
                  <a:pt x="51611" y="34502"/>
                  <a:pt x="52084" y="34502"/>
                </a:cubicBezTo>
                <a:cubicBezTo>
                  <a:pt x="52462" y="34502"/>
                  <a:pt x="52746" y="34124"/>
                  <a:pt x="52746" y="33746"/>
                </a:cubicBezTo>
                <a:cubicBezTo>
                  <a:pt x="52746" y="33273"/>
                  <a:pt x="52368" y="33084"/>
                  <a:pt x="52084" y="33084"/>
                </a:cubicBezTo>
                <a:close/>
                <a:moveTo>
                  <a:pt x="59079" y="33084"/>
                </a:moveTo>
                <a:cubicBezTo>
                  <a:pt x="58701" y="33084"/>
                  <a:pt x="58323" y="33462"/>
                  <a:pt x="58323" y="33746"/>
                </a:cubicBezTo>
                <a:cubicBezTo>
                  <a:pt x="58323" y="34124"/>
                  <a:pt x="58512" y="34502"/>
                  <a:pt x="59079" y="34502"/>
                </a:cubicBezTo>
                <a:cubicBezTo>
                  <a:pt x="59363" y="34502"/>
                  <a:pt x="59741" y="34124"/>
                  <a:pt x="59741" y="33746"/>
                </a:cubicBezTo>
                <a:cubicBezTo>
                  <a:pt x="59741" y="33273"/>
                  <a:pt x="59363" y="33084"/>
                  <a:pt x="59079" y="33084"/>
                </a:cubicBezTo>
                <a:close/>
                <a:moveTo>
                  <a:pt x="65979" y="33084"/>
                </a:moveTo>
                <a:cubicBezTo>
                  <a:pt x="65601" y="33084"/>
                  <a:pt x="65318" y="33462"/>
                  <a:pt x="65318" y="33746"/>
                </a:cubicBezTo>
                <a:cubicBezTo>
                  <a:pt x="65318" y="34124"/>
                  <a:pt x="65507" y="34502"/>
                  <a:pt x="65979" y="34502"/>
                </a:cubicBezTo>
                <a:cubicBezTo>
                  <a:pt x="66357" y="34502"/>
                  <a:pt x="66735" y="34124"/>
                  <a:pt x="66735" y="33746"/>
                </a:cubicBezTo>
                <a:cubicBezTo>
                  <a:pt x="66735" y="33273"/>
                  <a:pt x="66357" y="33084"/>
                  <a:pt x="65979" y="33084"/>
                </a:cubicBezTo>
                <a:close/>
                <a:moveTo>
                  <a:pt x="72974" y="33084"/>
                </a:moveTo>
                <a:cubicBezTo>
                  <a:pt x="72596" y="33084"/>
                  <a:pt x="72312" y="33462"/>
                  <a:pt x="72312" y="33746"/>
                </a:cubicBezTo>
                <a:cubicBezTo>
                  <a:pt x="72312" y="34124"/>
                  <a:pt x="72502" y="34502"/>
                  <a:pt x="72974" y="34502"/>
                </a:cubicBezTo>
                <a:cubicBezTo>
                  <a:pt x="73352" y="34502"/>
                  <a:pt x="73730" y="34124"/>
                  <a:pt x="73730" y="33746"/>
                </a:cubicBezTo>
                <a:cubicBezTo>
                  <a:pt x="73730" y="33273"/>
                  <a:pt x="73352" y="33084"/>
                  <a:pt x="72974" y="33084"/>
                </a:cubicBezTo>
                <a:close/>
                <a:moveTo>
                  <a:pt x="1" y="34975"/>
                </a:moveTo>
                <a:lnTo>
                  <a:pt x="1" y="36109"/>
                </a:lnTo>
                <a:cubicBezTo>
                  <a:pt x="190" y="36014"/>
                  <a:pt x="379" y="35825"/>
                  <a:pt x="379" y="35542"/>
                </a:cubicBezTo>
                <a:cubicBezTo>
                  <a:pt x="379" y="35164"/>
                  <a:pt x="190" y="34975"/>
                  <a:pt x="1" y="34975"/>
                </a:cubicBezTo>
                <a:close/>
                <a:moveTo>
                  <a:pt x="6712" y="34880"/>
                </a:moveTo>
                <a:cubicBezTo>
                  <a:pt x="6334" y="34880"/>
                  <a:pt x="5956" y="35164"/>
                  <a:pt x="5956" y="35542"/>
                </a:cubicBezTo>
                <a:cubicBezTo>
                  <a:pt x="5956" y="35920"/>
                  <a:pt x="6239" y="36298"/>
                  <a:pt x="6712" y="36298"/>
                </a:cubicBezTo>
                <a:cubicBezTo>
                  <a:pt x="7090" y="36298"/>
                  <a:pt x="7374" y="35920"/>
                  <a:pt x="7374" y="35542"/>
                </a:cubicBezTo>
                <a:cubicBezTo>
                  <a:pt x="7374" y="35069"/>
                  <a:pt x="7090" y="34880"/>
                  <a:pt x="6712" y="34880"/>
                </a:cubicBezTo>
                <a:close/>
                <a:moveTo>
                  <a:pt x="13707" y="34880"/>
                </a:moveTo>
                <a:cubicBezTo>
                  <a:pt x="13329" y="34880"/>
                  <a:pt x="12951" y="35164"/>
                  <a:pt x="12951" y="35542"/>
                </a:cubicBezTo>
                <a:cubicBezTo>
                  <a:pt x="12951" y="35920"/>
                  <a:pt x="13234" y="36298"/>
                  <a:pt x="13707" y="36298"/>
                </a:cubicBezTo>
                <a:cubicBezTo>
                  <a:pt x="13990" y="36298"/>
                  <a:pt x="14368" y="35920"/>
                  <a:pt x="14368" y="35542"/>
                </a:cubicBezTo>
                <a:cubicBezTo>
                  <a:pt x="14368" y="35069"/>
                  <a:pt x="13990" y="34880"/>
                  <a:pt x="13707" y="34880"/>
                </a:cubicBezTo>
                <a:close/>
                <a:moveTo>
                  <a:pt x="20607" y="34880"/>
                </a:moveTo>
                <a:cubicBezTo>
                  <a:pt x="20324" y="34880"/>
                  <a:pt x="19945" y="35164"/>
                  <a:pt x="19945" y="35542"/>
                </a:cubicBezTo>
                <a:cubicBezTo>
                  <a:pt x="19945" y="35920"/>
                  <a:pt x="20135" y="36298"/>
                  <a:pt x="20607" y="36298"/>
                </a:cubicBezTo>
                <a:cubicBezTo>
                  <a:pt x="20985" y="36298"/>
                  <a:pt x="21363" y="35920"/>
                  <a:pt x="21363" y="35542"/>
                </a:cubicBezTo>
                <a:cubicBezTo>
                  <a:pt x="21363" y="35069"/>
                  <a:pt x="21080" y="34880"/>
                  <a:pt x="20607" y="34880"/>
                </a:cubicBezTo>
                <a:close/>
                <a:moveTo>
                  <a:pt x="27602" y="34880"/>
                </a:moveTo>
                <a:cubicBezTo>
                  <a:pt x="27224" y="34880"/>
                  <a:pt x="26846" y="35164"/>
                  <a:pt x="26846" y="35542"/>
                </a:cubicBezTo>
                <a:cubicBezTo>
                  <a:pt x="26846" y="35920"/>
                  <a:pt x="27129" y="36298"/>
                  <a:pt x="27602" y="36298"/>
                </a:cubicBezTo>
                <a:cubicBezTo>
                  <a:pt x="27980" y="36298"/>
                  <a:pt x="28358" y="35920"/>
                  <a:pt x="28358" y="35542"/>
                </a:cubicBezTo>
                <a:cubicBezTo>
                  <a:pt x="28358" y="35069"/>
                  <a:pt x="28075" y="34880"/>
                  <a:pt x="27602" y="34880"/>
                </a:cubicBezTo>
                <a:close/>
                <a:moveTo>
                  <a:pt x="34691" y="34880"/>
                </a:moveTo>
                <a:cubicBezTo>
                  <a:pt x="34313" y="34880"/>
                  <a:pt x="33935" y="35164"/>
                  <a:pt x="33935" y="35542"/>
                </a:cubicBezTo>
                <a:cubicBezTo>
                  <a:pt x="33935" y="35920"/>
                  <a:pt x="34219" y="36298"/>
                  <a:pt x="34691" y="36298"/>
                </a:cubicBezTo>
                <a:cubicBezTo>
                  <a:pt x="35070" y="36298"/>
                  <a:pt x="35448" y="35920"/>
                  <a:pt x="35448" y="35542"/>
                </a:cubicBezTo>
                <a:cubicBezTo>
                  <a:pt x="35259" y="35069"/>
                  <a:pt x="35070" y="34880"/>
                  <a:pt x="34691" y="34880"/>
                </a:cubicBezTo>
                <a:close/>
                <a:moveTo>
                  <a:pt x="41686" y="34880"/>
                </a:moveTo>
                <a:cubicBezTo>
                  <a:pt x="41308" y="34880"/>
                  <a:pt x="40930" y="35164"/>
                  <a:pt x="40930" y="35542"/>
                </a:cubicBezTo>
                <a:cubicBezTo>
                  <a:pt x="40930" y="35920"/>
                  <a:pt x="41214" y="36298"/>
                  <a:pt x="41686" y="36298"/>
                </a:cubicBezTo>
                <a:cubicBezTo>
                  <a:pt x="42064" y="36298"/>
                  <a:pt x="42348" y="35920"/>
                  <a:pt x="42348" y="35542"/>
                </a:cubicBezTo>
                <a:cubicBezTo>
                  <a:pt x="42253" y="35069"/>
                  <a:pt x="42064" y="34880"/>
                  <a:pt x="41686" y="34880"/>
                </a:cubicBezTo>
                <a:close/>
                <a:moveTo>
                  <a:pt x="48681" y="34880"/>
                </a:moveTo>
                <a:cubicBezTo>
                  <a:pt x="48303" y="34880"/>
                  <a:pt x="47925" y="35164"/>
                  <a:pt x="47925" y="35542"/>
                </a:cubicBezTo>
                <a:cubicBezTo>
                  <a:pt x="47925" y="35920"/>
                  <a:pt x="48114" y="36298"/>
                  <a:pt x="48681" y="36298"/>
                </a:cubicBezTo>
                <a:cubicBezTo>
                  <a:pt x="48965" y="36298"/>
                  <a:pt x="49343" y="35920"/>
                  <a:pt x="49343" y="35542"/>
                </a:cubicBezTo>
                <a:cubicBezTo>
                  <a:pt x="49248" y="35069"/>
                  <a:pt x="48965" y="34880"/>
                  <a:pt x="48681" y="34880"/>
                </a:cubicBezTo>
                <a:close/>
                <a:moveTo>
                  <a:pt x="55581" y="34880"/>
                </a:moveTo>
                <a:cubicBezTo>
                  <a:pt x="55298" y="34880"/>
                  <a:pt x="54920" y="35164"/>
                  <a:pt x="54920" y="35542"/>
                </a:cubicBezTo>
                <a:cubicBezTo>
                  <a:pt x="54920" y="35920"/>
                  <a:pt x="55109" y="36298"/>
                  <a:pt x="55581" y="36298"/>
                </a:cubicBezTo>
                <a:cubicBezTo>
                  <a:pt x="55960" y="36298"/>
                  <a:pt x="56338" y="35920"/>
                  <a:pt x="56338" y="35542"/>
                </a:cubicBezTo>
                <a:cubicBezTo>
                  <a:pt x="56243" y="35069"/>
                  <a:pt x="55960" y="34880"/>
                  <a:pt x="55581" y="34880"/>
                </a:cubicBezTo>
                <a:close/>
                <a:moveTo>
                  <a:pt x="62576" y="34880"/>
                </a:moveTo>
                <a:cubicBezTo>
                  <a:pt x="62198" y="34880"/>
                  <a:pt x="61820" y="35164"/>
                  <a:pt x="61820" y="35542"/>
                </a:cubicBezTo>
                <a:cubicBezTo>
                  <a:pt x="61820" y="35920"/>
                  <a:pt x="62104" y="36298"/>
                  <a:pt x="62576" y="36298"/>
                </a:cubicBezTo>
                <a:cubicBezTo>
                  <a:pt x="62954" y="36298"/>
                  <a:pt x="63333" y="35920"/>
                  <a:pt x="63333" y="35542"/>
                </a:cubicBezTo>
                <a:cubicBezTo>
                  <a:pt x="63144" y="35069"/>
                  <a:pt x="62954" y="34880"/>
                  <a:pt x="62576" y="34880"/>
                </a:cubicBezTo>
                <a:close/>
                <a:moveTo>
                  <a:pt x="69571" y="34880"/>
                </a:moveTo>
                <a:cubicBezTo>
                  <a:pt x="69193" y="34880"/>
                  <a:pt x="68815" y="35164"/>
                  <a:pt x="68815" y="35542"/>
                </a:cubicBezTo>
                <a:cubicBezTo>
                  <a:pt x="68815" y="35920"/>
                  <a:pt x="69099" y="36298"/>
                  <a:pt x="69571" y="36298"/>
                </a:cubicBezTo>
                <a:cubicBezTo>
                  <a:pt x="69949" y="36298"/>
                  <a:pt x="70233" y="35920"/>
                  <a:pt x="70233" y="35542"/>
                </a:cubicBezTo>
                <a:cubicBezTo>
                  <a:pt x="70138" y="35069"/>
                  <a:pt x="69949" y="34880"/>
                  <a:pt x="69571" y="34880"/>
                </a:cubicBezTo>
                <a:close/>
                <a:moveTo>
                  <a:pt x="3309" y="36487"/>
                </a:moveTo>
                <a:cubicBezTo>
                  <a:pt x="2931" y="36487"/>
                  <a:pt x="2553" y="36865"/>
                  <a:pt x="2553" y="37243"/>
                </a:cubicBezTo>
                <a:cubicBezTo>
                  <a:pt x="2553" y="37527"/>
                  <a:pt x="2742" y="37905"/>
                  <a:pt x="3309" y="37905"/>
                </a:cubicBezTo>
                <a:cubicBezTo>
                  <a:pt x="3593" y="37905"/>
                  <a:pt x="3971" y="37527"/>
                  <a:pt x="3971" y="37243"/>
                </a:cubicBezTo>
                <a:cubicBezTo>
                  <a:pt x="3876" y="36865"/>
                  <a:pt x="3593" y="36487"/>
                  <a:pt x="3309" y="36487"/>
                </a:cubicBezTo>
                <a:close/>
                <a:moveTo>
                  <a:pt x="10209" y="36487"/>
                </a:moveTo>
                <a:cubicBezTo>
                  <a:pt x="9831" y="36487"/>
                  <a:pt x="9548" y="36865"/>
                  <a:pt x="9548" y="37243"/>
                </a:cubicBezTo>
                <a:cubicBezTo>
                  <a:pt x="9548" y="37527"/>
                  <a:pt x="9737" y="37905"/>
                  <a:pt x="10209" y="37905"/>
                </a:cubicBezTo>
                <a:cubicBezTo>
                  <a:pt x="10587" y="37905"/>
                  <a:pt x="10966" y="37527"/>
                  <a:pt x="10966" y="37243"/>
                </a:cubicBezTo>
                <a:cubicBezTo>
                  <a:pt x="10871" y="36865"/>
                  <a:pt x="10587" y="36487"/>
                  <a:pt x="10209" y="36487"/>
                </a:cubicBezTo>
                <a:close/>
                <a:moveTo>
                  <a:pt x="17204" y="36487"/>
                </a:moveTo>
                <a:cubicBezTo>
                  <a:pt x="16826" y="36487"/>
                  <a:pt x="16543" y="36865"/>
                  <a:pt x="16543" y="37243"/>
                </a:cubicBezTo>
                <a:cubicBezTo>
                  <a:pt x="16543" y="37527"/>
                  <a:pt x="16732" y="37905"/>
                  <a:pt x="17204" y="37905"/>
                </a:cubicBezTo>
                <a:cubicBezTo>
                  <a:pt x="17582" y="37905"/>
                  <a:pt x="17960" y="37527"/>
                  <a:pt x="17960" y="37243"/>
                </a:cubicBezTo>
                <a:cubicBezTo>
                  <a:pt x="17771" y="36865"/>
                  <a:pt x="17582" y="36487"/>
                  <a:pt x="17204" y="36487"/>
                </a:cubicBezTo>
                <a:close/>
                <a:moveTo>
                  <a:pt x="24199" y="36487"/>
                </a:moveTo>
                <a:cubicBezTo>
                  <a:pt x="23821" y="36487"/>
                  <a:pt x="23443" y="36865"/>
                  <a:pt x="23443" y="37243"/>
                </a:cubicBezTo>
                <a:cubicBezTo>
                  <a:pt x="23443" y="37527"/>
                  <a:pt x="23726" y="37905"/>
                  <a:pt x="24199" y="37905"/>
                </a:cubicBezTo>
                <a:cubicBezTo>
                  <a:pt x="24577" y="37905"/>
                  <a:pt x="24861" y="37527"/>
                  <a:pt x="24861" y="37243"/>
                </a:cubicBezTo>
                <a:cubicBezTo>
                  <a:pt x="24766" y="36865"/>
                  <a:pt x="24577" y="36487"/>
                  <a:pt x="24199" y="36487"/>
                </a:cubicBezTo>
                <a:close/>
                <a:moveTo>
                  <a:pt x="31099" y="36487"/>
                </a:moveTo>
                <a:cubicBezTo>
                  <a:pt x="30816" y="36487"/>
                  <a:pt x="30438" y="36865"/>
                  <a:pt x="30438" y="37243"/>
                </a:cubicBezTo>
                <a:cubicBezTo>
                  <a:pt x="30438" y="37527"/>
                  <a:pt x="30627" y="37905"/>
                  <a:pt x="31099" y="37905"/>
                </a:cubicBezTo>
                <a:cubicBezTo>
                  <a:pt x="31478" y="37905"/>
                  <a:pt x="31856" y="37527"/>
                  <a:pt x="31856" y="37243"/>
                </a:cubicBezTo>
                <a:cubicBezTo>
                  <a:pt x="31761" y="36865"/>
                  <a:pt x="31478" y="36487"/>
                  <a:pt x="31099" y="36487"/>
                </a:cubicBezTo>
                <a:close/>
                <a:moveTo>
                  <a:pt x="38094" y="36487"/>
                </a:moveTo>
                <a:cubicBezTo>
                  <a:pt x="37811" y="36487"/>
                  <a:pt x="37433" y="36865"/>
                  <a:pt x="37433" y="37243"/>
                </a:cubicBezTo>
                <a:cubicBezTo>
                  <a:pt x="37433" y="37527"/>
                  <a:pt x="37622" y="37905"/>
                  <a:pt x="38094" y="37905"/>
                </a:cubicBezTo>
                <a:cubicBezTo>
                  <a:pt x="38472" y="37905"/>
                  <a:pt x="38851" y="37527"/>
                  <a:pt x="38851" y="37243"/>
                </a:cubicBezTo>
                <a:cubicBezTo>
                  <a:pt x="38851" y="36865"/>
                  <a:pt x="38472" y="36487"/>
                  <a:pt x="38094" y="36487"/>
                </a:cubicBezTo>
                <a:close/>
                <a:moveTo>
                  <a:pt x="45089" y="36487"/>
                </a:moveTo>
                <a:cubicBezTo>
                  <a:pt x="44711" y="36487"/>
                  <a:pt x="44333" y="36865"/>
                  <a:pt x="44333" y="37243"/>
                </a:cubicBezTo>
                <a:cubicBezTo>
                  <a:pt x="44333" y="37527"/>
                  <a:pt x="44617" y="37905"/>
                  <a:pt x="45089" y="37905"/>
                </a:cubicBezTo>
                <a:cubicBezTo>
                  <a:pt x="45467" y="37905"/>
                  <a:pt x="45845" y="37527"/>
                  <a:pt x="45845" y="37243"/>
                </a:cubicBezTo>
                <a:cubicBezTo>
                  <a:pt x="45845" y="36865"/>
                  <a:pt x="45467" y="36487"/>
                  <a:pt x="45089" y="36487"/>
                </a:cubicBezTo>
                <a:close/>
                <a:moveTo>
                  <a:pt x="52084" y="36487"/>
                </a:moveTo>
                <a:cubicBezTo>
                  <a:pt x="51706" y="36487"/>
                  <a:pt x="51328" y="36865"/>
                  <a:pt x="51328" y="37243"/>
                </a:cubicBezTo>
                <a:cubicBezTo>
                  <a:pt x="51328" y="37527"/>
                  <a:pt x="51611" y="37905"/>
                  <a:pt x="52084" y="37905"/>
                </a:cubicBezTo>
                <a:cubicBezTo>
                  <a:pt x="52462" y="37905"/>
                  <a:pt x="52746" y="37527"/>
                  <a:pt x="52746" y="37243"/>
                </a:cubicBezTo>
                <a:cubicBezTo>
                  <a:pt x="52746" y="36865"/>
                  <a:pt x="52368" y="36487"/>
                  <a:pt x="52084" y="36487"/>
                </a:cubicBezTo>
                <a:close/>
                <a:moveTo>
                  <a:pt x="59079" y="36487"/>
                </a:moveTo>
                <a:cubicBezTo>
                  <a:pt x="58701" y="36487"/>
                  <a:pt x="58323" y="36865"/>
                  <a:pt x="58323" y="37243"/>
                </a:cubicBezTo>
                <a:cubicBezTo>
                  <a:pt x="58323" y="37527"/>
                  <a:pt x="58512" y="37905"/>
                  <a:pt x="59079" y="37905"/>
                </a:cubicBezTo>
                <a:cubicBezTo>
                  <a:pt x="59363" y="37905"/>
                  <a:pt x="59741" y="37527"/>
                  <a:pt x="59741" y="37243"/>
                </a:cubicBezTo>
                <a:cubicBezTo>
                  <a:pt x="59741" y="36865"/>
                  <a:pt x="59363" y="36487"/>
                  <a:pt x="59079" y="36487"/>
                </a:cubicBezTo>
                <a:close/>
                <a:moveTo>
                  <a:pt x="65979" y="36487"/>
                </a:moveTo>
                <a:cubicBezTo>
                  <a:pt x="65601" y="36487"/>
                  <a:pt x="65318" y="36865"/>
                  <a:pt x="65318" y="37243"/>
                </a:cubicBezTo>
                <a:cubicBezTo>
                  <a:pt x="65318" y="37527"/>
                  <a:pt x="65507" y="37905"/>
                  <a:pt x="65979" y="37905"/>
                </a:cubicBezTo>
                <a:cubicBezTo>
                  <a:pt x="66357" y="37905"/>
                  <a:pt x="66735" y="37527"/>
                  <a:pt x="66735" y="37243"/>
                </a:cubicBezTo>
                <a:cubicBezTo>
                  <a:pt x="66735" y="36865"/>
                  <a:pt x="66357" y="36487"/>
                  <a:pt x="65979" y="36487"/>
                </a:cubicBezTo>
                <a:close/>
                <a:moveTo>
                  <a:pt x="72974" y="36487"/>
                </a:moveTo>
                <a:cubicBezTo>
                  <a:pt x="72596" y="36487"/>
                  <a:pt x="72218" y="36865"/>
                  <a:pt x="72218" y="37243"/>
                </a:cubicBezTo>
                <a:cubicBezTo>
                  <a:pt x="72407" y="37527"/>
                  <a:pt x="72596" y="37905"/>
                  <a:pt x="72974" y="37905"/>
                </a:cubicBezTo>
                <a:cubicBezTo>
                  <a:pt x="73352" y="37905"/>
                  <a:pt x="73730" y="37527"/>
                  <a:pt x="73730" y="37243"/>
                </a:cubicBezTo>
                <a:cubicBezTo>
                  <a:pt x="73730" y="36865"/>
                  <a:pt x="73352" y="36487"/>
                  <a:pt x="72974" y="36487"/>
                </a:cubicBezTo>
                <a:close/>
                <a:moveTo>
                  <a:pt x="1" y="38378"/>
                </a:moveTo>
                <a:lnTo>
                  <a:pt x="1" y="38945"/>
                </a:lnTo>
                <a:lnTo>
                  <a:pt x="1" y="39606"/>
                </a:lnTo>
                <a:cubicBezTo>
                  <a:pt x="190" y="39417"/>
                  <a:pt x="284" y="39323"/>
                  <a:pt x="284" y="38945"/>
                </a:cubicBezTo>
                <a:cubicBezTo>
                  <a:pt x="379" y="38661"/>
                  <a:pt x="190" y="38472"/>
                  <a:pt x="1" y="38378"/>
                </a:cubicBezTo>
                <a:close/>
                <a:moveTo>
                  <a:pt x="6712" y="38283"/>
                </a:moveTo>
                <a:cubicBezTo>
                  <a:pt x="6334" y="38283"/>
                  <a:pt x="5956" y="38661"/>
                  <a:pt x="5956" y="38945"/>
                </a:cubicBezTo>
                <a:cubicBezTo>
                  <a:pt x="5956" y="39323"/>
                  <a:pt x="6239" y="39701"/>
                  <a:pt x="6712" y="39701"/>
                </a:cubicBezTo>
                <a:cubicBezTo>
                  <a:pt x="7090" y="39701"/>
                  <a:pt x="7374" y="39323"/>
                  <a:pt x="7374" y="38945"/>
                </a:cubicBezTo>
                <a:cubicBezTo>
                  <a:pt x="7374" y="38661"/>
                  <a:pt x="7090" y="38283"/>
                  <a:pt x="6712" y="38283"/>
                </a:cubicBezTo>
                <a:close/>
                <a:moveTo>
                  <a:pt x="13707" y="38283"/>
                </a:moveTo>
                <a:cubicBezTo>
                  <a:pt x="13329" y="38283"/>
                  <a:pt x="12951" y="38661"/>
                  <a:pt x="12951" y="38945"/>
                </a:cubicBezTo>
                <a:cubicBezTo>
                  <a:pt x="12951" y="39323"/>
                  <a:pt x="13234" y="39701"/>
                  <a:pt x="13707" y="39701"/>
                </a:cubicBezTo>
                <a:cubicBezTo>
                  <a:pt x="13990" y="39701"/>
                  <a:pt x="14368" y="39323"/>
                  <a:pt x="14368" y="38945"/>
                </a:cubicBezTo>
                <a:cubicBezTo>
                  <a:pt x="14368" y="38661"/>
                  <a:pt x="13990" y="38283"/>
                  <a:pt x="13707" y="38283"/>
                </a:cubicBezTo>
                <a:close/>
                <a:moveTo>
                  <a:pt x="20607" y="38283"/>
                </a:moveTo>
                <a:cubicBezTo>
                  <a:pt x="20324" y="38283"/>
                  <a:pt x="19945" y="38661"/>
                  <a:pt x="19945" y="38945"/>
                </a:cubicBezTo>
                <a:cubicBezTo>
                  <a:pt x="19945" y="39323"/>
                  <a:pt x="20135" y="39701"/>
                  <a:pt x="20607" y="39701"/>
                </a:cubicBezTo>
                <a:cubicBezTo>
                  <a:pt x="20985" y="39701"/>
                  <a:pt x="21363" y="39323"/>
                  <a:pt x="21363" y="38945"/>
                </a:cubicBezTo>
                <a:cubicBezTo>
                  <a:pt x="21363" y="38661"/>
                  <a:pt x="21080" y="38283"/>
                  <a:pt x="20607" y="38283"/>
                </a:cubicBezTo>
                <a:close/>
                <a:moveTo>
                  <a:pt x="27602" y="38283"/>
                </a:moveTo>
                <a:cubicBezTo>
                  <a:pt x="27224" y="38283"/>
                  <a:pt x="26846" y="38661"/>
                  <a:pt x="26846" y="38945"/>
                </a:cubicBezTo>
                <a:cubicBezTo>
                  <a:pt x="26846" y="39323"/>
                  <a:pt x="27129" y="39701"/>
                  <a:pt x="27602" y="39701"/>
                </a:cubicBezTo>
                <a:cubicBezTo>
                  <a:pt x="27980" y="39701"/>
                  <a:pt x="28358" y="39323"/>
                  <a:pt x="28358" y="38945"/>
                </a:cubicBezTo>
                <a:cubicBezTo>
                  <a:pt x="28358" y="38661"/>
                  <a:pt x="28075" y="38283"/>
                  <a:pt x="27602" y="38283"/>
                </a:cubicBezTo>
                <a:close/>
                <a:moveTo>
                  <a:pt x="34691" y="38283"/>
                </a:moveTo>
                <a:cubicBezTo>
                  <a:pt x="34313" y="38283"/>
                  <a:pt x="33935" y="38661"/>
                  <a:pt x="33935" y="38945"/>
                </a:cubicBezTo>
                <a:cubicBezTo>
                  <a:pt x="33935" y="39323"/>
                  <a:pt x="34219" y="39701"/>
                  <a:pt x="34691" y="39701"/>
                </a:cubicBezTo>
                <a:cubicBezTo>
                  <a:pt x="35070" y="39701"/>
                  <a:pt x="35448" y="39323"/>
                  <a:pt x="35448" y="38945"/>
                </a:cubicBezTo>
                <a:cubicBezTo>
                  <a:pt x="35259" y="38661"/>
                  <a:pt x="35070" y="38283"/>
                  <a:pt x="34691" y="38283"/>
                </a:cubicBezTo>
                <a:close/>
                <a:moveTo>
                  <a:pt x="41686" y="38283"/>
                </a:moveTo>
                <a:cubicBezTo>
                  <a:pt x="41308" y="38283"/>
                  <a:pt x="40930" y="38661"/>
                  <a:pt x="40930" y="38945"/>
                </a:cubicBezTo>
                <a:cubicBezTo>
                  <a:pt x="40930" y="39323"/>
                  <a:pt x="41214" y="39701"/>
                  <a:pt x="41686" y="39701"/>
                </a:cubicBezTo>
                <a:cubicBezTo>
                  <a:pt x="42064" y="39701"/>
                  <a:pt x="42348" y="39323"/>
                  <a:pt x="42348" y="38945"/>
                </a:cubicBezTo>
                <a:cubicBezTo>
                  <a:pt x="42253" y="38661"/>
                  <a:pt x="42064" y="38283"/>
                  <a:pt x="41686" y="38283"/>
                </a:cubicBezTo>
                <a:close/>
                <a:moveTo>
                  <a:pt x="48681" y="38283"/>
                </a:moveTo>
                <a:cubicBezTo>
                  <a:pt x="48303" y="38283"/>
                  <a:pt x="47925" y="38661"/>
                  <a:pt x="47925" y="38945"/>
                </a:cubicBezTo>
                <a:cubicBezTo>
                  <a:pt x="47925" y="39323"/>
                  <a:pt x="48114" y="39701"/>
                  <a:pt x="48681" y="39701"/>
                </a:cubicBezTo>
                <a:cubicBezTo>
                  <a:pt x="48965" y="39701"/>
                  <a:pt x="49343" y="39323"/>
                  <a:pt x="49343" y="38945"/>
                </a:cubicBezTo>
                <a:cubicBezTo>
                  <a:pt x="49248" y="38661"/>
                  <a:pt x="48965" y="38283"/>
                  <a:pt x="48681" y="38283"/>
                </a:cubicBezTo>
                <a:close/>
                <a:moveTo>
                  <a:pt x="55581" y="38283"/>
                </a:moveTo>
                <a:cubicBezTo>
                  <a:pt x="55298" y="38283"/>
                  <a:pt x="54920" y="38661"/>
                  <a:pt x="54920" y="38945"/>
                </a:cubicBezTo>
                <a:cubicBezTo>
                  <a:pt x="54920" y="39323"/>
                  <a:pt x="55109" y="39701"/>
                  <a:pt x="55581" y="39701"/>
                </a:cubicBezTo>
                <a:cubicBezTo>
                  <a:pt x="55960" y="39701"/>
                  <a:pt x="56338" y="39323"/>
                  <a:pt x="56338" y="38945"/>
                </a:cubicBezTo>
                <a:cubicBezTo>
                  <a:pt x="56243" y="38661"/>
                  <a:pt x="55960" y="38283"/>
                  <a:pt x="55581" y="38283"/>
                </a:cubicBezTo>
                <a:close/>
                <a:moveTo>
                  <a:pt x="62576" y="38283"/>
                </a:moveTo>
                <a:cubicBezTo>
                  <a:pt x="62198" y="38283"/>
                  <a:pt x="61820" y="38661"/>
                  <a:pt x="61820" y="38945"/>
                </a:cubicBezTo>
                <a:cubicBezTo>
                  <a:pt x="61820" y="39323"/>
                  <a:pt x="62104" y="39701"/>
                  <a:pt x="62576" y="39701"/>
                </a:cubicBezTo>
                <a:cubicBezTo>
                  <a:pt x="62954" y="39701"/>
                  <a:pt x="63333" y="39323"/>
                  <a:pt x="63333" y="38945"/>
                </a:cubicBezTo>
                <a:cubicBezTo>
                  <a:pt x="63144" y="38661"/>
                  <a:pt x="62954" y="38283"/>
                  <a:pt x="62576" y="38283"/>
                </a:cubicBezTo>
                <a:close/>
                <a:moveTo>
                  <a:pt x="69571" y="38283"/>
                </a:moveTo>
                <a:cubicBezTo>
                  <a:pt x="69193" y="38283"/>
                  <a:pt x="68815" y="38661"/>
                  <a:pt x="68815" y="38945"/>
                </a:cubicBezTo>
                <a:cubicBezTo>
                  <a:pt x="68815" y="39323"/>
                  <a:pt x="69099" y="39701"/>
                  <a:pt x="69571" y="39701"/>
                </a:cubicBezTo>
                <a:cubicBezTo>
                  <a:pt x="69949" y="39701"/>
                  <a:pt x="70233" y="39323"/>
                  <a:pt x="70233" y="38945"/>
                </a:cubicBezTo>
                <a:cubicBezTo>
                  <a:pt x="70138" y="38661"/>
                  <a:pt x="69949" y="38283"/>
                  <a:pt x="69571" y="38283"/>
                </a:cubicBezTo>
                <a:close/>
                <a:moveTo>
                  <a:pt x="3309" y="40079"/>
                </a:moveTo>
                <a:cubicBezTo>
                  <a:pt x="2931" y="40079"/>
                  <a:pt x="2553" y="40363"/>
                  <a:pt x="2553" y="40741"/>
                </a:cubicBezTo>
                <a:cubicBezTo>
                  <a:pt x="2553" y="41119"/>
                  <a:pt x="2742" y="41497"/>
                  <a:pt x="3309" y="41497"/>
                </a:cubicBezTo>
                <a:cubicBezTo>
                  <a:pt x="3593" y="41497"/>
                  <a:pt x="3971" y="41119"/>
                  <a:pt x="3971" y="40741"/>
                </a:cubicBezTo>
                <a:cubicBezTo>
                  <a:pt x="3876" y="40268"/>
                  <a:pt x="3593" y="40079"/>
                  <a:pt x="3309" y="40079"/>
                </a:cubicBezTo>
                <a:close/>
                <a:moveTo>
                  <a:pt x="10209" y="40079"/>
                </a:moveTo>
                <a:cubicBezTo>
                  <a:pt x="9831" y="40079"/>
                  <a:pt x="9548" y="40363"/>
                  <a:pt x="9548" y="40741"/>
                </a:cubicBezTo>
                <a:cubicBezTo>
                  <a:pt x="9548" y="41119"/>
                  <a:pt x="9737" y="41497"/>
                  <a:pt x="10209" y="41497"/>
                </a:cubicBezTo>
                <a:cubicBezTo>
                  <a:pt x="10587" y="41497"/>
                  <a:pt x="10966" y="41119"/>
                  <a:pt x="10966" y="40741"/>
                </a:cubicBezTo>
                <a:cubicBezTo>
                  <a:pt x="10871" y="40268"/>
                  <a:pt x="10587" y="40079"/>
                  <a:pt x="10209" y="40079"/>
                </a:cubicBezTo>
                <a:close/>
                <a:moveTo>
                  <a:pt x="17204" y="40079"/>
                </a:moveTo>
                <a:cubicBezTo>
                  <a:pt x="16826" y="40079"/>
                  <a:pt x="16543" y="40363"/>
                  <a:pt x="16543" y="40741"/>
                </a:cubicBezTo>
                <a:cubicBezTo>
                  <a:pt x="16543" y="41119"/>
                  <a:pt x="16732" y="41497"/>
                  <a:pt x="17204" y="41497"/>
                </a:cubicBezTo>
                <a:cubicBezTo>
                  <a:pt x="17582" y="41497"/>
                  <a:pt x="17960" y="41119"/>
                  <a:pt x="17960" y="40741"/>
                </a:cubicBezTo>
                <a:cubicBezTo>
                  <a:pt x="17771" y="40268"/>
                  <a:pt x="17582" y="40079"/>
                  <a:pt x="17204" y="40079"/>
                </a:cubicBezTo>
                <a:close/>
                <a:moveTo>
                  <a:pt x="24199" y="40079"/>
                </a:moveTo>
                <a:cubicBezTo>
                  <a:pt x="23821" y="40079"/>
                  <a:pt x="23443" y="40363"/>
                  <a:pt x="23443" y="40741"/>
                </a:cubicBezTo>
                <a:cubicBezTo>
                  <a:pt x="23443" y="41119"/>
                  <a:pt x="23726" y="41497"/>
                  <a:pt x="24199" y="41497"/>
                </a:cubicBezTo>
                <a:cubicBezTo>
                  <a:pt x="24577" y="41497"/>
                  <a:pt x="24861" y="41119"/>
                  <a:pt x="24861" y="40741"/>
                </a:cubicBezTo>
                <a:cubicBezTo>
                  <a:pt x="24766" y="40268"/>
                  <a:pt x="24577" y="40079"/>
                  <a:pt x="24199" y="40079"/>
                </a:cubicBezTo>
                <a:close/>
                <a:moveTo>
                  <a:pt x="31099" y="40079"/>
                </a:moveTo>
                <a:cubicBezTo>
                  <a:pt x="30816" y="40079"/>
                  <a:pt x="30438" y="40363"/>
                  <a:pt x="30438" y="40741"/>
                </a:cubicBezTo>
                <a:cubicBezTo>
                  <a:pt x="30438" y="41119"/>
                  <a:pt x="30627" y="41497"/>
                  <a:pt x="31099" y="41497"/>
                </a:cubicBezTo>
                <a:cubicBezTo>
                  <a:pt x="31478" y="41497"/>
                  <a:pt x="31856" y="41119"/>
                  <a:pt x="31856" y="40741"/>
                </a:cubicBezTo>
                <a:cubicBezTo>
                  <a:pt x="31761" y="40268"/>
                  <a:pt x="31478" y="40079"/>
                  <a:pt x="31099" y="40079"/>
                </a:cubicBezTo>
                <a:close/>
                <a:moveTo>
                  <a:pt x="38094" y="40079"/>
                </a:moveTo>
                <a:cubicBezTo>
                  <a:pt x="37811" y="40079"/>
                  <a:pt x="37433" y="40363"/>
                  <a:pt x="37433" y="40741"/>
                </a:cubicBezTo>
                <a:cubicBezTo>
                  <a:pt x="37433" y="41119"/>
                  <a:pt x="37622" y="41497"/>
                  <a:pt x="38094" y="41497"/>
                </a:cubicBezTo>
                <a:cubicBezTo>
                  <a:pt x="38472" y="41497"/>
                  <a:pt x="38851" y="41119"/>
                  <a:pt x="38851" y="40741"/>
                </a:cubicBezTo>
                <a:cubicBezTo>
                  <a:pt x="38851" y="40268"/>
                  <a:pt x="38472" y="40079"/>
                  <a:pt x="38094" y="40079"/>
                </a:cubicBezTo>
                <a:close/>
                <a:moveTo>
                  <a:pt x="45089" y="40079"/>
                </a:moveTo>
                <a:cubicBezTo>
                  <a:pt x="44711" y="40079"/>
                  <a:pt x="44333" y="40363"/>
                  <a:pt x="44333" y="40741"/>
                </a:cubicBezTo>
                <a:cubicBezTo>
                  <a:pt x="44333" y="41119"/>
                  <a:pt x="44617" y="41497"/>
                  <a:pt x="45089" y="41497"/>
                </a:cubicBezTo>
                <a:cubicBezTo>
                  <a:pt x="45467" y="41497"/>
                  <a:pt x="45845" y="41119"/>
                  <a:pt x="45845" y="40741"/>
                </a:cubicBezTo>
                <a:cubicBezTo>
                  <a:pt x="45845" y="40268"/>
                  <a:pt x="45467" y="40079"/>
                  <a:pt x="45089" y="40079"/>
                </a:cubicBezTo>
                <a:close/>
                <a:moveTo>
                  <a:pt x="52084" y="40079"/>
                </a:moveTo>
                <a:cubicBezTo>
                  <a:pt x="51706" y="40079"/>
                  <a:pt x="51328" y="40363"/>
                  <a:pt x="51328" y="40741"/>
                </a:cubicBezTo>
                <a:cubicBezTo>
                  <a:pt x="51328" y="41119"/>
                  <a:pt x="51611" y="41497"/>
                  <a:pt x="52084" y="41497"/>
                </a:cubicBezTo>
                <a:cubicBezTo>
                  <a:pt x="52462" y="41497"/>
                  <a:pt x="52746" y="41119"/>
                  <a:pt x="52746" y="40741"/>
                </a:cubicBezTo>
                <a:cubicBezTo>
                  <a:pt x="52746" y="40268"/>
                  <a:pt x="52368" y="40079"/>
                  <a:pt x="52084" y="40079"/>
                </a:cubicBezTo>
                <a:close/>
                <a:moveTo>
                  <a:pt x="59079" y="40079"/>
                </a:moveTo>
                <a:cubicBezTo>
                  <a:pt x="58701" y="40079"/>
                  <a:pt x="58323" y="40363"/>
                  <a:pt x="58323" y="40741"/>
                </a:cubicBezTo>
                <a:cubicBezTo>
                  <a:pt x="58323" y="41119"/>
                  <a:pt x="58512" y="41497"/>
                  <a:pt x="59079" y="41497"/>
                </a:cubicBezTo>
                <a:cubicBezTo>
                  <a:pt x="59363" y="41497"/>
                  <a:pt x="59741" y="41119"/>
                  <a:pt x="59741" y="40741"/>
                </a:cubicBezTo>
                <a:cubicBezTo>
                  <a:pt x="59741" y="40268"/>
                  <a:pt x="59363" y="40079"/>
                  <a:pt x="59079" y="40079"/>
                </a:cubicBezTo>
                <a:close/>
                <a:moveTo>
                  <a:pt x="65979" y="40079"/>
                </a:moveTo>
                <a:cubicBezTo>
                  <a:pt x="65601" y="40079"/>
                  <a:pt x="65318" y="40363"/>
                  <a:pt x="65318" y="40741"/>
                </a:cubicBezTo>
                <a:cubicBezTo>
                  <a:pt x="65318" y="41119"/>
                  <a:pt x="65507" y="41497"/>
                  <a:pt x="65979" y="41497"/>
                </a:cubicBezTo>
                <a:cubicBezTo>
                  <a:pt x="66357" y="41497"/>
                  <a:pt x="66735" y="41119"/>
                  <a:pt x="66735" y="40741"/>
                </a:cubicBezTo>
                <a:cubicBezTo>
                  <a:pt x="66735" y="40268"/>
                  <a:pt x="66357" y="40079"/>
                  <a:pt x="65979" y="40079"/>
                </a:cubicBezTo>
                <a:close/>
                <a:moveTo>
                  <a:pt x="72974" y="40079"/>
                </a:moveTo>
                <a:cubicBezTo>
                  <a:pt x="72596" y="40079"/>
                  <a:pt x="72312" y="40363"/>
                  <a:pt x="72312" y="40741"/>
                </a:cubicBezTo>
                <a:cubicBezTo>
                  <a:pt x="72312" y="41119"/>
                  <a:pt x="72502" y="41497"/>
                  <a:pt x="72974" y="41497"/>
                </a:cubicBezTo>
                <a:cubicBezTo>
                  <a:pt x="73352" y="41497"/>
                  <a:pt x="73730" y="41119"/>
                  <a:pt x="73730" y="40741"/>
                </a:cubicBezTo>
                <a:cubicBezTo>
                  <a:pt x="73730" y="40268"/>
                  <a:pt x="73352" y="40079"/>
                  <a:pt x="72974" y="40079"/>
                </a:cubicBezTo>
                <a:close/>
                <a:moveTo>
                  <a:pt x="6712" y="41780"/>
                </a:moveTo>
                <a:cubicBezTo>
                  <a:pt x="6334" y="41780"/>
                  <a:pt x="5956" y="42159"/>
                  <a:pt x="5956" y="42537"/>
                </a:cubicBezTo>
                <a:cubicBezTo>
                  <a:pt x="5956" y="42915"/>
                  <a:pt x="6239" y="43198"/>
                  <a:pt x="6712" y="43198"/>
                </a:cubicBezTo>
                <a:cubicBezTo>
                  <a:pt x="7090" y="43198"/>
                  <a:pt x="7374" y="42915"/>
                  <a:pt x="7374" y="42537"/>
                </a:cubicBezTo>
                <a:cubicBezTo>
                  <a:pt x="7374" y="42064"/>
                  <a:pt x="7090" y="41780"/>
                  <a:pt x="6712" y="41780"/>
                </a:cubicBezTo>
                <a:close/>
                <a:moveTo>
                  <a:pt x="13707" y="41780"/>
                </a:moveTo>
                <a:cubicBezTo>
                  <a:pt x="13329" y="41780"/>
                  <a:pt x="12951" y="42159"/>
                  <a:pt x="12951" y="42537"/>
                </a:cubicBezTo>
                <a:cubicBezTo>
                  <a:pt x="12951" y="42915"/>
                  <a:pt x="13234" y="43198"/>
                  <a:pt x="13707" y="43198"/>
                </a:cubicBezTo>
                <a:cubicBezTo>
                  <a:pt x="13990" y="43198"/>
                  <a:pt x="14368" y="42915"/>
                  <a:pt x="14368" y="42537"/>
                </a:cubicBezTo>
                <a:cubicBezTo>
                  <a:pt x="14368" y="42064"/>
                  <a:pt x="13990" y="41780"/>
                  <a:pt x="13707" y="41780"/>
                </a:cubicBezTo>
                <a:close/>
                <a:moveTo>
                  <a:pt x="20607" y="41780"/>
                </a:moveTo>
                <a:cubicBezTo>
                  <a:pt x="20324" y="41780"/>
                  <a:pt x="19945" y="42159"/>
                  <a:pt x="19945" y="42537"/>
                </a:cubicBezTo>
                <a:cubicBezTo>
                  <a:pt x="19945" y="42915"/>
                  <a:pt x="20135" y="43198"/>
                  <a:pt x="20607" y="43198"/>
                </a:cubicBezTo>
                <a:cubicBezTo>
                  <a:pt x="20985" y="43198"/>
                  <a:pt x="21363" y="42915"/>
                  <a:pt x="21363" y="42537"/>
                </a:cubicBezTo>
                <a:cubicBezTo>
                  <a:pt x="21363" y="42064"/>
                  <a:pt x="21080" y="41780"/>
                  <a:pt x="20607" y="41780"/>
                </a:cubicBezTo>
                <a:close/>
                <a:moveTo>
                  <a:pt x="27602" y="41780"/>
                </a:moveTo>
                <a:cubicBezTo>
                  <a:pt x="27224" y="41780"/>
                  <a:pt x="26846" y="42159"/>
                  <a:pt x="26846" y="42537"/>
                </a:cubicBezTo>
                <a:cubicBezTo>
                  <a:pt x="26846" y="42915"/>
                  <a:pt x="27129" y="43198"/>
                  <a:pt x="27602" y="43198"/>
                </a:cubicBezTo>
                <a:cubicBezTo>
                  <a:pt x="27980" y="43198"/>
                  <a:pt x="28358" y="42915"/>
                  <a:pt x="28358" y="42537"/>
                </a:cubicBezTo>
                <a:cubicBezTo>
                  <a:pt x="28358" y="42064"/>
                  <a:pt x="28075" y="41780"/>
                  <a:pt x="27602" y="41780"/>
                </a:cubicBezTo>
                <a:close/>
                <a:moveTo>
                  <a:pt x="34691" y="41780"/>
                </a:moveTo>
                <a:cubicBezTo>
                  <a:pt x="34313" y="41780"/>
                  <a:pt x="33935" y="42159"/>
                  <a:pt x="33935" y="42537"/>
                </a:cubicBezTo>
                <a:cubicBezTo>
                  <a:pt x="33935" y="42915"/>
                  <a:pt x="34219" y="43198"/>
                  <a:pt x="34691" y="43198"/>
                </a:cubicBezTo>
                <a:cubicBezTo>
                  <a:pt x="35070" y="43198"/>
                  <a:pt x="35448" y="42915"/>
                  <a:pt x="35448" y="42537"/>
                </a:cubicBezTo>
                <a:cubicBezTo>
                  <a:pt x="35259" y="42064"/>
                  <a:pt x="35070" y="41780"/>
                  <a:pt x="34691" y="41780"/>
                </a:cubicBezTo>
                <a:close/>
                <a:moveTo>
                  <a:pt x="41686" y="41780"/>
                </a:moveTo>
                <a:cubicBezTo>
                  <a:pt x="41308" y="41780"/>
                  <a:pt x="40930" y="42159"/>
                  <a:pt x="40930" y="42537"/>
                </a:cubicBezTo>
                <a:cubicBezTo>
                  <a:pt x="40930" y="42915"/>
                  <a:pt x="41214" y="43198"/>
                  <a:pt x="41686" y="43198"/>
                </a:cubicBezTo>
                <a:cubicBezTo>
                  <a:pt x="42064" y="43198"/>
                  <a:pt x="42348" y="42915"/>
                  <a:pt x="42348" y="42537"/>
                </a:cubicBezTo>
                <a:cubicBezTo>
                  <a:pt x="42253" y="42064"/>
                  <a:pt x="42064" y="41780"/>
                  <a:pt x="41686" y="41780"/>
                </a:cubicBezTo>
                <a:close/>
                <a:moveTo>
                  <a:pt x="48681" y="41780"/>
                </a:moveTo>
                <a:cubicBezTo>
                  <a:pt x="48303" y="41780"/>
                  <a:pt x="47925" y="42159"/>
                  <a:pt x="47925" y="42537"/>
                </a:cubicBezTo>
                <a:cubicBezTo>
                  <a:pt x="47925" y="42915"/>
                  <a:pt x="48114" y="43198"/>
                  <a:pt x="48681" y="43198"/>
                </a:cubicBezTo>
                <a:cubicBezTo>
                  <a:pt x="48965" y="43198"/>
                  <a:pt x="49343" y="42915"/>
                  <a:pt x="49343" y="42537"/>
                </a:cubicBezTo>
                <a:cubicBezTo>
                  <a:pt x="49248" y="42064"/>
                  <a:pt x="48965" y="41780"/>
                  <a:pt x="48681" y="41780"/>
                </a:cubicBezTo>
                <a:close/>
                <a:moveTo>
                  <a:pt x="55581" y="41780"/>
                </a:moveTo>
                <a:cubicBezTo>
                  <a:pt x="55298" y="41780"/>
                  <a:pt x="54920" y="42159"/>
                  <a:pt x="54920" y="42537"/>
                </a:cubicBezTo>
                <a:cubicBezTo>
                  <a:pt x="54920" y="42915"/>
                  <a:pt x="55109" y="43198"/>
                  <a:pt x="55581" y="43198"/>
                </a:cubicBezTo>
                <a:cubicBezTo>
                  <a:pt x="55960" y="43198"/>
                  <a:pt x="56338" y="42915"/>
                  <a:pt x="56338" y="42537"/>
                </a:cubicBezTo>
                <a:cubicBezTo>
                  <a:pt x="56243" y="42064"/>
                  <a:pt x="55960" y="41780"/>
                  <a:pt x="55581" y="41780"/>
                </a:cubicBezTo>
                <a:close/>
                <a:moveTo>
                  <a:pt x="62576" y="41780"/>
                </a:moveTo>
                <a:cubicBezTo>
                  <a:pt x="62198" y="41780"/>
                  <a:pt x="61820" y="42159"/>
                  <a:pt x="61820" y="42537"/>
                </a:cubicBezTo>
                <a:cubicBezTo>
                  <a:pt x="61820" y="42915"/>
                  <a:pt x="62104" y="43198"/>
                  <a:pt x="62576" y="43198"/>
                </a:cubicBezTo>
                <a:cubicBezTo>
                  <a:pt x="62954" y="43198"/>
                  <a:pt x="63333" y="42915"/>
                  <a:pt x="63333" y="42537"/>
                </a:cubicBezTo>
                <a:cubicBezTo>
                  <a:pt x="63144" y="42064"/>
                  <a:pt x="62954" y="41780"/>
                  <a:pt x="62576" y="41780"/>
                </a:cubicBezTo>
                <a:close/>
                <a:moveTo>
                  <a:pt x="69571" y="41780"/>
                </a:moveTo>
                <a:cubicBezTo>
                  <a:pt x="69193" y="41780"/>
                  <a:pt x="68815" y="42159"/>
                  <a:pt x="68815" y="42537"/>
                </a:cubicBezTo>
                <a:cubicBezTo>
                  <a:pt x="68815" y="42915"/>
                  <a:pt x="69099" y="43198"/>
                  <a:pt x="69571" y="43198"/>
                </a:cubicBezTo>
                <a:cubicBezTo>
                  <a:pt x="69949" y="43198"/>
                  <a:pt x="70233" y="42915"/>
                  <a:pt x="70233" y="42537"/>
                </a:cubicBezTo>
                <a:cubicBezTo>
                  <a:pt x="70138" y="42064"/>
                  <a:pt x="69949" y="41780"/>
                  <a:pt x="69571" y="41780"/>
                </a:cubicBezTo>
                <a:close/>
                <a:moveTo>
                  <a:pt x="3309" y="43482"/>
                </a:moveTo>
                <a:cubicBezTo>
                  <a:pt x="2931" y="43482"/>
                  <a:pt x="2553" y="43765"/>
                  <a:pt x="2553" y="44144"/>
                </a:cubicBezTo>
                <a:cubicBezTo>
                  <a:pt x="2553" y="44522"/>
                  <a:pt x="2742" y="44900"/>
                  <a:pt x="3309" y="44900"/>
                </a:cubicBezTo>
                <a:cubicBezTo>
                  <a:pt x="3593" y="44900"/>
                  <a:pt x="3971" y="44522"/>
                  <a:pt x="3971" y="44144"/>
                </a:cubicBezTo>
                <a:cubicBezTo>
                  <a:pt x="3876" y="43765"/>
                  <a:pt x="3593" y="43482"/>
                  <a:pt x="3309" y="43482"/>
                </a:cubicBezTo>
                <a:close/>
                <a:moveTo>
                  <a:pt x="10209" y="43482"/>
                </a:moveTo>
                <a:cubicBezTo>
                  <a:pt x="9831" y="43482"/>
                  <a:pt x="9548" y="43765"/>
                  <a:pt x="9548" y="44144"/>
                </a:cubicBezTo>
                <a:cubicBezTo>
                  <a:pt x="9548" y="44522"/>
                  <a:pt x="9737" y="44900"/>
                  <a:pt x="10209" y="44900"/>
                </a:cubicBezTo>
                <a:cubicBezTo>
                  <a:pt x="10587" y="44900"/>
                  <a:pt x="10966" y="44522"/>
                  <a:pt x="10966" y="44144"/>
                </a:cubicBezTo>
                <a:cubicBezTo>
                  <a:pt x="10871" y="43765"/>
                  <a:pt x="10587" y="43482"/>
                  <a:pt x="10209" y="43482"/>
                </a:cubicBezTo>
                <a:close/>
                <a:moveTo>
                  <a:pt x="17204" y="43482"/>
                </a:moveTo>
                <a:cubicBezTo>
                  <a:pt x="16826" y="43482"/>
                  <a:pt x="16543" y="43765"/>
                  <a:pt x="16543" y="44144"/>
                </a:cubicBezTo>
                <a:cubicBezTo>
                  <a:pt x="16543" y="44522"/>
                  <a:pt x="16732" y="44900"/>
                  <a:pt x="17204" y="44900"/>
                </a:cubicBezTo>
                <a:cubicBezTo>
                  <a:pt x="17582" y="44900"/>
                  <a:pt x="17960" y="44522"/>
                  <a:pt x="17960" y="44144"/>
                </a:cubicBezTo>
                <a:cubicBezTo>
                  <a:pt x="17771" y="43765"/>
                  <a:pt x="17582" y="43482"/>
                  <a:pt x="17204" y="43482"/>
                </a:cubicBezTo>
                <a:close/>
                <a:moveTo>
                  <a:pt x="24199" y="43482"/>
                </a:moveTo>
                <a:cubicBezTo>
                  <a:pt x="23821" y="43482"/>
                  <a:pt x="23443" y="43765"/>
                  <a:pt x="23443" y="44144"/>
                </a:cubicBezTo>
                <a:cubicBezTo>
                  <a:pt x="23443" y="44522"/>
                  <a:pt x="23726" y="44900"/>
                  <a:pt x="24199" y="44900"/>
                </a:cubicBezTo>
                <a:cubicBezTo>
                  <a:pt x="24577" y="44900"/>
                  <a:pt x="24861" y="44522"/>
                  <a:pt x="24861" y="44144"/>
                </a:cubicBezTo>
                <a:cubicBezTo>
                  <a:pt x="24766" y="43765"/>
                  <a:pt x="24577" y="43482"/>
                  <a:pt x="24199" y="43482"/>
                </a:cubicBezTo>
                <a:close/>
                <a:moveTo>
                  <a:pt x="31099" y="43482"/>
                </a:moveTo>
                <a:cubicBezTo>
                  <a:pt x="30816" y="43482"/>
                  <a:pt x="30438" y="43765"/>
                  <a:pt x="30438" y="44144"/>
                </a:cubicBezTo>
                <a:cubicBezTo>
                  <a:pt x="30438" y="44522"/>
                  <a:pt x="30627" y="44900"/>
                  <a:pt x="31099" y="44900"/>
                </a:cubicBezTo>
                <a:cubicBezTo>
                  <a:pt x="31478" y="44900"/>
                  <a:pt x="31856" y="44522"/>
                  <a:pt x="31856" y="44144"/>
                </a:cubicBezTo>
                <a:cubicBezTo>
                  <a:pt x="31761" y="43765"/>
                  <a:pt x="31478" y="43482"/>
                  <a:pt x="31099" y="43482"/>
                </a:cubicBezTo>
                <a:close/>
                <a:moveTo>
                  <a:pt x="38094" y="43482"/>
                </a:moveTo>
                <a:cubicBezTo>
                  <a:pt x="37811" y="43482"/>
                  <a:pt x="37433" y="43765"/>
                  <a:pt x="37433" y="44144"/>
                </a:cubicBezTo>
                <a:cubicBezTo>
                  <a:pt x="37433" y="44522"/>
                  <a:pt x="37622" y="44900"/>
                  <a:pt x="38094" y="44900"/>
                </a:cubicBezTo>
                <a:cubicBezTo>
                  <a:pt x="38472" y="44900"/>
                  <a:pt x="38851" y="44522"/>
                  <a:pt x="38851" y="44144"/>
                </a:cubicBezTo>
                <a:cubicBezTo>
                  <a:pt x="38851" y="43765"/>
                  <a:pt x="38472" y="43482"/>
                  <a:pt x="38094" y="43482"/>
                </a:cubicBezTo>
                <a:close/>
                <a:moveTo>
                  <a:pt x="45089" y="43482"/>
                </a:moveTo>
                <a:cubicBezTo>
                  <a:pt x="44711" y="43482"/>
                  <a:pt x="44333" y="43765"/>
                  <a:pt x="44333" y="44144"/>
                </a:cubicBezTo>
                <a:cubicBezTo>
                  <a:pt x="44333" y="44522"/>
                  <a:pt x="44617" y="44900"/>
                  <a:pt x="45089" y="44900"/>
                </a:cubicBezTo>
                <a:cubicBezTo>
                  <a:pt x="45467" y="44900"/>
                  <a:pt x="45845" y="44522"/>
                  <a:pt x="45845" y="44144"/>
                </a:cubicBezTo>
                <a:cubicBezTo>
                  <a:pt x="45845" y="43765"/>
                  <a:pt x="45467" y="43482"/>
                  <a:pt x="45089" y="43482"/>
                </a:cubicBezTo>
                <a:close/>
                <a:moveTo>
                  <a:pt x="52084" y="43482"/>
                </a:moveTo>
                <a:cubicBezTo>
                  <a:pt x="51706" y="43482"/>
                  <a:pt x="51328" y="43765"/>
                  <a:pt x="51328" y="44144"/>
                </a:cubicBezTo>
                <a:cubicBezTo>
                  <a:pt x="51328" y="44522"/>
                  <a:pt x="51611" y="44900"/>
                  <a:pt x="52084" y="44900"/>
                </a:cubicBezTo>
                <a:cubicBezTo>
                  <a:pt x="52462" y="44900"/>
                  <a:pt x="52746" y="44522"/>
                  <a:pt x="52746" y="44144"/>
                </a:cubicBezTo>
                <a:cubicBezTo>
                  <a:pt x="52746" y="43765"/>
                  <a:pt x="52368" y="43482"/>
                  <a:pt x="52084" y="43482"/>
                </a:cubicBezTo>
                <a:close/>
                <a:moveTo>
                  <a:pt x="59079" y="43482"/>
                </a:moveTo>
                <a:cubicBezTo>
                  <a:pt x="58701" y="43482"/>
                  <a:pt x="58323" y="43765"/>
                  <a:pt x="58323" y="44144"/>
                </a:cubicBezTo>
                <a:cubicBezTo>
                  <a:pt x="58323" y="44522"/>
                  <a:pt x="58512" y="44900"/>
                  <a:pt x="59079" y="44900"/>
                </a:cubicBezTo>
                <a:cubicBezTo>
                  <a:pt x="59363" y="44900"/>
                  <a:pt x="59741" y="44522"/>
                  <a:pt x="59741" y="44144"/>
                </a:cubicBezTo>
                <a:cubicBezTo>
                  <a:pt x="59741" y="43765"/>
                  <a:pt x="59363" y="43482"/>
                  <a:pt x="59079" y="43482"/>
                </a:cubicBezTo>
                <a:close/>
                <a:moveTo>
                  <a:pt x="65979" y="43482"/>
                </a:moveTo>
                <a:cubicBezTo>
                  <a:pt x="65601" y="43482"/>
                  <a:pt x="65318" y="43765"/>
                  <a:pt x="65318" y="44144"/>
                </a:cubicBezTo>
                <a:cubicBezTo>
                  <a:pt x="65318" y="44522"/>
                  <a:pt x="65507" y="44900"/>
                  <a:pt x="65979" y="44900"/>
                </a:cubicBezTo>
                <a:cubicBezTo>
                  <a:pt x="66357" y="44900"/>
                  <a:pt x="66735" y="44522"/>
                  <a:pt x="66735" y="44144"/>
                </a:cubicBezTo>
                <a:cubicBezTo>
                  <a:pt x="66735" y="43765"/>
                  <a:pt x="66357" y="43482"/>
                  <a:pt x="65979" y="43482"/>
                </a:cubicBezTo>
                <a:close/>
                <a:moveTo>
                  <a:pt x="72974" y="43482"/>
                </a:moveTo>
                <a:cubicBezTo>
                  <a:pt x="72596" y="43482"/>
                  <a:pt x="72312" y="43765"/>
                  <a:pt x="72312" y="44144"/>
                </a:cubicBezTo>
                <a:cubicBezTo>
                  <a:pt x="72312" y="44522"/>
                  <a:pt x="72502" y="44900"/>
                  <a:pt x="72974" y="44900"/>
                </a:cubicBezTo>
                <a:cubicBezTo>
                  <a:pt x="73352" y="44900"/>
                  <a:pt x="73730" y="44522"/>
                  <a:pt x="73730" y="44144"/>
                </a:cubicBezTo>
                <a:cubicBezTo>
                  <a:pt x="73730" y="43765"/>
                  <a:pt x="73352" y="43482"/>
                  <a:pt x="72974" y="43482"/>
                </a:cubicBezTo>
                <a:close/>
                <a:moveTo>
                  <a:pt x="6712" y="45278"/>
                </a:moveTo>
                <a:cubicBezTo>
                  <a:pt x="6334" y="45278"/>
                  <a:pt x="5956" y="45561"/>
                  <a:pt x="5956" y="45939"/>
                </a:cubicBezTo>
                <a:cubicBezTo>
                  <a:pt x="5956" y="46318"/>
                  <a:pt x="6239" y="46696"/>
                  <a:pt x="6712" y="46696"/>
                </a:cubicBezTo>
                <a:cubicBezTo>
                  <a:pt x="7090" y="46696"/>
                  <a:pt x="7374" y="46318"/>
                  <a:pt x="7374" y="45939"/>
                </a:cubicBezTo>
                <a:cubicBezTo>
                  <a:pt x="7374" y="45561"/>
                  <a:pt x="7090" y="45278"/>
                  <a:pt x="6712" y="45278"/>
                </a:cubicBezTo>
                <a:close/>
                <a:moveTo>
                  <a:pt x="13707" y="45278"/>
                </a:moveTo>
                <a:cubicBezTo>
                  <a:pt x="13329" y="45278"/>
                  <a:pt x="12951" y="45561"/>
                  <a:pt x="12951" y="45939"/>
                </a:cubicBezTo>
                <a:cubicBezTo>
                  <a:pt x="12951" y="46318"/>
                  <a:pt x="13234" y="46696"/>
                  <a:pt x="13707" y="46696"/>
                </a:cubicBezTo>
                <a:cubicBezTo>
                  <a:pt x="13990" y="46696"/>
                  <a:pt x="14368" y="46318"/>
                  <a:pt x="14368" y="45939"/>
                </a:cubicBezTo>
                <a:cubicBezTo>
                  <a:pt x="14368" y="45561"/>
                  <a:pt x="13990" y="45278"/>
                  <a:pt x="13707" y="45278"/>
                </a:cubicBezTo>
                <a:close/>
                <a:moveTo>
                  <a:pt x="20607" y="45278"/>
                </a:moveTo>
                <a:cubicBezTo>
                  <a:pt x="20324" y="45278"/>
                  <a:pt x="19945" y="45561"/>
                  <a:pt x="19945" y="45939"/>
                </a:cubicBezTo>
                <a:cubicBezTo>
                  <a:pt x="19945" y="46318"/>
                  <a:pt x="20135" y="46696"/>
                  <a:pt x="20607" y="46696"/>
                </a:cubicBezTo>
                <a:cubicBezTo>
                  <a:pt x="20985" y="46696"/>
                  <a:pt x="21363" y="46318"/>
                  <a:pt x="21363" y="45939"/>
                </a:cubicBezTo>
                <a:cubicBezTo>
                  <a:pt x="21363" y="45561"/>
                  <a:pt x="21080" y="45278"/>
                  <a:pt x="20607" y="45278"/>
                </a:cubicBezTo>
                <a:close/>
                <a:moveTo>
                  <a:pt x="27602" y="45278"/>
                </a:moveTo>
                <a:cubicBezTo>
                  <a:pt x="27224" y="45278"/>
                  <a:pt x="26846" y="45561"/>
                  <a:pt x="26846" y="45939"/>
                </a:cubicBezTo>
                <a:cubicBezTo>
                  <a:pt x="26846" y="46318"/>
                  <a:pt x="27129" y="46696"/>
                  <a:pt x="27602" y="46696"/>
                </a:cubicBezTo>
                <a:cubicBezTo>
                  <a:pt x="27980" y="46696"/>
                  <a:pt x="28358" y="46318"/>
                  <a:pt x="28358" y="45939"/>
                </a:cubicBezTo>
                <a:cubicBezTo>
                  <a:pt x="28358" y="45561"/>
                  <a:pt x="28075" y="45278"/>
                  <a:pt x="27602" y="45278"/>
                </a:cubicBezTo>
                <a:close/>
                <a:moveTo>
                  <a:pt x="34691" y="45278"/>
                </a:moveTo>
                <a:cubicBezTo>
                  <a:pt x="34313" y="45278"/>
                  <a:pt x="33935" y="45561"/>
                  <a:pt x="33935" y="45939"/>
                </a:cubicBezTo>
                <a:cubicBezTo>
                  <a:pt x="33935" y="46318"/>
                  <a:pt x="34219" y="46696"/>
                  <a:pt x="34691" y="46696"/>
                </a:cubicBezTo>
                <a:cubicBezTo>
                  <a:pt x="35070" y="46696"/>
                  <a:pt x="35448" y="46318"/>
                  <a:pt x="35448" y="45939"/>
                </a:cubicBezTo>
                <a:cubicBezTo>
                  <a:pt x="35259" y="45561"/>
                  <a:pt x="35070" y="45278"/>
                  <a:pt x="34691" y="45278"/>
                </a:cubicBezTo>
                <a:close/>
                <a:moveTo>
                  <a:pt x="41686" y="45278"/>
                </a:moveTo>
                <a:cubicBezTo>
                  <a:pt x="41308" y="45278"/>
                  <a:pt x="40930" y="45561"/>
                  <a:pt x="40930" y="45939"/>
                </a:cubicBezTo>
                <a:cubicBezTo>
                  <a:pt x="40930" y="46318"/>
                  <a:pt x="41214" y="46696"/>
                  <a:pt x="41686" y="46696"/>
                </a:cubicBezTo>
                <a:cubicBezTo>
                  <a:pt x="42064" y="46696"/>
                  <a:pt x="42348" y="46318"/>
                  <a:pt x="42348" y="45939"/>
                </a:cubicBezTo>
                <a:cubicBezTo>
                  <a:pt x="42253" y="45561"/>
                  <a:pt x="42064" y="45278"/>
                  <a:pt x="41686" y="45278"/>
                </a:cubicBezTo>
                <a:close/>
                <a:moveTo>
                  <a:pt x="48681" y="45278"/>
                </a:moveTo>
                <a:cubicBezTo>
                  <a:pt x="48303" y="45278"/>
                  <a:pt x="47925" y="45561"/>
                  <a:pt x="47925" y="45939"/>
                </a:cubicBezTo>
                <a:cubicBezTo>
                  <a:pt x="47925" y="46318"/>
                  <a:pt x="48114" y="46696"/>
                  <a:pt x="48681" y="46696"/>
                </a:cubicBezTo>
                <a:cubicBezTo>
                  <a:pt x="48965" y="46696"/>
                  <a:pt x="49343" y="46318"/>
                  <a:pt x="49343" y="45939"/>
                </a:cubicBezTo>
                <a:cubicBezTo>
                  <a:pt x="49248" y="45561"/>
                  <a:pt x="48965" y="45278"/>
                  <a:pt x="48681" y="45278"/>
                </a:cubicBezTo>
                <a:close/>
                <a:moveTo>
                  <a:pt x="55581" y="45278"/>
                </a:moveTo>
                <a:cubicBezTo>
                  <a:pt x="55298" y="45278"/>
                  <a:pt x="54920" y="45561"/>
                  <a:pt x="54920" y="45939"/>
                </a:cubicBezTo>
                <a:cubicBezTo>
                  <a:pt x="54920" y="46318"/>
                  <a:pt x="55109" y="46696"/>
                  <a:pt x="55581" y="46696"/>
                </a:cubicBezTo>
                <a:cubicBezTo>
                  <a:pt x="55960" y="46696"/>
                  <a:pt x="56338" y="46318"/>
                  <a:pt x="56338" y="45939"/>
                </a:cubicBezTo>
                <a:cubicBezTo>
                  <a:pt x="56243" y="45561"/>
                  <a:pt x="55960" y="45278"/>
                  <a:pt x="55581" y="45278"/>
                </a:cubicBezTo>
                <a:close/>
                <a:moveTo>
                  <a:pt x="62576" y="45278"/>
                </a:moveTo>
                <a:cubicBezTo>
                  <a:pt x="62198" y="45278"/>
                  <a:pt x="61820" y="45561"/>
                  <a:pt x="61820" y="45939"/>
                </a:cubicBezTo>
                <a:cubicBezTo>
                  <a:pt x="61820" y="46318"/>
                  <a:pt x="62104" y="46696"/>
                  <a:pt x="62576" y="46696"/>
                </a:cubicBezTo>
                <a:cubicBezTo>
                  <a:pt x="62954" y="46696"/>
                  <a:pt x="63333" y="46318"/>
                  <a:pt x="63333" y="45939"/>
                </a:cubicBezTo>
                <a:cubicBezTo>
                  <a:pt x="63144" y="45561"/>
                  <a:pt x="62954" y="45278"/>
                  <a:pt x="62576" y="45278"/>
                </a:cubicBezTo>
                <a:close/>
                <a:moveTo>
                  <a:pt x="69571" y="45278"/>
                </a:moveTo>
                <a:cubicBezTo>
                  <a:pt x="69193" y="45278"/>
                  <a:pt x="68815" y="45561"/>
                  <a:pt x="68815" y="45939"/>
                </a:cubicBezTo>
                <a:cubicBezTo>
                  <a:pt x="68815" y="46318"/>
                  <a:pt x="69099" y="46696"/>
                  <a:pt x="69571" y="46696"/>
                </a:cubicBezTo>
                <a:cubicBezTo>
                  <a:pt x="69949" y="46696"/>
                  <a:pt x="70233" y="46318"/>
                  <a:pt x="70233" y="45939"/>
                </a:cubicBezTo>
                <a:cubicBezTo>
                  <a:pt x="70138" y="45561"/>
                  <a:pt x="69949" y="45278"/>
                  <a:pt x="69571" y="45278"/>
                </a:cubicBezTo>
                <a:close/>
                <a:moveTo>
                  <a:pt x="72974" y="46979"/>
                </a:moveTo>
                <a:cubicBezTo>
                  <a:pt x="72596" y="46979"/>
                  <a:pt x="72407" y="47263"/>
                  <a:pt x="72407" y="47735"/>
                </a:cubicBezTo>
                <a:cubicBezTo>
                  <a:pt x="72407" y="48114"/>
                  <a:pt x="72596" y="48208"/>
                  <a:pt x="72880" y="48303"/>
                </a:cubicBezTo>
                <a:cubicBezTo>
                  <a:pt x="72880" y="48208"/>
                  <a:pt x="72974" y="47925"/>
                  <a:pt x="72974" y="47830"/>
                </a:cubicBezTo>
                <a:cubicBezTo>
                  <a:pt x="73069" y="47641"/>
                  <a:pt x="73069" y="47357"/>
                  <a:pt x="73258" y="47168"/>
                </a:cubicBezTo>
                <a:cubicBezTo>
                  <a:pt x="73069" y="47168"/>
                  <a:pt x="73069" y="46979"/>
                  <a:pt x="72974" y="46979"/>
                </a:cubicBezTo>
                <a:close/>
                <a:moveTo>
                  <a:pt x="3309" y="46979"/>
                </a:moveTo>
                <a:cubicBezTo>
                  <a:pt x="2931" y="46979"/>
                  <a:pt x="2553" y="47357"/>
                  <a:pt x="2553" y="47735"/>
                </a:cubicBezTo>
                <a:cubicBezTo>
                  <a:pt x="2553" y="48114"/>
                  <a:pt x="2742" y="48397"/>
                  <a:pt x="3309" y="48397"/>
                </a:cubicBezTo>
                <a:cubicBezTo>
                  <a:pt x="3593" y="48397"/>
                  <a:pt x="3971" y="48114"/>
                  <a:pt x="3971" y="47735"/>
                </a:cubicBezTo>
                <a:cubicBezTo>
                  <a:pt x="3876" y="47263"/>
                  <a:pt x="3593" y="46979"/>
                  <a:pt x="3309" y="46979"/>
                </a:cubicBezTo>
                <a:close/>
                <a:moveTo>
                  <a:pt x="10209" y="46979"/>
                </a:moveTo>
                <a:cubicBezTo>
                  <a:pt x="9831" y="46979"/>
                  <a:pt x="9548" y="47357"/>
                  <a:pt x="9548" y="47735"/>
                </a:cubicBezTo>
                <a:cubicBezTo>
                  <a:pt x="9548" y="48114"/>
                  <a:pt x="9737" y="48397"/>
                  <a:pt x="10209" y="48397"/>
                </a:cubicBezTo>
                <a:cubicBezTo>
                  <a:pt x="10587" y="48397"/>
                  <a:pt x="10966" y="48114"/>
                  <a:pt x="10966" y="47735"/>
                </a:cubicBezTo>
                <a:cubicBezTo>
                  <a:pt x="10871" y="47263"/>
                  <a:pt x="10587" y="46979"/>
                  <a:pt x="10209" y="46979"/>
                </a:cubicBezTo>
                <a:close/>
                <a:moveTo>
                  <a:pt x="17204" y="46979"/>
                </a:moveTo>
                <a:cubicBezTo>
                  <a:pt x="16826" y="46979"/>
                  <a:pt x="16543" y="47357"/>
                  <a:pt x="16543" y="47735"/>
                </a:cubicBezTo>
                <a:cubicBezTo>
                  <a:pt x="16543" y="48114"/>
                  <a:pt x="16732" y="48397"/>
                  <a:pt x="17204" y="48397"/>
                </a:cubicBezTo>
                <a:cubicBezTo>
                  <a:pt x="17582" y="48397"/>
                  <a:pt x="17960" y="48114"/>
                  <a:pt x="17960" y="47735"/>
                </a:cubicBezTo>
                <a:cubicBezTo>
                  <a:pt x="17771" y="47263"/>
                  <a:pt x="17582" y="46979"/>
                  <a:pt x="17204" y="46979"/>
                </a:cubicBezTo>
                <a:close/>
                <a:moveTo>
                  <a:pt x="24199" y="46979"/>
                </a:moveTo>
                <a:cubicBezTo>
                  <a:pt x="23821" y="46979"/>
                  <a:pt x="23443" y="47357"/>
                  <a:pt x="23443" y="47735"/>
                </a:cubicBezTo>
                <a:cubicBezTo>
                  <a:pt x="23443" y="48114"/>
                  <a:pt x="23726" y="48397"/>
                  <a:pt x="24199" y="48397"/>
                </a:cubicBezTo>
                <a:cubicBezTo>
                  <a:pt x="24577" y="48397"/>
                  <a:pt x="24861" y="48114"/>
                  <a:pt x="24861" y="47735"/>
                </a:cubicBezTo>
                <a:cubicBezTo>
                  <a:pt x="24766" y="47263"/>
                  <a:pt x="24577" y="46979"/>
                  <a:pt x="24199" y="46979"/>
                </a:cubicBezTo>
                <a:close/>
                <a:moveTo>
                  <a:pt x="31099" y="46979"/>
                </a:moveTo>
                <a:cubicBezTo>
                  <a:pt x="30816" y="46979"/>
                  <a:pt x="30438" y="47357"/>
                  <a:pt x="30438" y="47735"/>
                </a:cubicBezTo>
                <a:cubicBezTo>
                  <a:pt x="30438" y="48114"/>
                  <a:pt x="30627" y="48397"/>
                  <a:pt x="31099" y="48397"/>
                </a:cubicBezTo>
                <a:cubicBezTo>
                  <a:pt x="31478" y="48397"/>
                  <a:pt x="31856" y="48114"/>
                  <a:pt x="31856" y="47735"/>
                </a:cubicBezTo>
                <a:cubicBezTo>
                  <a:pt x="31761" y="47263"/>
                  <a:pt x="31478" y="46979"/>
                  <a:pt x="31099" y="46979"/>
                </a:cubicBezTo>
                <a:close/>
                <a:moveTo>
                  <a:pt x="38094" y="46979"/>
                </a:moveTo>
                <a:cubicBezTo>
                  <a:pt x="37811" y="46979"/>
                  <a:pt x="37433" y="47357"/>
                  <a:pt x="37433" y="47735"/>
                </a:cubicBezTo>
                <a:cubicBezTo>
                  <a:pt x="37433" y="48114"/>
                  <a:pt x="37622" y="48397"/>
                  <a:pt x="38094" y="48397"/>
                </a:cubicBezTo>
                <a:cubicBezTo>
                  <a:pt x="38472" y="48397"/>
                  <a:pt x="38851" y="48114"/>
                  <a:pt x="38851" y="47735"/>
                </a:cubicBezTo>
                <a:cubicBezTo>
                  <a:pt x="38851" y="47263"/>
                  <a:pt x="38472" y="46979"/>
                  <a:pt x="38094" y="46979"/>
                </a:cubicBezTo>
                <a:close/>
                <a:moveTo>
                  <a:pt x="45089" y="46979"/>
                </a:moveTo>
                <a:cubicBezTo>
                  <a:pt x="44711" y="46979"/>
                  <a:pt x="44333" y="47357"/>
                  <a:pt x="44333" y="47735"/>
                </a:cubicBezTo>
                <a:cubicBezTo>
                  <a:pt x="44333" y="48114"/>
                  <a:pt x="44617" y="48397"/>
                  <a:pt x="45089" y="48397"/>
                </a:cubicBezTo>
                <a:cubicBezTo>
                  <a:pt x="45467" y="48397"/>
                  <a:pt x="45845" y="48114"/>
                  <a:pt x="45845" y="47735"/>
                </a:cubicBezTo>
                <a:cubicBezTo>
                  <a:pt x="45845" y="47263"/>
                  <a:pt x="45467" y="46979"/>
                  <a:pt x="45089" y="46979"/>
                </a:cubicBezTo>
                <a:close/>
                <a:moveTo>
                  <a:pt x="52084" y="46979"/>
                </a:moveTo>
                <a:cubicBezTo>
                  <a:pt x="51706" y="46979"/>
                  <a:pt x="51328" y="47357"/>
                  <a:pt x="51328" y="47735"/>
                </a:cubicBezTo>
                <a:cubicBezTo>
                  <a:pt x="51328" y="48114"/>
                  <a:pt x="51611" y="48397"/>
                  <a:pt x="52084" y="48397"/>
                </a:cubicBezTo>
                <a:cubicBezTo>
                  <a:pt x="52462" y="48397"/>
                  <a:pt x="52746" y="48114"/>
                  <a:pt x="52746" y="47735"/>
                </a:cubicBezTo>
                <a:cubicBezTo>
                  <a:pt x="52746" y="47263"/>
                  <a:pt x="52368" y="46979"/>
                  <a:pt x="52084" y="46979"/>
                </a:cubicBezTo>
                <a:close/>
                <a:moveTo>
                  <a:pt x="59079" y="46979"/>
                </a:moveTo>
                <a:cubicBezTo>
                  <a:pt x="58701" y="46979"/>
                  <a:pt x="58323" y="47357"/>
                  <a:pt x="58323" y="47735"/>
                </a:cubicBezTo>
                <a:cubicBezTo>
                  <a:pt x="58323" y="48114"/>
                  <a:pt x="58512" y="48397"/>
                  <a:pt x="59079" y="48397"/>
                </a:cubicBezTo>
                <a:cubicBezTo>
                  <a:pt x="59363" y="48397"/>
                  <a:pt x="59741" y="48114"/>
                  <a:pt x="59741" y="47735"/>
                </a:cubicBezTo>
                <a:cubicBezTo>
                  <a:pt x="59741" y="47263"/>
                  <a:pt x="59363" y="46979"/>
                  <a:pt x="59079" y="46979"/>
                </a:cubicBezTo>
                <a:close/>
                <a:moveTo>
                  <a:pt x="65979" y="46979"/>
                </a:moveTo>
                <a:cubicBezTo>
                  <a:pt x="65601" y="46979"/>
                  <a:pt x="65318" y="47357"/>
                  <a:pt x="65318" y="47735"/>
                </a:cubicBezTo>
                <a:cubicBezTo>
                  <a:pt x="65318" y="48114"/>
                  <a:pt x="65507" y="48397"/>
                  <a:pt x="65979" y="48397"/>
                </a:cubicBezTo>
                <a:cubicBezTo>
                  <a:pt x="66357" y="48397"/>
                  <a:pt x="66735" y="48114"/>
                  <a:pt x="66735" y="47735"/>
                </a:cubicBezTo>
                <a:cubicBezTo>
                  <a:pt x="66735" y="47263"/>
                  <a:pt x="66357" y="46979"/>
                  <a:pt x="65979" y="46979"/>
                </a:cubicBezTo>
                <a:close/>
                <a:moveTo>
                  <a:pt x="6712" y="48775"/>
                </a:moveTo>
                <a:cubicBezTo>
                  <a:pt x="6334" y="48775"/>
                  <a:pt x="5956" y="49153"/>
                  <a:pt x="5956" y="49531"/>
                </a:cubicBezTo>
                <a:cubicBezTo>
                  <a:pt x="5956" y="49815"/>
                  <a:pt x="6239" y="50193"/>
                  <a:pt x="6712" y="50193"/>
                </a:cubicBezTo>
                <a:cubicBezTo>
                  <a:pt x="7090" y="50193"/>
                  <a:pt x="7374" y="49815"/>
                  <a:pt x="7374" y="49531"/>
                </a:cubicBezTo>
                <a:cubicBezTo>
                  <a:pt x="7374" y="49059"/>
                  <a:pt x="7090" y="48775"/>
                  <a:pt x="6712" y="48775"/>
                </a:cubicBezTo>
                <a:close/>
                <a:moveTo>
                  <a:pt x="13707" y="48775"/>
                </a:moveTo>
                <a:cubicBezTo>
                  <a:pt x="13329" y="48775"/>
                  <a:pt x="12951" y="49153"/>
                  <a:pt x="12951" y="49531"/>
                </a:cubicBezTo>
                <a:cubicBezTo>
                  <a:pt x="12951" y="49815"/>
                  <a:pt x="13234" y="50193"/>
                  <a:pt x="13707" y="50193"/>
                </a:cubicBezTo>
                <a:cubicBezTo>
                  <a:pt x="13990" y="50193"/>
                  <a:pt x="14368" y="49815"/>
                  <a:pt x="14368" y="49531"/>
                </a:cubicBezTo>
                <a:cubicBezTo>
                  <a:pt x="14368" y="49059"/>
                  <a:pt x="13990" y="48775"/>
                  <a:pt x="13707" y="48775"/>
                </a:cubicBezTo>
                <a:close/>
                <a:moveTo>
                  <a:pt x="20607" y="48775"/>
                </a:moveTo>
                <a:cubicBezTo>
                  <a:pt x="20324" y="48775"/>
                  <a:pt x="19945" y="49153"/>
                  <a:pt x="19945" y="49531"/>
                </a:cubicBezTo>
                <a:cubicBezTo>
                  <a:pt x="19945" y="49815"/>
                  <a:pt x="20135" y="50193"/>
                  <a:pt x="20607" y="50193"/>
                </a:cubicBezTo>
                <a:cubicBezTo>
                  <a:pt x="20985" y="50193"/>
                  <a:pt x="21363" y="49815"/>
                  <a:pt x="21363" y="49531"/>
                </a:cubicBezTo>
                <a:cubicBezTo>
                  <a:pt x="21363" y="49059"/>
                  <a:pt x="21080" y="48775"/>
                  <a:pt x="20607" y="48775"/>
                </a:cubicBezTo>
                <a:close/>
                <a:moveTo>
                  <a:pt x="27602" y="48775"/>
                </a:moveTo>
                <a:cubicBezTo>
                  <a:pt x="27224" y="48775"/>
                  <a:pt x="26846" y="49153"/>
                  <a:pt x="26846" y="49531"/>
                </a:cubicBezTo>
                <a:cubicBezTo>
                  <a:pt x="26846" y="49815"/>
                  <a:pt x="27129" y="50193"/>
                  <a:pt x="27602" y="50193"/>
                </a:cubicBezTo>
                <a:cubicBezTo>
                  <a:pt x="27980" y="50193"/>
                  <a:pt x="28358" y="49815"/>
                  <a:pt x="28358" y="49531"/>
                </a:cubicBezTo>
                <a:cubicBezTo>
                  <a:pt x="28358" y="49059"/>
                  <a:pt x="28075" y="48775"/>
                  <a:pt x="27602" y="48775"/>
                </a:cubicBezTo>
                <a:close/>
                <a:moveTo>
                  <a:pt x="34691" y="48775"/>
                </a:moveTo>
                <a:cubicBezTo>
                  <a:pt x="34313" y="48775"/>
                  <a:pt x="33935" y="49153"/>
                  <a:pt x="33935" y="49531"/>
                </a:cubicBezTo>
                <a:cubicBezTo>
                  <a:pt x="33935" y="49815"/>
                  <a:pt x="34219" y="50193"/>
                  <a:pt x="34691" y="50193"/>
                </a:cubicBezTo>
                <a:cubicBezTo>
                  <a:pt x="35070" y="50193"/>
                  <a:pt x="35448" y="49815"/>
                  <a:pt x="35448" y="49531"/>
                </a:cubicBezTo>
                <a:cubicBezTo>
                  <a:pt x="35259" y="49059"/>
                  <a:pt x="35070" y="48775"/>
                  <a:pt x="34691" y="48775"/>
                </a:cubicBezTo>
                <a:close/>
                <a:moveTo>
                  <a:pt x="41686" y="48775"/>
                </a:moveTo>
                <a:cubicBezTo>
                  <a:pt x="41308" y="48775"/>
                  <a:pt x="40930" y="49153"/>
                  <a:pt x="40930" y="49531"/>
                </a:cubicBezTo>
                <a:cubicBezTo>
                  <a:pt x="40930" y="49815"/>
                  <a:pt x="41214" y="50193"/>
                  <a:pt x="41686" y="50193"/>
                </a:cubicBezTo>
                <a:cubicBezTo>
                  <a:pt x="42064" y="50193"/>
                  <a:pt x="42348" y="49815"/>
                  <a:pt x="42348" y="49531"/>
                </a:cubicBezTo>
                <a:cubicBezTo>
                  <a:pt x="42253" y="49059"/>
                  <a:pt x="42064" y="48775"/>
                  <a:pt x="41686" y="48775"/>
                </a:cubicBezTo>
                <a:close/>
                <a:moveTo>
                  <a:pt x="48681" y="48775"/>
                </a:moveTo>
                <a:cubicBezTo>
                  <a:pt x="48303" y="48775"/>
                  <a:pt x="47925" y="49153"/>
                  <a:pt x="47925" y="49531"/>
                </a:cubicBezTo>
                <a:cubicBezTo>
                  <a:pt x="47925" y="49815"/>
                  <a:pt x="48114" y="50193"/>
                  <a:pt x="48681" y="50193"/>
                </a:cubicBezTo>
                <a:cubicBezTo>
                  <a:pt x="48965" y="50193"/>
                  <a:pt x="49343" y="49815"/>
                  <a:pt x="49343" y="49531"/>
                </a:cubicBezTo>
                <a:cubicBezTo>
                  <a:pt x="49248" y="49059"/>
                  <a:pt x="48965" y="48775"/>
                  <a:pt x="48681" y="48775"/>
                </a:cubicBezTo>
                <a:close/>
                <a:moveTo>
                  <a:pt x="55581" y="48775"/>
                </a:moveTo>
                <a:cubicBezTo>
                  <a:pt x="55298" y="48775"/>
                  <a:pt x="54920" y="49153"/>
                  <a:pt x="54920" y="49531"/>
                </a:cubicBezTo>
                <a:cubicBezTo>
                  <a:pt x="54920" y="49815"/>
                  <a:pt x="55109" y="50193"/>
                  <a:pt x="55581" y="50193"/>
                </a:cubicBezTo>
                <a:cubicBezTo>
                  <a:pt x="55960" y="50193"/>
                  <a:pt x="56338" y="49815"/>
                  <a:pt x="56338" y="49531"/>
                </a:cubicBezTo>
                <a:cubicBezTo>
                  <a:pt x="56243" y="49059"/>
                  <a:pt x="55960" y="48775"/>
                  <a:pt x="55581" y="48775"/>
                </a:cubicBezTo>
                <a:close/>
                <a:moveTo>
                  <a:pt x="62576" y="48775"/>
                </a:moveTo>
                <a:cubicBezTo>
                  <a:pt x="62198" y="48775"/>
                  <a:pt x="61820" y="49153"/>
                  <a:pt x="61820" y="49531"/>
                </a:cubicBezTo>
                <a:cubicBezTo>
                  <a:pt x="61820" y="49815"/>
                  <a:pt x="62104" y="50193"/>
                  <a:pt x="62576" y="50193"/>
                </a:cubicBezTo>
                <a:cubicBezTo>
                  <a:pt x="62954" y="50193"/>
                  <a:pt x="63333" y="49815"/>
                  <a:pt x="63333" y="49531"/>
                </a:cubicBezTo>
                <a:cubicBezTo>
                  <a:pt x="63144" y="49059"/>
                  <a:pt x="62954" y="48775"/>
                  <a:pt x="62576" y="48775"/>
                </a:cubicBezTo>
                <a:close/>
                <a:moveTo>
                  <a:pt x="69571" y="48775"/>
                </a:moveTo>
                <a:cubicBezTo>
                  <a:pt x="69193" y="48775"/>
                  <a:pt x="68815" y="49153"/>
                  <a:pt x="68815" y="49531"/>
                </a:cubicBezTo>
                <a:cubicBezTo>
                  <a:pt x="68815" y="49815"/>
                  <a:pt x="69099" y="50193"/>
                  <a:pt x="69571" y="50193"/>
                </a:cubicBezTo>
                <a:cubicBezTo>
                  <a:pt x="69949" y="50193"/>
                  <a:pt x="70233" y="49815"/>
                  <a:pt x="70233" y="49531"/>
                </a:cubicBezTo>
                <a:cubicBezTo>
                  <a:pt x="70138" y="49059"/>
                  <a:pt x="69949" y="48775"/>
                  <a:pt x="69571" y="48775"/>
                </a:cubicBezTo>
                <a:close/>
                <a:moveTo>
                  <a:pt x="3309" y="50477"/>
                </a:moveTo>
                <a:cubicBezTo>
                  <a:pt x="3025" y="50477"/>
                  <a:pt x="2836" y="50666"/>
                  <a:pt x="2647" y="50855"/>
                </a:cubicBezTo>
                <a:lnTo>
                  <a:pt x="3025" y="51611"/>
                </a:lnTo>
                <a:cubicBezTo>
                  <a:pt x="3120" y="51611"/>
                  <a:pt x="3120" y="51706"/>
                  <a:pt x="3309" y="51706"/>
                </a:cubicBezTo>
                <a:cubicBezTo>
                  <a:pt x="3593" y="51706"/>
                  <a:pt x="3971" y="51422"/>
                  <a:pt x="3971" y="51044"/>
                </a:cubicBezTo>
                <a:cubicBezTo>
                  <a:pt x="3876" y="50760"/>
                  <a:pt x="3593" y="50477"/>
                  <a:pt x="3309" y="50477"/>
                </a:cubicBezTo>
                <a:close/>
                <a:moveTo>
                  <a:pt x="10209" y="50477"/>
                </a:moveTo>
                <a:cubicBezTo>
                  <a:pt x="9831" y="50477"/>
                  <a:pt x="9548" y="50760"/>
                  <a:pt x="9548" y="51138"/>
                </a:cubicBezTo>
                <a:cubicBezTo>
                  <a:pt x="9548" y="51516"/>
                  <a:pt x="9737" y="51895"/>
                  <a:pt x="10209" y="51895"/>
                </a:cubicBezTo>
                <a:cubicBezTo>
                  <a:pt x="10587" y="51895"/>
                  <a:pt x="10966" y="51516"/>
                  <a:pt x="10966" y="51138"/>
                </a:cubicBezTo>
                <a:cubicBezTo>
                  <a:pt x="10871" y="50760"/>
                  <a:pt x="10587" y="50477"/>
                  <a:pt x="10209" y="50477"/>
                </a:cubicBezTo>
                <a:close/>
                <a:moveTo>
                  <a:pt x="17204" y="50477"/>
                </a:moveTo>
                <a:cubicBezTo>
                  <a:pt x="16826" y="50477"/>
                  <a:pt x="16543" y="50760"/>
                  <a:pt x="16543" y="51138"/>
                </a:cubicBezTo>
                <a:cubicBezTo>
                  <a:pt x="16543" y="51516"/>
                  <a:pt x="16732" y="51895"/>
                  <a:pt x="17204" y="51895"/>
                </a:cubicBezTo>
                <a:cubicBezTo>
                  <a:pt x="17582" y="51895"/>
                  <a:pt x="17960" y="51516"/>
                  <a:pt x="17960" y="51138"/>
                </a:cubicBezTo>
                <a:cubicBezTo>
                  <a:pt x="17771" y="50760"/>
                  <a:pt x="17582" y="50477"/>
                  <a:pt x="17204" y="50477"/>
                </a:cubicBezTo>
                <a:close/>
                <a:moveTo>
                  <a:pt x="24199" y="50477"/>
                </a:moveTo>
                <a:cubicBezTo>
                  <a:pt x="23821" y="50477"/>
                  <a:pt x="23443" y="50760"/>
                  <a:pt x="23443" y="51138"/>
                </a:cubicBezTo>
                <a:cubicBezTo>
                  <a:pt x="23443" y="51516"/>
                  <a:pt x="23726" y="51895"/>
                  <a:pt x="24199" y="51895"/>
                </a:cubicBezTo>
                <a:cubicBezTo>
                  <a:pt x="24577" y="51895"/>
                  <a:pt x="24861" y="51516"/>
                  <a:pt x="24861" y="51138"/>
                </a:cubicBezTo>
                <a:cubicBezTo>
                  <a:pt x="24766" y="50760"/>
                  <a:pt x="24577" y="50477"/>
                  <a:pt x="24199" y="50477"/>
                </a:cubicBezTo>
                <a:close/>
                <a:moveTo>
                  <a:pt x="31099" y="50477"/>
                </a:moveTo>
                <a:cubicBezTo>
                  <a:pt x="30816" y="50477"/>
                  <a:pt x="30438" y="50760"/>
                  <a:pt x="30438" y="51138"/>
                </a:cubicBezTo>
                <a:cubicBezTo>
                  <a:pt x="30438" y="51516"/>
                  <a:pt x="30627" y="51895"/>
                  <a:pt x="31099" y="51895"/>
                </a:cubicBezTo>
                <a:cubicBezTo>
                  <a:pt x="31478" y="51895"/>
                  <a:pt x="31856" y="51516"/>
                  <a:pt x="31856" y="51138"/>
                </a:cubicBezTo>
                <a:cubicBezTo>
                  <a:pt x="31761" y="50760"/>
                  <a:pt x="31478" y="50477"/>
                  <a:pt x="31099" y="50477"/>
                </a:cubicBezTo>
                <a:close/>
                <a:moveTo>
                  <a:pt x="38094" y="50477"/>
                </a:moveTo>
                <a:cubicBezTo>
                  <a:pt x="37811" y="50477"/>
                  <a:pt x="37433" y="50760"/>
                  <a:pt x="37433" y="51138"/>
                </a:cubicBezTo>
                <a:cubicBezTo>
                  <a:pt x="37433" y="51516"/>
                  <a:pt x="37622" y="51895"/>
                  <a:pt x="38094" y="51895"/>
                </a:cubicBezTo>
                <a:cubicBezTo>
                  <a:pt x="38472" y="51895"/>
                  <a:pt x="38851" y="51516"/>
                  <a:pt x="38851" y="51138"/>
                </a:cubicBezTo>
                <a:cubicBezTo>
                  <a:pt x="38851" y="50760"/>
                  <a:pt x="38472" y="50477"/>
                  <a:pt x="38094" y="50477"/>
                </a:cubicBezTo>
                <a:close/>
                <a:moveTo>
                  <a:pt x="45089" y="50477"/>
                </a:moveTo>
                <a:cubicBezTo>
                  <a:pt x="44711" y="50477"/>
                  <a:pt x="44333" y="50760"/>
                  <a:pt x="44333" y="51138"/>
                </a:cubicBezTo>
                <a:cubicBezTo>
                  <a:pt x="44333" y="51516"/>
                  <a:pt x="44617" y="51895"/>
                  <a:pt x="45089" y="51895"/>
                </a:cubicBezTo>
                <a:cubicBezTo>
                  <a:pt x="45467" y="51895"/>
                  <a:pt x="45845" y="51516"/>
                  <a:pt x="45845" y="51138"/>
                </a:cubicBezTo>
                <a:cubicBezTo>
                  <a:pt x="45845" y="50760"/>
                  <a:pt x="45467" y="50477"/>
                  <a:pt x="45089" y="50477"/>
                </a:cubicBezTo>
                <a:close/>
                <a:moveTo>
                  <a:pt x="52084" y="50477"/>
                </a:moveTo>
                <a:cubicBezTo>
                  <a:pt x="51706" y="50477"/>
                  <a:pt x="51328" y="50760"/>
                  <a:pt x="51328" y="51138"/>
                </a:cubicBezTo>
                <a:cubicBezTo>
                  <a:pt x="51328" y="51516"/>
                  <a:pt x="51611" y="51895"/>
                  <a:pt x="52084" y="51895"/>
                </a:cubicBezTo>
                <a:cubicBezTo>
                  <a:pt x="52462" y="51895"/>
                  <a:pt x="52746" y="51516"/>
                  <a:pt x="52746" y="51138"/>
                </a:cubicBezTo>
                <a:cubicBezTo>
                  <a:pt x="52746" y="50760"/>
                  <a:pt x="52368" y="50477"/>
                  <a:pt x="52084" y="50477"/>
                </a:cubicBezTo>
                <a:close/>
                <a:moveTo>
                  <a:pt x="59079" y="50477"/>
                </a:moveTo>
                <a:cubicBezTo>
                  <a:pt x="58701" y="50477"/>
                  <a:pt x="58323" y="50760"/>
                  <a:pt x="58323" y="51138"/>
                </a:cubicBezTo>
                <a:cubicBezTo>
                  <a:pt x="58323" y="51516"/>
                  <a:pt x="58512" y="51895"/>
                  <a:pt x="59079" y="51895"/>
                </a:cubicBezTo>
                <a:cubicBezTo>
                  <a:pt x="59363" y="51895"/>
                  <a:pt x="59741" y="51516"/>
                  <a:pt x="59741" y="51138"/>
                </a:cubicBezTo>
                <a:cubicBezTo>
                  <a:pt x="59741" y="50760"/>
                  <a:pt x="59363" y="50477"/>
                  <a:pt x="59079" y="50477"/>
                </a:cubicBezTo>
                <a:close/>
                <a:moveTo>
                  <a:pt x="65979" y="50477"/>
                </a:moveTo>
                <a:cubicBezTo>
                  <a:pt x="65601" y="50477"/>
                  <a:pt x="65318" y="50760"/>
                  <a:pt x="65318" y="51138"/>
                </a:cubicBezTo>
                <a:cubicBezTo>
                  <a:pt x="65318" y="51516"/>
                  <a:pt x="65507" y="51895"/>
                  <a:pt x="65979" y="51895"/>
                </a:cubicBezTo>
                <a:cubicBezTo>
                  <a:pt x="66357" y="51895"/>
                  <a:pt x="66735" y="51516"/>
                  <a:pt x="66735" y="51138"/>
                </a:cubicBezTo>
                <a:cubicBezTo>
                  <a:pt x="66735" y="50760"/>
                  <a:pt x="66357" y="50477"/>
                  <a:pt x="65979" y="50477"/>
                </a:cubicBezTo>
                <a:close/>
                <a:moveTo>
                  <a:pt x="6712" y="52178"/>
                </a:moveTo>
                <a:cubicBezTo>
                  <a:pt x="6334" y="52178"/>
                  <a:pt x="5956" y="52556"/>
                  <a:pt x="5956" y="52934"/>
                </a:cubicBezTo>
                <a:cubicBezTo>
                  <a:pt x="5956" y="53218"/>
                  <a:pt x="6239" y="53596"/>
                  <a:pt x="6712" y="53596"/>
                </a:cubicBezTo>
                <a:cubicBezTo>
                  <a:pt x="7090" y="53596"/>
                  <a:pt x="7374" y="53312"/>
                  <a:pt x="7374" y="52934"/>
                </a:cubicBezTo>
                <a:cubicBezTo>
                  <a:pt x="7374" y="52556"/>
                  <a:pt x="7090" y="52178"/>
                  <a:pt x="6712" y="52178"/>
                </a:cubicBezTo>
                <a:close/>
                <a:moveTo>
                  <a:pt x="13707" y="52178"/>
                </a:moveTo>
                <a:cubicBezTo>
                  <a:pt x="13329" y="52178"/>
                  <a:pt x="12951" y="52556"/>
                  <a:pt x="12951" y="52934"/>
                </a:cubicBezTo>
                <a:cubicBezTo>
                  <a:pt x="12951" y="53218"/>
                  <a:pt x="13234" y="53596"/>
                  <a:pt x="13707" y="53596"/>
                </a:cubicBezTo>
                <a:cubicBezTo>
                  <a:pt x="13990" y="53596"/>
                  <a:pt x="14368" y="53312"/>
                  <a:pt x="14368" y="52934"/>
                </a:cubicBezTo>
                <a:cubicBezTo>
                  <a:pt x="14368" y="52556"/>
                  <a:pt x="13990" y="52178"/>
                  <a:pt x="13707" y="52178"/>
                </a:cubicBezTo>
                <a:close/>
                <a:moveTo>
                  <a:pt x="20607" y="52178"/>
                </a:moveTo>
                <a:cubicBezTo>
                  <a:pt x="20324" y="52178"/>
                  <a:pt x="19945" y="52556"/>
                  <a:pt x="19945" y="52934"/>
                </a:cubicBezTo>
                <a:cubicBezTo>
                  <a:pt x="19945" y="53218"/>
                  <a:pt x="20135" y="53596"/>
                  <a:pt x="20607" y="53596"/>
                </a:cubicBezTo>
                <a:cubicBezTo>
                  <a:pt x="20985" y="53596"/>
                  <a:pt x="21363" y="53312"/>
                  <a:pt x="21363" y="52934"/>
                </a:cubicBezTo>
                <a:cubicBezTo>
                  <a:pt x="21363" y="52556"/>
                  <a:pt x="21080" y="52178"/>
                  <a:pt x="20607" y="52178"/>
                </a:cubicBezTo>
                <a:close/>
                <a:moveTo>
                  <a:pt x="27602" y="52178"/>
                </a:moveTo>
                <a:cubicBezTo>
                  <a:pt x="27224" y="52178"/>
                  <a:pt x="26846" y="52556"/>
                  <a:pt x="26846" y="52934"/>
                </a:cubicBezTo>
                <a:cubicBezTo>
                  <a:pt x="26846" y="53218"/>
                  <a:pt x="27129" y="53596"/>
                  <a:pt x="27602" y="53596"/>
                </a:cubicBezTo>
                <a:cubicBezTo>
                  <a:pt x="27980" y="53596"/>
                  <a:pt x="28358" y="53312"/>
                  <a:pt x="28358" y="52934"/>
                </a:cubicBezTo>
                <a:cubicBezTo>
                  <a:pt x="28358" y="52556"/>
                  <a:pt x="28075" y="52178"/>
                  <a:pt x="27602" y="52178"/>
                </a:cubicBezTo>
                <a:close/>
                <a:moveTo>
                  <a:pt x="34691" y="52178"/>
                </a:moveTo>
                <a:cubicBezTo>
                  <a:pt x="34313" y="52178"/>
                  <a:pt x="33935" y="52556"/>
                  <a:pt x="33935" y="52934"/>
                </a:cubicBezTo>
                <a:cubicBezTo>
                  <a:pt x="33935" y="53218"/>
                  <a:pt x="34219" y="53596"/>
                  <a:pt x="34691" y="53596"/>
                </a:cubicBezTo>
                <a:cubicBezTo>
                  <a:pt x="35070" y="53596"/>
                  <a:pt x="35448" y="53312"/>
                  <a:pt x="35448" y="52934"/>
                </a:cubicBezTo>
                <a:cubicBezTo>
                  <a:pt x="35259" y="52556"/>
                  <a:pt x="35070" y="52178"/>
                  <a:pt x="34691" y="52178"/>
                </a:cubicBezTo>
                <a:close/>
                <a:moveTo>
                  <a:pt x="41686" y="52178"/>
                </a:moveTo>
                <a:cubicBezTo>
                  <a:pt x="41308" y="52178"/>
                  <a:pt x="40930" y="52556"/>
                  <a:pt x="40930" y="52934"/>
                </a:cubicBezTo>
                <a:cubicBezTo>
                  <a:pt x="40930" y="53218"/>
                  <a:pt x="41214" y="53596"/>
                  <a:pt x="41686" y="53596"/>
                </a:cubicBezTo>
                <a:cubicBezTo>
                  <a:pt x="42064" y="53596"/>
                  <a:pt x="42348" y="53312"/>
                  <a:pt x="42348" y="52934"/>
                </a:cubicBezTo>
                <a:cubicBezTo>
                  <a:pt x="42253" y="52556"/>
                  <a:pt x="42064" y="52178"/>
                  <a:pt x="41686" y="52178"/>
                </a:cubicBezTo>
                <a:close/>
                <a:moveTo>
                  <a:pt x="48681" y="52178"/>
                </a:moveTo>
                <a:cubicBezTo>
                  <a:pt x="48303" y="52178"/>
                  <a:pt x="47925" y="52556"/>
                  <a:pt x="47925" y="52934"/>
                </a:cubicBezTo>
                <a:cubicBezTo>
                  <a:pt x="47925" y="53218"/>
                  <a:pt x="48114" y="53596"/>
                  <a:pt x="48681" y="53596"/>
                </a:cubicBezTo>
                <a:cubicBezTo>
                  <a:pt x="48965" y="53596"/>
                  <a:pt x="49343" y="53312"/>
                  <a:pt x="49343" y="52934"/>
                </a:cubicBezTo>
                <a:cubicBezTo>
                  <a:pt x="49248" y="52556"/>
                  <a:pt x="48965" y="52178"/>
                  <a:pt x="48681" y="52178"/>
                </a:cubicBezTo>
                <a:close/>
                <a:moveTo>
                  <a:pt x="55581" y="52178"/>
                </a:moveTo>
                <a:cubicBezTo>
                  <a:pt x="55298" y="52178"/>
                  <a:pt x="54920" y="52556"/>
                  <a:pt x="54920" y="52934"/>
                </a:cubicBezTo>
                <a:cubicBezTo>
                  <a:pt x="54920" y="53218"/>
                  <a:pt x="55109" y="53596"/>
                  <a:pt x="55581" y="53596"/>
                </a:cubicBezTo>
                <a:cubicBezTo>
                  <a:pt x="55960" y="53596"/>
                  <a:pt x="56338" y="53312"/>
                  <a:pt x="56338" y="52934"/>
                </a:cubicBezTo>
                <a:cubicBezTo>
                  <a:pt x="56243" y="52556"/>
                  <a:pt x="55960" y="52178"/>
                  <a:pt x="55581" y="52178"/>
                </a:cubicBezTo>
                <a:close/>
                <a:moveTo>
                  <a:pt x="62576" y="52178"/>
                </a:moveTo>
                <a:cubicBezTo>
                  <a:pt x="62198" y="52178"/>
                  <a:pt x="61820" y="52556"/>
                  <a:pt x="61820" y="52934"/>
                </a:cubicBezTo>
                <a:cubicBezTo>
                  <a:pt x="61820" y="53218"/>
                  <a:pt x="62104" y="53596"/>
                  <a:pt x="62576" y="53596"/>
                </a:cubicBezTo>
                <a:cubicBezTo>
                  <a:pt x="62954" y="53596"/>
                  <a:pt x="63333" y="53312"/>
                  <a:pt x="63333" y="52934"/>
                </a:cubicBezTo>
                <a:cubicBezTo>
                  <a:pt x="63144" y="52556"/>
                  <a:pt x="62954" y="52178"/>
                  <a:pt x="62576" y="52178"/>
                </a:cubicBezTo>
                <a:close/>
                <a:moveTo>
                  <a:pt x="69571" y="52178"/>
                </a:moveTo>
                <a:cubicBezTo>
                  <a:pt x="69193" y="52178"/>
                  <a:pt x="68815" y="52556"/>
                  <a:pt x="68815" y="52934"/>
                </a:cubicBezTo>
                <a:cubicBezTo>
                  <a:pt x="68815" y="53218"/>
                  <a:pt x="69099" y="53596"/>
                  <a:pt x="69571" y="53596"/>
                </a:cubicBezTo>
                <a:cubicBezTo>
                  <a:pt x="69949" y="53596"/>
                  <a:pt x="70233" y="53312"/>
                  <a:pt x="70233" y="52934"/>
                </a:cubicBezTo>
                <a:cubicBezTo>
                  <a:pt x="70138" y="52556"/>
                  <a:pt x="69949" y="52178"/>
                  <a:pt x="69571" y="52178"/>
                </a:cubicBezTo>
                <a:close/>
                <a:moveTo>
                  <a:pt x="10209" y="53974"/>
                </a:moveTo>
                <a:cubicBezTo>
                  <a:pt x="9831" y="53974"/>
                  <a:pt x="9548" y="54352"/>
                  <a:pt x="9548" y="54730"/>
                </a:cubicBezTo>
                <a:cubicBezTo>
                  <a:pt x="9548" y="55014"/>
                  <a:pt x="9737" y="55392"/>
                  <a:pt x="10209" y="55392"/>
                </a:cubicBezTo>
                <a:cubicBezTo>
                  <a:pt x="10587" y="55392"/>
                  <a:pt x="10966" y="55014"/>
                  <a:pt x="10966" y="54730"/>
                </a:cubicBezTo>
                <a:cubicBezTo>
                  <a:pt x="10871" y="54258"/>
                  <a:pt x="10587" y="53974"/>
                  <a:pt x="10209" y="53974"/>
                </a:cubicBezTo>
                <a:close/>
                <a:moveTo>
                  <a:pt x="17204" y="53974"/>
                </a:moveTo>
                <a:cubicBezTo>
                  <a:pt x="16826" y="53974"/>
                  <a:pt x="16543" y="54352"/>
                  <a:pt x="16543" y="54730"/>
                </a:cubicBezTo>
                <a:cubicBezTo>
                  <a:pt x="16543" y="55014"/>
                  <a:pt x="16732" y="55392"/>
                  <a:pt x="17204" y="55392"/>
                </a:cubicBezTo>
                <a:cubicBezTo>
                  <a:pt x="17582" y="55392"/>
                  <a:pt x="17960" y="55014"/>
                  <a:pt x="17960" y="54730"/>
                </a:cubicBezTo>
                <a:cubicBezTo>
                  <a:pt x="17771" y="54258"/>
                  <a:pt x="17582" y="53974"/>
                  <a:pt x="17204" y="53974"/>
                </a:cubicBezTo>
                <a:close/>
                <a:moveTo>
                  <a:pt x="24199" y="53974"/>
                </a:moveTo>
                <a:cubicBezTo>
                  <a:pt x="23821" y="53974"/>
                  <a:pt x="23443" y="54352"/>
                  <a:pt x="23443" y="54730"/>
                </a:cubicBezTo>
                <a:cubicBezTo>
                  <a:pt x="23443" y="55014"/>
                  <a:pt x="23726" y="55392"/>
                  <a:pt x="24199" y="55392"/>
                </a:cubicBezTo>
                <a:cubicBezTo>
                  <a:pt x="24577" y="55392"/>
                  <a:pt x="24861" y="55014"/>
                  <a:pt x="24861" y="54730"/>
                </a:cubicBezTo>
                <a:cubicBezTo>
                  <a:pt x="24766" y="54258"/>
                  <a:pt x="24577" y="53974"/>
                  <a:pt x="24199" y="53974"/>
                </a:cubicBezTo>
                <a:close/>
                <a:moveTo>
                  <a:pt x="31099" y="53974"/>
                </a:moveTo>
                <a:cubicBezTo>
                  <a:pt x="30816" y="53974"/>
                  <a:pt x="30438" y="54352"/>
                  <a:pt x="30438" y="54730"/>
                </a:cubicBezTo>
                <a:cubicBezTo>
                  <a:pt x="30438" y="55014"/>
                  <a:pt x="30627" y="55392"/>
                  <a:pt x="31099" y="55392"/>
                </a:cubicBezTo>
                <a:cubicBezTo>
                  <a:pt x="31478" y="55392"/>
                  <a:pt x="31856" y="55014"/>
                  <a:pt x="31856" y="54730"/>
                </a:cubicBezTo>
                <a:cubicBezTo>
                  <a:pt x="31761" y="54258"/>
                  <a:pt x="31478" y="53974"/>
                  <a:pt x="31099" y="53974"/>
                </a:cubicBezTo>
                <a:close/>
                <a:moveTo>
                  <a:pt x="38094" y="53974"/>
                </a:moveTo>
                <a:cubicBezTo>
                  <a:pt x="37811" y="53974"/>
                  <a:pt x="37433" y="54352"/>
                  <a:pt x="37433" y="54730"/>
                </a:cubicBezTo>
                <a:cubicBezTo>
                  <a:pt x="37433" y="55014"/>
                  <a:pt x="37622" y="55392"/>
                  <a:pt x="38094" y="55392"/>
                </a:cubicBezTo>
                <a:cubicBezTo>
                  <a:pt x="38472" y="55392"/>
                  <a:pt x="38851" y="55014"/>
                  <a:pt x="38851" y="54730"/>
                </a:cubicBezTo>
                <a:cubicBezTo>
                  <a:pt x="38851" y="54258"/>
                  <a:pt x="38472" y="53974"/>
                  <a:pt x="38094" y="53974"/>
                </a:cubicBezTo>
                <a:close/>
                <a:moveTo>
                  <a:pt x="45089" y="53974"/>
                </a:moveTo>
                <a:cubicBezTo>
                  <a:pt x="44711" y="53974"/>
                  <a:pt x="44333" y="54352"/>
                  <a:pt x="44333" y="54730"/>
                </a:cubicBezTo>
                <a:cubicBezTo>
                  <a:pt x="44333" y="55014"/>
                  <a:pt x="44617" y="55392"/>
                  <a:pt x="45089" y="55392"/>
                </a:cubicBezTo>
                <a:cubicBezTo>
                  <a:pt x="45467" y="55392"/>
                  <a:pt x="45845" y="55014"/>
                  <a:pt x="45845" y="54730"/>
                </a:cubicBezTo>
                <a:cubicBezTo>
                  <a:pt x="45845" y="54258"/>
                  <a:pt x="45467" y="53974"/>
                  <a:pt x="45089" y="53974"/>
                </a:cubicBezTo>
                <a:close/>
                <a:moveTo>
                  <a:pt x="52084" y="53974"/>
                </a:moveTo>
                <a:cubicBezTo>
                  <a:pt x="51706" y="53974"/>
                  <a:pt x="51328" y="54352"/>
                  <a:pt x="51328" y="54730"/>
                </a:cubicBezTo>
                <a:cubicBezTo>
                  <a:pt x="51328" y="55014"/>
                  <a:pt x="51611" y="55392"/>
                  <a:pt x="52084" y="55392"/>
                </a:cubicBezTo>
                <a:cubicBezTo>
                  <a:pt x="52462" y="55392"/>
                  <a:pt x="52746" y="55014"/>
                  <a:pt x="52746" y="54730"/>
                </a:cubicBezTo>
                <a:cubicBezTo>
                  <a:pt x="52746" y="54258"/>
                  <a:pt x="52368" y="53974"/>
                  <a:pt x="52084" y="53974"/>
                </a:cubicBezTo>
                <a:close/>
                <a:moveTo>
                  <a:pt x="59079" y="53974"/>
                </a:moveTo>
                <a:cubicBezTo>
                  <a:pt x="58701" y="53974"/>
                  <a:pt x="58323" y="54352"/>
                  <a:pt x="58323" y="54730"/>
                </a:cubicBezTo>
                <a:cubicBezTo>
                  <a:pt x="58323" y="55014"/>
                  <a:pt x="58512" y="55392"/>
                  <a:pt x="59079" y="55392"/>
                </a:cubicBezTo>
                <a:cubicBezTo>
                  <a:pt x="59363" y="55392"/>
                  <a:pt x="59741" y="55014"/>
                  <a:pt x="59741" y="54730"/>
                </a:cubicBezTo>
                <a:cubicBezTo>
                  <a:pt x="59741" y="54258"/>
                  <a:pt x="59363" y="53974"/>
                  <a:pt x="59079" y="53974"/>
                </a:cubicBezTo>
                <a:close/>
                <a:moveTo>
                  <a:pt x="65979" y="53974"/>
                </a:moveTo>
                <a:cubicBezTo>
                  <a:pt x="65601" y="53974"/>
                  <a:pt x="65318" y="54352"/>
                  <a:pt x="65318" y="54730"/>
                </a:cubicBezTo>
                <a:cubicBezTo>
                  <a:pt x="65318" y="55014"/>
                  <a:pt x="65507" y="55392"/>
                  <a:pt x="65979" y="55392"/>
                </a:cubicBezTo>
                <a:cubicBezTo>
                  <a:pt x="66357" y="55392"/>
                  <a:pt x="66735" y="55014"/>
                  <a:pt x="66735" y="54730"/>
                </a:cubicBezTo>
                <a:cubicBezTo>
                  <a:pt x="66735" y="54258"/>
                  <a:pt x="66357" y="53974"/>
                  <a:pt x="65979" y="53974"/>
                </a:cubicBezTo>
                <a:close/>
                <a:moveTo>
                  <a:pt x="69571" y="55676"/>
                </a:moveTo>
                <a:lnTo>
                  <a:pt x="69571" y="55676"/>
                </a:lnTo>
                <a:cubicBezTo>
                  <a:pt x="69193" y="55770"/>
                  <a:pt x="68815" y="55959"/>
                  <a:pt x="68815" y="56337"/>
                </a:cubicBezTo>
                <a:cubicBezTo>
                  <a:pt x="68815" y="56432"/>
                  <a:pt x="69004" y="56432"/>
                  <a:pt x="69004" y="56621"/>
                </a:cubicBezTo>
                <a:cubicBezTo>
                  <a:pt x="69193" y="56243"/>
                  <a:pt x="69288" y="55959"/>
                  <a:pt x="69571" y="55676"/>
                </a:cubicBezTo>
                <a:close/>
                <a:moveTo>
                  <a:pt x="6712" y="55770"/>
                </a:moveTo>
                <a:cubicBezTo>
                  <a:pt x="6334" y="55770"/>
                  <a:pt x="5956" y="56054"/>
                  <a:pt x="5956" y="56432"/>
                </a:cubicBezTo>
                <a:cubicBezTo>
                  <a:pt x="5956" y="56810"/>
                  <a:pt x="6239" y="57188"/>
                  <a:pt x="6712" y="57188"/>
                </a:cubicBezTo>
                <a:cubicBezTo>
                  <a:pt x="7090" y="57188"/>
                  <a:pt x="7374" y="56810"/>
                  <a:pt x="7374" y="56432"/>
                </a:cubicBezTo>
                <a:cubicBezTo>
                  <a:pt x="7374" y="55959"/>
                  <a:pt x="7090" y="55770"/>
                  <a:pt x="6712" y="55770"/>
                </a:cubicBezTo>
                <a:close/>
                <a:moveTo>
                  <a:pt x="13707" y="55770"/>
                </a:moveTo>
                <a:cubicBezTo>
                  <a:pt x="13329" y="55770"/>
                  <a:pt x="12951" y="56054"/>
                  <a:pt x="12951" y="56432"/>
                </a:cubicBezTo>
                <a:cubicBezTo>
                  <a:pt x="12951" y="56810"/>
                  <a:pt x="13234" y="57188"/>
                  <a:pt x="13707" y="57188"/>
                </a:cubicBezTo>
                <a:cubicBezTo>
                  <a:pt x="13990" y="57188"/>
                  <a:pt x="14368" y="56810"/>
                  <a:pt x="14368" y="56432"/>
                </a:cubicBezTo>
                <a:cubicBezTo>
                  <a:pt x="14368" y="55959"/>
                  <a:pt x="13990" y="55770"/>
                  <a:pt x="13707" y="55770"/>
                </a:cubicBezTo>
                <a:close/>
                <a:moveTo>
                  <a:pt x="20607" y="55770"/>
                </a:moveTo>
                <a:cubicBezTo>
                  <a:pt x="20324" y="55770"/>
                  <a:pt x="19945" y="56054"/>
                  <a:pt x="19945" y="56432"/>
                </a:cubicBezTo>
                <a:cubicBezTo>
                  <a:pt x="19945" y="56810"/>
                  <a:pt x="20135" y="57188"/>
                  <a:pt x="20607" y="57188"/>
                </a:cubicBezTo>
                <a:cubicBezTo>
                  <a:pt x="20985" y="57188"/>
                  <a:pt x="21363" y="56810"/>
                  <a:pt x="21363" y="56432"/>
                </a:cubicBezTo>
                <a:cubicBezTo>
                  <a:pt x="21363" y="55959"/>
                  <a:pt x="21080" y="55770"/>
                  <a:pt x="20607" y="55770"/>
                </a:cubicBezTo>
                <a:close/>
                <a:moveTo>
                  <a:pt x="27602" y="55770"/>
                </a:moveTo>
                <a:cubicBezTo>
                  <a:pt x="27224" y="55770"/>
                  <a:pt x="26846" y="56054"/>
                  <a:pt x="26846" y="56432"/>
                </a:cubicBezTo>
                <a:cubicBezTo>
                  <a:pt x="26846" y="56810"/>
                  <a:pt x="27129" y="57188"/>
                  <a:pt x="27602" y="57188"/>
                </a:cubicBezTo>
                <a:cubicBezTo>
                  <a:pt x="27980" y="57188"/>
                  <a:pt x="28358" y="56810"/>
                  <a:pt x="28358" y="56432"/>
                </a:cubicBezTo>
                <a:cubicBezTo>
                  <a:pt x="28358" y="55959"/>
                  <a:pt x="28075" y="55770"/>
                  <a:pt x="27602" y="55770"/>
                </a:cubicBezTo>
                <a:close/>
                <a:moveTo>
                  <a:pt x="34691" y="55770"/>
                </a:moveTo>
                <a:cubicBezTo>
                  <a:pt x="34313" y="55770"/>
                  <a:pt x="33935" y="56054"/>
                  <a:pt x="33935" y="56432"/>
                </a:cubicBezTo>
                <a:cubicBezTo>
                  <a:pt x="33935" y="56810"/>
                  <a:pt x="34219" y="57188"/>
                  <a:pt x="34691" y="57188"/>
                </a:cubicBezTo>
                <a:cubicBezTo>
                  <a:pt x="35070" y="57188"/>
                  <a:pt x="35448" y="56810"/>
                  <a:pt x="35448" y="56432"/>
                </a:cubicBezTo>
                <a:cubicBezTo>
                  <a:pt x="35259" y="55959"/>
                  <a:pt x="35070" y="55770"/>
                  <a:pt x="34691" y="55770"/>
                </a:cubicBezTo>
                <a:close/>
                <a:moveTo>
                  <a:pt x="41686" y="55770"/>
                </a:moveTo>
                <a:cubicBezTo>
                  <a:pt x="41308" y="55770"/>
                  <a:pt x="40930" y="56054"/>
                  <a:pt x="40930" y="56432"/>
                </a:cubicBezTo>
                <a:cubicBezTo>
                  <a:pt x="40930" y="56810"/>
                  <a:pt x="41214" y="57188"/>
                  <a:pt x="41686" y="57188"/>
                </a:cubicBezTo>
                <a:cubicBezTo>
                  <a:pt x="42064" y="57188"/>
                  <a:pt x="42348" y="56810"/>
                  <a:pt x="42348" y="56432"/>
                </a:cubicBezTo>
                <a:cubicBezTo>
                  <a:pt x="42253" y="55959"/>
                  <a:pt x="42064" y="55770"/>
                  <a:pt x="41686" y="55770"/>
                </a:cubicBezTo>
                <a:close/>
                <a:moveTo>
                  <a:pt x="48681" y="55770"/>
                </a:moveTo>
                <a:cubicBezTo>
                  <a:pt x="48303" y="55770"/>
                  <a:pt x="47925" y="56054"/>
                  <a:pt x="47925" y="56432"/>
                </a:cubicBezTo>
                <a:cubicBezTo>
                  <a:pt x="47925" y="56810"/>
                  <a:pt x="48114" y="57188"/>
                  <a:pt x="48681" y="57188"/>
                </a:cubicBezTo>
                <a:cubicBezTo>
                  <a:pt x="48965" y="57188"/>
                  <a:pt x="49343" y="56810"/>
                  <a:pt x="49343" y="56432"/>
                </a:cubicBezTo>
                <a:cubicBezTo>
                  <a:pt x="49248" y="55959"/>
                  <a:pt x="48965" y="55770"/>
                  <a:pt x="48681" y="55770"/>
                </a:cubicBezTo>
                <a:close/>
                <a:moveTo>
                  <a:pt x="55581" y="55770"/>
                </a:moveTo>
                <a:cubicBezTo>
                  <a:pt x="55298" y="55770"/>
                  <a:pt x="54920" y="56054"/>
                  <a:pt x="54920" y="56432"/>
                </a:cubicBezTo>
                <a:cubicBezTo>
                  <a:pt x="54920" y="56810"/>
                  <a:pt x="55109" y="57188"/>
                  <a:pt x="55581" y="57188"/>
                </a:cubicBezTo>
                <a:cubicBezTo>
                  <a:pt x="55960" y="57188"/>
                  <a:pt x="56338" y="56810"/>
                  <a:pt x="56338" y="56432"/>
                </a:cubicBezTo>
                <a:cubicBezTo>
                  <a:pt x="56243" y="55959"/>
                  <a:pt x="55960" y="55770"/>
                  <a:pt x="55581" y="55770"/>
                </a:cubicBezTo>
                <a:close/>
                <a:moveTo>
                  <a:pt x="62576" y="55770"/>
                </a:moveTo>
                <a:cubicBezTo>
                  <a:pt x="62198" y="55770"/>
                  <a:pt x="61820" y="56054"/>
                  <a:pt x="61820" y="56432"/>
                </a:cubicBezTo>
                <a:cubicBezTo>
                  <a:pt x="61820" y="56810"/>
                  <a:pt x="62104" y="57188"/>
                  <a:pt x="62576" y="57188"/>
                </a:cubicBezTo>
                <a:cubicBezTo>
                  <a:pt x="62954" y="57188"/>
                  <a:pt x="63333" y="56810"/>
                  <a:pt x="63333" y="56432"/>
                </a:cubicBezTo>
                <a:cubicBezTo>
                  <a:pt x="63144" y="55959"/>
                  <a:pt x="62954" y="55770"/>
                  <a:pt x="62576" y="55770"/>
                </a:cubicBezTo>
                <a:close/>
                <a:moveTo>
                  <a:pt x="10209" y="57377"/>
                </a:moveTo>
                <a:cubicBezTo>
                  <a:pt x="9831" y="57377"/>
                  <a:pt x="9548" y="57755"/>
                  <a:pt x="9548" y="58133"/>
                </a:cubicBezTo>
                <a:cubicBezTo>
                  <a:pt x="9548" y="58417"/>
                  <a:pt x="9737" y="58795"/>
                  <a:pt x="10209" y="58795"/>
                </a:cubicBezTo>
                <a:cubicBezTo>
                  <a:pt x="10587" y="58795"/>
                  <a:pt x="10966" y="58511"/>
                  <a:pt x="10966" y="58133"/>
                </a:cubicBezTo>
                <a:cubicBezTo>
                  <a:pt x="10871" y="57755"/>
                  <a:pt x="10587" y="57377"/>
                  <a:pt x="10209" y="57377"/>
                </a:cubicBezTo>
                <a:close/>
                <a:moveTo>
                  <a:pt x="17204" y="57377"/>
                </a:moveTo>
                <a:cubicBezTo>
                  <a:pt x="16826" y="57377"/>
                  <a:pt x="16543" y="57755"/>
                  <a:pt x="16543" y="58133"/>
                </a:cubicBezTo>
                <a:cubicBezTo>
                  <a:pt x="16543" y="58417"/>
                  <a:pt x="16732" y="58795"/>
                  <a:pt x="17204" y="58795"/>
                </a:cubicBezTo>
                <a:cubicBezTo>
                  <a:pt x="17582" y="58795"/>
                  <a:pt x="17960" y="58511"/>
                  <a:pt x="17960" y="58133"/>
                </a:cubicBezTo>
                <a:cubicBezTo>
                  <a:pt x="17771" y="57755"/>
                  <a:pt x="17582" y="57377"/>
                  <a:pt x="17204" y="57377"/>
                </a:cubicBezTo>
                <a:close/>
                <a:moveTo>
                  <a:pt x="24199" y="57377"/>
                </a:moveTo>
                <a:cubicBezTo>
                  <a:pt x="23821" y="57377"/>
                  <a:pt x="23443" y="57755"/>
                  <a:pt x="23443" y="58133"/>
                </a:cubicBezTo>
                <a:cubicBezTo>
                  <a:pt x="23443" y="58417"/>
                  <a:pt x="23726" y="58795"/>
                  <a:pt x="24199" y="58795"/>
                </a:cubicBezTo>
                <a:cubicBezTo>
                  <a:pt x="24577" y="58795"/>
                  <a:pt x="24861" y="58511"/>
                  <a:pt x="24861" y="58133"/>
                </a:cubicBezTo>
                <a:cubicBezTo>
                  <a:pt x="24766" y="57755"/>
                  <a:pt x="24577" y="57377"/>
                  <a:pt x="24199" y="57377"/>
                </a:cubicBezTo>
                <a:close/>
                <a:moveTo>
                  <a:pt x="31099" y="57377"/>
                </a:moveTo>
                <a:cubicBezTo>
                  <a:pt x="30816" y="57377"/>
                  <a:pt x="30438" y="57755"/>
                  <a:pt x="30438" y="58133"/>
                </a:cubicBezTo>
                <a:cubicBezTo>
                  <a:pt x="30438" y="58417"/>
                  <a:pt x="30627" y="58795"/>
                  <a:pt x="31099" y="58795"/>
                </a:cubicBezTo>
                <a:cubicBezTo>
                  <a:pt x="31478" y="58795"/>
                  <a:pt x="31856" y="58511"/>
                  <a:pt x="31856" y="58133"/>
                </a:cubicBezTo>
                <a:cubicBezTo>
                  <a:pt x="31761" y="57755"/>
                  <a:pt x="31478" y="57377"/>
                  <a:pt x="31099" y="57377"/>
                </a:cubicBezTo>
                <a:close/>
                <a:moveTo>
                  <a:pt x="38094" y="57377"/>
                </a:moveTo>
                <a:cubicBezTo>
                  <a:pt x="37811" y="57377"/>
                  <a:pt x="37433" y="57755"/>
                  <a:pt x="37433" y="58133"/>
                </a:cubicBezTo>
                <a:cubicBezTo>
                  <a:pt x="37433" y="58417"/>
                  <a:pt x="37622" y="58795"/>
                  <a:pt x="38094" y="58795"/>
                </a:cubicBezTo>
                <a:cubicBezTo>
                  <a:pt x="38472" y="58795"/>
                  <a:pt x="38851" y="58511"/>
                  <a:pt x="38851" y="58133"/>
                </a:cubicBezTo>
                <a:cubicBezTo>
                  <a:pt x="38851" y="57755"/>
                  <a:pt x="38472" y="57377"/>
                  <a:pt x="38094" y="57377"/>
                </a:cubicBezTo>
                <a:close/>
                <a:moveTo>
                  <a:pt x="45089" y="57377"/>
                </a:moveTo>
                <a:cubicBezTo>
                  <a:pt x="44711" y="57377"/>
                  <a:pt x="44333" y="57755"/>
                  <a:pt x="44333" y="58133"/>
                </a:cubicBezTo>
                <a:cubicBezTo>
                  <a:pt x="44333" y="58417"/>
                  <a:pt x="44617" y="58795"/>
                  <a:pt x="45089" y="58795"/>
                </a:cubicBezTo>
                <a:cubicBezTo>
                  <a:pt x="45467" y="58795"/>
                  <a:pt x="45845" y="58511"/>
                  <a:pt x="45845" y="58133"/>
                </a:cubicBezTo>
                <a:cubicBezTo>
                  <a:pt x="45845" y="57755"/>
                  <a:pt x="45467" y="57377"/>
                  <a:pt x="45089" y="57377"/>
                </a:cubicBezTo>
                <a:close/>
                <a:moveTo>
                  <a:pt x="52084" y="57377"/>
                </a:moveTo>
                <a:cubicBezTo>
                  <a:pt x="51706" y="57377"/>
                  <a:pt x="51328" y="57755"/>
                  <a:pt x="51328" y="58133"/>
                </a:cubicBezTo>
                <a:cubicBezTo>
                  <a:pt x="51328" y="58417"/>
                  <a:pt x="51611" y="58795"/>
                  <a:pt x="52084" y="58795"/>
                </a:cubicBezTo>
                <a:cubicBezTo>
                  <a:pt x="52462" y="58795"/>
                  <a:pt x="52746" y="58511"/>
                  <a:pt x="52746" y="58133"/>
                </a:cubicBezTo>
                <a:cubicBezTo>
                  <a:pt x="52746" y="57755"/>
                  <a:pt x="52368" y="57377"/>
                  <a:pt x="52084" y="57377"/>
                </a:cubicBezTo>
                <a:close/>
                <a:moveTo>
                  <a:pt x="59079" y="57377"/>
                </a:moveTo>
                <a:cubicBezTo>
                  <a:pt x="58701" y="57377"/>
                  <a:pt x="58323" y="57755"/>
                  <a:pt x="58323" y="58133"/>
                </a:cubicBezTo>
                <a:cubicBezTo>
                  <a:pt x="58323" y="58417"/>
                  <a:pt x="58512" y="58795"/>
                  <a:pt x="59079" y="58795"/>
                </a:cubicBezTo>
                <a:cubicBezTo>
                  <a:pt x="59363" y="58795"/>
                  <a:pt x="59741" y="58511"/>
                  <a:pt x="59741" y="58133"/>
                </a:cubicBezTo>
                <a:cubicBezTo>
                  <a:pt x="59741" y="57755"/>
                  <a:pt x="59363" y="57377"/>
                  <a:pt x="59079" y="57377"/>
                </a:cubicBezTo>
                <a:close/>
                <a:moveTo>
                  <a:pt x="65979" y="57377"/>
                </a:moveTo>
                <a:cubicBezTo>
                  <a:pt x="65601" y="57377"/>
                  <a:pt x="65318" y="57755"/>
                  <a:pt x="65318" y="58133"/>
                </a:cubicBezTo>
                <a:cubicBezTo>
                  <a:pt x="65318" y="58417"/>
                  <a:pt x="65507" y="58795"/>
                  <a:pt x="65979" y="58795"/>
                </a:cubicBezTo>
                <a:cubicBezTo>
                  <a:pt x="66357" y="58795"/>
                  <a:pt x="66735" y="58511"/>
                  <a:pt x="66735" y="58133"/>
                </a:cubicBezTo>
                <a:cubicBezTo>
                  <a:pt x="66735" y="57755"/>
                  <a:pt x="66357" y="57377"/>
                  <a:pt x="65979" y="57377"/>
                </a:cubicBezTo>
                <a:close/>
                <a:moveTo>
                  <a:pt x="13707" y="59173"/>
                </a:moveTo>
                <a:cubicBezTo>
                  <a:pt x="13329" y="59173"/>
                  <a:pt x="12951" y="59551"/>
                  <a:pt x="12951" y="59929"/>
                </a:cubicBezTo>
                <a:cubicBezTo>
                  <a:pt x="12951" y="60213"/>
                  <a:pt x="13234" y="60591"/>
                  <a:pt x="13707" y="60591"/>
                </a:cubicBezTo>
                <a:cubicBezTo>
                  <a:pt x="13990" y="60591"/>
                  <a:pt x="14368" y="60213"/>
                  <a:pt x="14368" y="59929"/>
                </a:cubicBezTo>
                <a:cubicBezTo>
                  <a:pt x="14368" y="59551"/>
                  <a:pt x="13990" y="59173"/>
                  <a:pt x="13707" y="59173"/>
                </a:cubicBezTo>
                <a:close/>
                <a:moveTo>
                  <a:pt x="20607" y="59173"/>
                </a:moveTo>
                <a:cubicBezTo>
                  <a:pt x="20324" y="59173"/>
                  <a:pt x="19945" y="59551"/>
                  <a:pt x="19945" y="59929"/>
                </a:cubicBezTo>
                <a:cubicBezTo>
                  <a:pt x="19945" y="60213"/>
                  <a:pt x="20135" y="60591"/>
                  <a:pt x="20607" y="60591"/>
                </a:cubicBezTo>
                <a:cubicBezTo>
                  <a:pt x="20985" y="60591"/>
                  <a:pt x="21363" y="60213"/>
                  <a:pt x="21363" y="59929"/>
                </a:cubicBezTo>
                <a:cubicBezTo>
                  <a:pt x="21363" y="59551"/>
                  <a:pt x="21080" y="59173"/>
                  <a:pt x="20607" y="59173"/>
                </a:cubicBezTo>
                <a:close/>
                <a:moveTo>
                  <a:pt x="27602" y="59173"/>
                </a:moveTo>
                <a:cubicBezTo>
                  <a:pt x="27224" y="59173"/>
                  <a:pt x="26846" y="59551"/>
                  <a:pt x="26846" y="59929"/>
                </a:cubicBezTo>
                <a:cubicBezTo>
                  <a:pt x="26846" y="60213"/>
                  <a:pt x="27129" y="60591"/>
                  <a:pt x="27602" y="60591"/>
                </a:cubicBezTo>
                <a:cubicBezTo>
                  <a:pt x="27980" y="60591"/>
                  <a:pt x="28358" y="60213"/>
                  <a:pt x="28358" y="59929"/>
                </a:cubicBezTo>
                <a:cubicBezTo>
                  <a:pt x="28358" y="59551"/>
                  <a:pt x="28075" y="59173"/>
                  <a:pt x="27602" y="59173"/>
                </a:cubicBezTo>
                <a:close/>
                <a:moveTo>
                  <a:pt x="34691" y="59173"/>
                </a:moveTo>
                <a:cubicBezTo>
                  <a:pt x="34313" y="59173"/>
                  <a:pt x="33935" y="59551"/>
                  <a:pt x="33935" y="59929"/>
                </a:cubicBezTo>
                <a:cubicBezTo>
                  <a:pt x="33935" y="60213"/>
                  <a:pt x="34219" y="60591"/>
                  <a:pt x="34691" y="60591"/>
                </a:cubicBezTo>
                <a:cubicBezTo>
                  <a:pt x="35070" y="60591"/>
                  <a:pt x="35448" y="60213"/>
                  <a:pt x="35448" y="59929"/>
                </a:cubicBezTo>
                <a:cubicBezTo>
                  <a:pt x="35259" y="59551"/>
                  <a:pt x="35070" y="59173"/>
                  <a:pt x="34691" y="59173"/>
                </a:cubicBezTo>
                <a:close/>
                <a:moveTo>
                  <a:pt x="41686" y="59173"/>
                </a:moveTo>
                <a:cubicBezTo>
                  <a:pt x="41308" y="59173"/>
                  <a:pt x="40930" y="59551"/>
                  <a:pt x="40930" y="59929"/>
                </a:cubicBezTo>
                <a:cubicBezTo>
                  <a:pt x="40930" y="60213"/>
                  <a:pt x="41214" y="60591"/>
                  <a:pt x="41686" y="60591"/>
                </a:cubicBezTo>
                <a:cubicBezTo>
                  <a:pt x="42064" y="60591"/>
                  <a:pt x="42348" y="60213"/>
                  <a:pt x="42348" y="59929"/>
                </a:cubicBezTo>
                <a:cubicBezTo>
                  <a:pt x="42253" y="59551"/>
                  <a:pt x="42064" y="59173"/>
                  <a:pt x="41686" y="59173"/>
                </a:cubicBezTo>
                <a:close/>
                <a:moveTo>
                  <a:pt x="48681" y="59173"/>
                </a:moveTo>
                <a:cubicBezTo>
                  <a:pt x="48303" y="59173"/>
                  <a:pt x="47925" y="59551"/>
                  <a:pt x="47925" y="59929"/>
                </a:cubicBezTo>
                <a:cubicBezTo>
                  <a:pt x="47925" y="60213"/>
                  <a:pt x="48114" y="60591"/>
                  <a:pt x="48681" y="60591"/>
                </a:cubicBezTo>
                <a:cubicBezTo>
                  <a:pt x="48965" y="60591"/>
                  <a:pt x="49343" y="60213"/>
                  <a:pt x="49343" y="59929"/>
                </a:cubicBezTo>
                <a:cubicBezTo>
                  <a:pt x="49248" y="59551"/>
                  <a:pt x="48965" y="59173"/>
                  <a:pt x="48681" y="59173"/>
                </a:cubicBezTo>
                <a:close/>
                <a:moveTo>
                  <a:pt x="55581" y="59173"/>
                </a:moveTo>
                <a:cubicBezTo>
                  <a:pt x="55298" y="59173"/>
                  <a:pt x="54920" y="59551"/>
                  <a:pt x="54920" y="59929"/>
                </a:cubicBezTo>
                <a:cubicBezTo>
                  <a:pt x="54920" y="60213"/>
                  <a:pt x="55109" y="60591"/>
                  <a:pt x="55581" y="60591"/>
                </a:cubicBezTo>
                <a:cubicBezTo>
                  <a:pt x="55960" y="60591"/>
                  <a:pt x="56338" y="60213"/>
                  <a:pt x="56338" y="59929"/>
                </a:cubicBezTo>
                <a:cubicBezTo>
                  <a:pt x="56243" y="59551"/>
                  <a:pt x="55960" y="59173"/>
                  <a:pt x="55581" y="59173"/>
                </a:cubicBezTo>
                <a:close/>
                <a:moveTo>
                  <a:pt x="62576" y="59173"/>
                </a:moveTo>
                <a:cubicBezTo>
                  <a:pt x="62198" y="59173"/>
                  <a:pt x="61820" y="59551"/>
                  <a:pt x="61820" y="59929"/>
                </a:cubicBezTo>
                <a:cubicBezTo>
                  <a:pt x="61820" y="60213"/>
                  <a:pt x="62104" y="60591"/>
                  <a:pt x="62576" y="60591"/>
                </a:cubicBezTo>
                <a:cubicBezTo>
                  <a:pt x="62954" y="60591"/>
                  <a:pt x="63333" y="60213"/>
                  <a:pt x="63333" y="59929"/>
                </a:cubicBezTo>
                <a:cubicBezTo>
                  <a:pt x="63144" y="59551"/>
                  <a:pt x="62954" y="59173"/>
                  <a:pt x="62576" y="59173"/>
                </a:cubicBezTo>
                <a:close/>
                <a:moveTo>
                  <a:pt x="10209" y="60969"/>
                </a:moveTo>
                <a:cubicBezTo>
                  <a:pt x="9831" y="60969"/>
                  <a:pt x="9548" y="61253"/>
                  <a:pt x="9548" y="61631"/>
                </a:cubicBezTo>
                <a:cubicBezTo>
                  <a:pt x="9548" y="62009"/>
                  <a:pt x="9737" y="62387"/>
                  <a:pt x="10209" y="62387"/>
                </a:cubicBezTo>
                <a:cubicBezTo>
                  <a:pt x="10587" y="62387"/>
                  <a:pt x="10966" y="62009"/>
                  <a:pt x="10966" y="61631"/>
                </a:cubicBezTo>
                <a:cubicBezTo>
                  <a:pt x="10871" y="61158"/>
                  <a:pt x="10587" y="60969"/>
                  <a:pt x="10209" y="60969"/>
                </a:cubicBezTo>
                <a:close/>
                <a:moveTo>
                  <a:pt x="17204" y="60969"/>
                </a:moveTo>
                <a:cubicBezTo>
                  <a:pt x="16826" y="60969"/>
                  <a:pt x="16543" y="61253"/>
                  <a:pt x="16543" y="61631"/>
                </a:cubicBezTo>
                <a:cubicBezTo>
                  <a:pt x="16543" y="62009"/>
                  <a:pt x="16732" y="62387"/>
                  <a:pt x="17204" y="62387"/>
                </a:cubicBezTo>
                <a:cubicBezTo>
                  <a:pt x="17582" y="62387"/>
                  <a:pt x="17960" y="62009"/>
                  <a:pt x="17960" y="61631"/>
                </a:cubicBezTo>
                <a:cubicBezTo>
                  <a:pt x="17771" y="61158"/>
                  <a:pt x="17582" y="60969"/>
                  <a:pt x="17204" y="60969"/>
                </a:cubicBezTo>
                <a:close/>
                <a:moveTo>
                  <a:pt x="24199" y="60969"/>
                </a:moveTo>
                <a:cubicBezTo>
                  <a:pt x="23821" y="60969"/>
                  <a:pt x="23443" y="61253"/>
                  <a:pt x="23443" y="61631"/>
                </a:cubicBezTo>
                <a:cubicBezTo>
                  <a:pt x="23443" y="62009"/>
                  <a:pt x="23726" y="62387"/>
                  <a:pt x="24199" y="62387"/>
                </a:cubicBezTo>
                <a:cubicBezTo>
                  <a:pt x="24577" y="62387"/>
                  <a:pt x="24861" y="62009"/>
                  <a:pt x="24861" y="61631"/>
                </a:cubicBezTo>
                <a:cubicBezTo>
                  <a:pt x="24766" y="61158"/>
                  <a:pt x="24577" y="60969"/>
                  <a:pt x="24199" y="60969"/>
                </a:cubicBezTo>
                <a:close/>
                <a:moveTo>
                  <a:pt x="31099" y="60969"/>
                </a:moveTo>
                <a:cubicBezTo>
                  <a:pt x="30816" y="60969"/>
                  <a:pt x="30438" y="61253"/>
                  <a:pt x="30438" y="61631"/>
                </a:cubicBezTo>
                <a:cubicBezTo>
                  <a:pt x="30438" y="62009"/>
                  <a:pt x="30627" y="62387"/>
                  <a:pt x="31099" y="62387"/>
                </a:cubicBezTo>
                <a:cubicBezTo>
                  <a:pt x="31478" y="62387"/>
                  <a:pt x="31856" y="62009"/>
                  <a:pt x="31856" y="61631"/>
                </a:cubicBezTo>
                <a:cubicBezTo>
                  <a:pt x="31761" y="61158"/>
                  <a:pt x="31478" y="60969"/>
                  <a:pt x="31099" y="60969"/>
                </a:cubicBezTo>
                <a:close/>
                <a:moveTo>
                  <a:pt x="38094" y="60969"/>
                </a:moveTo>
                <a:cubicBezTo>
                  <a:pt x="37811" y="60969"/>
                  <a:pt x="37433" y="61253"/>
                  <a:pt x="37433" y="61631"/>
                </a:cubicBezTo>
                <a:cubicBezTo>
                  <a:pt x="37433" y="62009"/>
                  <a:pt x="37622" y="62387"/>
                  <a:pt x="38094" y="62387"/>
                </a:cubicBezTo>
                <a:cubicBezTo>
                  <a:pt x="38472" y="62387"/>
                  <a:pt x="38851" y="62009"/>
                  <a:pt x="38851" y="61631"/>
                </a:cubicBezTo>
                <a:cubicBezTo>
                  <a:pt x="38851" y="61158"/>
                  <a:pt x="38472" y="60969"/>
                  <a:pt x="38094" y="60969"/>
                </a:cubicBezTo>
                <a:close/>
                <a:moveTo>
                  <a:pt x="45089" y="60969"/>
                </a:moveTo>
                <a:cubicBezTo>
                  <a:pt x="44711" y="60969"/>
                  <a:pt x="44333" y="61253"/>
                  <a:pt x="44333" y="61631"/>
                </a:cubicBezTo>
                <a:cubicBezTo>
                  <a:pt x="44333" y="62009"/>
                  <a:pt x="44617" y="62387"/>
                  <a:pt x="45089" y="62387"/>
                </a:cubicBezTo>
                <a:cubicBezTo>
                  <a:pt x="45467" y="62387"/>
                  <a:pt x="45845" y="62009"/>
                  <a:pt x="45845" y="61631"/>
                </a:cubicBezTo>
                <a:cubicBezTo>
                  <a:pt x="45845" y="61158"/>
                  <a:pt x="45467" y="60969"/>
                  <a:pt x="45089" y="60969"/>
                </a:cubicBezTo>
                <a:close/>
                <a:moveTo>
                  <a:pt x="52084" y="60969"/>
                </a:moveTo>
                <a:cubicBezTo>
                  <a:pt x="51706" y="60969"/>
                  <a:pt x="51328" y="61253"/>
                  <a:pt x="51328" y="61631"/>
                </a:cubicBezTo>
                <a:cubicBezTo>
                  <a:pt x="51328" y="62009"/>
                  <a:pt x="51611" y="62387"/>
                  <a:pt x="52084" y="62387"/>
                </a:cubicBezTo>
                <a:cubicBezTo>
                  <a:pt x="52462" y="62387"/>
                  <a:pt x="52746" y="62009"/>
                  <a:pt x="52746" y="61631"/>
                </a:cubicBezTo>
                <a:cubicBezTo>
                  <a:pt x="52746" y="61158"/>
                  <a:pt x="52368" y="60969"/>
                  <a:pt x="52084" y="60969"/>
                </a:cubicBezTo>
                <a:close/>
                <a:moveTo>
                  <a:pt x="59079" y="60969"/>
                </a:moveTo>
                <a:cubicBezTo>
                  <a:pt x="58701" y="60969"/>
                  <a:pt x="58323" y="61253"/>
                  <a:pt x="58323" y="61631"/>
                </a:cubicBezTo>
                <a:cubicBezTo>
                  <a:pt x="58323" y="62009"/>
                  <a:pt x="58512" y="62387"/>
                  <a:pt x="59079" y="62387"/>
                </a:cubicBezTo>
                <a:cubicBezTo>
                  <a:pt x="59363" y="62387"/>
                  <a:pt x="59741" y="62009"/>
                  <a:pt x="59741" y="61631"/>
                </a:cubicBezTo>
                <a:cubicBezTo>
                  <a:pt x="59741" y="61158"/>
                  <a:pt x="59363" y="60969"/>
                  <a:pt x="59079" y="60969"/>
                </a:cubicBezTo>
                <a:close/>
                <a:moveTo>
                  <a:pt x="13707" y="62670"/>
                </a:moveTo>
                <a:cubicBezTo>
                  <a:pt x="13329" y="62670"/>
                  <a:pt x="12951" y="63049"/>
                  <a:pt x="12951" y="63427"/>
                </a:cubicBezTo>
                <a:cubicBezTo>
                  <a:pt x="12951" y="63805"/>
                  <a:pt x="13234" y="64183"/>
                  <a:pt x="13707" y="64183"/>
                </a:cubicBezTo>
                <a:cubicBezTo>
                  <a:pt x="13990" y="64183"/>
                  <a:pt x="14368" y="63805"/>
                  <a:pt x="14368" y="63427"/>
                </a:cubicBezTo>
                <a:cubicBezTo>
                  <a:pt x="14368" y="62954"/>
                  <a:pt x="13990" y="62670"/>
                  <a:pt x="13707" y="62670"/>
                </a:cubicBezTo>
                <a:close/>
                <a:moveTo>
                  <a:pt x="20607" y="62670"/>
                </a:moveTo>
                <a:cubicBezTo>
                  <a:pt x="20324" y="62670"/>
                  <a:pt x="19945" y="63049"/>
                  <a:pt x="19945" y="63427"/>
                </a:cubicBezTo>
                <a:cubicBezTo>
                  <a:pt x="19945" y="63805"/>
                  <a:pt x="20135" y="64183"/>
                  <a:pt x="20607" y="64183"/>
                </a:cubicBezTo>
                <a:cubicBezTo>
                  <a:pt x="20985" y="64183"/>
                  <a:pt x="21363" y="63805"/>
                  <a:pt x="21363" y="63427"/>
                </a:cubicBezTo>
                <a:cubicBezTo>
                  <a:pt x="21363" y="62954"/>
                  <a:pt x="21080" y="62670"/>
                  <a:pt x="20607" y="62670"/>
                </a:cubicBezTo>
                <a:close/>
                <a:moveTo>
                  <a:pt x="27602" y="62670"/>
                </a:moveTo>
                <a:cubicBezTo>
                  <a:pt x="27224" y="62670"/>
                  <a:pt x="26846" y="63049"/>
                  <a:pt x="26846" y="63427"/>
                </a:cubicBezTo>
                <a:cubicBezTo>
                  <a:pt x="26846" y="63805"/>
                  <a:pt x="27129" y="64183"/>
                  <a:pt x="27602" y="64183"/>
                </a:cubicBezTo>
                <a:cubicBezTo>
                  <a:pt x="27980" y="64183"/>
                  <a:pt x="28358" y="63805"/>
                  <a:pt x="28358" y="63427"/>
                </a:cubicBezTo>
                <a:cubicBezTo>
                  <a:pt x="28358" y="62954"/>
                  <a:pt x="28075" y="62670"/>
                  <a:pt x="27602" y="62670"/>
                </a:cubicBezTo>
                <a:close/>
                <a:moveTo>
                  <a:pt x="34691" y="62670"/>
                </a:moveTo>
                <a:cubicBezTo>
                  <a:pt x="34313" y="62670"/>
                  <a:pt x="33935" y="63049"/>
                  <a:pt x="33935" y="63427"/>
                </a:cubicBezTo>
                <a:cubicBezTo>
                  <a:pt x="33935" y="63805"/>
                  <a:pt x="34219" y="64183"/>
                  <a:pt x="34691" y="64183"/>
                </a:cubicBezTo>
                <a:cubicBezTo>
                  <a:pt x="35070" y="64183"/>
                  <a:pt x="35448" y="63805"/>
                  <a:pt x="35448" y="63427"/>
                </a:cubicBezTo>
                <a:cubicBezTo>
                  <a:pt x="35259" y="62954"/>
                  <a:pt x="35070" y="62670"/>
                  <a:pt x="34691" y="62670"/>
                </a:cubicBezTo>
                <a:close/>
                <a:moveTo>
                  <a:pt x="41686" y="62670"/>
                </a:moveTo>
                <a:cubicBezTo>
                  <a:pt x="41308" y="62670"/>
                  <a:pt x="40930" y="63049"/>
                  <a:pt x="40930" y="63427"/>
                </a:cubicBezTo>
                <a:cubicBezTo>
                  <a:pt x="40930" y="63805"/>
                  <a:pt x="41214" y="64183"/>
                  <a:pt x="41686" y="64183"/>
                </a:cubicBezTo>
                <a:cubicBezTo>
                  <a:pt x="42064" y="64183"/>
                  <a:pt x="42348" y="63805"/>
                  <a:pt x="42348" y="63427"/>
                </a:cubicBezTo>
                <a:cubicBezTo>
                  <a:pt x="42253" y="62954"/>
                  <a:pt x="42064" y="62670"/>
                  <a:pt x="41686" y="62670"/>
                </a:cubicBezTo>
                <a:close/>
                <a:moveTo>
                  <a:pt x="48681" y="62670"/>
                </a:moveTo>
                <a:cubicBezTo>
                  <a:pt x="48303" y="62670"/>
                  <a:pt x="47925" y="63049"/>
                  <a:pt x="47925" y="63427"/>
                </a:cubicBezTo>
                <a:cubicBezTo>
                  <a:pt x="47925" y="63805"/>
                  <a:pt x="48114" y="64183"/>
                  <a:pt x="48681" y="64183"/>
                </a:cubicBezTo>
                <a:cubicBezTo>
                  <a:pt x="48965" y="64183"/>
                  <a:pt x="49343" y="63805"/>
                  <a:pt x="49343" y="63427"/>
                </a:cubicBezTo>
                <a:cubicBezTo>
                  <a:pt x="49248" y="62954"/>
                  <a:pt x="48965" y="62670"/>
                  <a:pt x="48681" y="62670"/>
                </a:cubicBezTo>
                <a:close/>
                <a:moveTo>
                  <a:pt x="55581" y="62670"/>
                </a:moveTo>
                <a:cubicBezTo>
                  <a:pt x="55298" y="62670"/>
                  <a:pt x="54920" y="63049"/>
                  <a:pt x="54920" y="63427"/>
                </a:cubicBezTo>
                <a:cubicBezTo>
                  <a:pt x="54920" y="63805"/>
                  <a:pt x="55109" y="64183"/>
                  <a:pt x="55581" y="64183"/>
                </a:cubicBezTo>
                <a:cubicBezTo>
                  <a:pt x="55960" y="64183"/>
                  <a:pt x="56338" y="63805"/>
                  <a:pt x="56338" y="63427"/>
                </a:cubicBezTo>
                <a:cubicBezTo>
                  <a:pt x="56243" y="62954"/>
                  <a:pt x="55960" y="62670"/>
                  <a:pt x="55581" y="62670"/>
                </a:cubicBezTo>
                <a:close/>
                <a:moveTo>
                  <a:pt x="62576" y="62670"/>
                </a:moveTo>
                <a:cubicBezTo>
                  <a:pt x="62198" y="62670"/>
                  <a:pt x="61820" y="63049"/>
                  <a:pt x="61820" y="63427"/>
                </a:cubicBezTo>
                <a:cubicBezTo>
                  <a:pt x="61820" y="63805"/>
                  <a:pt x="62104" y="64183"/>
                  <a:pt x="62576" y="64183"/>
                </a:cubicBezTo>
                <a:cubicBezTo>
                  <a:pt x="62954" y="64183"/>
                  <a:pt x="63333" y="63805"/>
                  <a:pt x="63333" y="63427"/>
                </a:cubicBezTo>
                <a:cubicBezTo>
                  <a:pt x="63144" y="62954"/>
                  <a:pt x="62954" y="62670"/>
                  <a:pt x="62576" y="62670"/>
                </a:cubicBezTo>
                <a:close/>
                <a:moveTo>
                  <a:pt x="17204" y="64372"/>
                </a:moveTo>
                <a:cubicBezTo>
                  <a:pt x="16826" y="64372"/>
                  <a:pt x="16543" y="64750"/>
                  <a:pt x="16543" y="65128"/>
                </a:cubicBezTo>
                <a:cubicBezTo>
                  <a:pt x="16543" y="65412"/>
                  <a:pt x="16732" y="65790"/>
                  <a:pt x="17204" y="65790"/>
                </a:cubicBezTo>
                <a:cubicBezTo>
                  <a:pt x="17582" y="65790"/>
                  <a:pt x="17960" y="65412"/>
                  <a:pt x="17960" y="65128"/>
                </a:cubicBezTo>
                <a:cubicBezTo>
                  <a:pt x="17771" y="64750"/>
                  <a:pt x="17582" y="64372"/>
                  <a:pt x="17204" y="64372"/>
                </a:cubicBezTo>
                <a:close/>
                <a:moveTo>
                  <a:pt x="24199" y="64372"/>
                </a:moveTo>
                <a:cubicBezTo>
                  <a:pt x="23821" y="64372"/>
                  <a:pt x="23443" y="64750"/>
                  <a:pt x="23443" y="65128"/>
                </a:cubicBezTo>
                <a:cubicBezTo>
                  <a:pt x="23443" y="65412"/>
                  <a:pt x="23726" y="65790"/>
                  <a:pt x="24199" y="65790"/>
                </a:cubicBezTo>
                <a:cubicBezTo>
                  <a:pt x="24577" y="65790"/>
                  <a:pt x="24861" y="65412"/>
                  <a:pt x="24861" y="65128"/>
                </a:cubicBezTo>
                <a:cubicBezTo>
                  <a:pt x="24766" y="64750"/>
                  <a:pt x="24577" y="64372"/>
                  <a:pt x="24199" y="64372"/>
                </a:cubicBezTo>
                <a:close/>
                <a:moveTo>
                  <a:pt x="31099" y="64372"/>
                </a:moveTo>
                <a:cubicBezTo>
                  <a:pt x="30816" y="64372"/>
                  <a:pt x="30438" y="64750"/>
                  <a:pt x="30438" y="65128"/>
                </a:cubicBezTo>
                <a:cubicBezTo>
                  <a:pt x="30438" y="65412"/>
                  <a:pt x="30627" y="65790"/>
                  <a:pt x="31099" y="65790"/>
                </a:cubicBezTo>
                <a:cubicBezTo>
                  <a:pt x="31478" y="65790"/>
                  <a:pt x="31856" y="65412"/>
                  <a:pt x="31856" y="65128"/>
                </a:cubicBezTo>
                <a:cubicBezTo>
                  <a:pt x="31761" y="64750"/>
                  <a:pt x="31478" y="64372"/>
                  <a:pt x="31099" y="64372"/>
                </a:cubicBezTo>
                <a:close/>
                <a:moveTo>
                  <a:pt x="38094" y="64372"/>
                </a:moveTo>
                <a:cubicBezTo>
                  <a:pt x="37811" y="64372"/>
                  <a:pt x="37433" y="64750"/>
                  <a:pt x="37433" y="65128"/>
                </a:cubicBezTo>
                <a:cubicBezTo>
                  <a:pt x="37433" y="65412"/>
                  <a:pt x="37622" y="65790"/>
                  <a:pt x="38094" y="65790"/>
                </a:cubicBezTo>
                <a:cubicBezTo>
                  <a:pt x="38472" y="65790"/>
                  <a:pt x="38851" y="65412"/>
                  <a:pt x="38851" y="65128"/>
                </a:cubicBezTo>
                <a:cubicBezTo>
                  <a:pt x="38851" y="64750"/>
                  <a:pt x="38472" y="64372"/>
                  <a:pt x="38094" y="64372"/>
                </a:cubicBezTo>
                <a:close/>
                <a:moveTo>
                  <a:pt x="45089" y="64372"/>
                </a:moveTo>
                <a:cubicBezTo>
                  <a:pt x="44711" y="64372"/>
                  <a:pt x="44333" y="64750"/>
                  <a:pt x="44333" y="65128"/>
                </a:cubicBezTo>
                <a:cubicBezTo>
                  <a:pt x="44333" y="65412"/>
                  <a:pt x="44617" y="65790"/>
                  <a:pt x="45089" y="65790"/>
                </a:cubicBezTo>
                <a:cubicBezTo>
                  <a:pt x="45467" y="65790"/>
                  <a:pt x="45845" y="65412"/>
                  <a:pt x="45845" y="65128"/>
                </a:cubicBezTo>
                <a:cubicBezTo>
                  <a:pt x="45845" y="64750"/>
                  <a:pt x="45467" y="64372"/>
                  <a:pt x="45089" y="64372"/>
                </a:cubicBezTo>
                <a:close/>
                <a:moveTo>
                  <a:pt x="52084" y="64372"/>
                </a:moveTo>
                <a:cubicBezTo>
                  <a:pt x="51706" y="64372"/>
                  <a:pt x="51328" y="64750"/>
                  <a:pt x="51328" y="65128"/>
                </a:cubicBezTo>
                <a:cubicBezTo>
                  <a:pt x="51328" y="65412"/>
                  <a:pt x="51611" y="65790"/>
                  <a:pt x="52084" y="65790"/>
                </a:cubicBezTo>
                <a:cubicBezTo>
                  <a:pt x="52462" y="65790"/>
                  <a:pt x="52746" y="65412"/>
                  <a:pt x="52746" y="65128"/>
                </a:cubicBezTo>
                <a:cubicBezTo>
                  <a:pt x="52746" y="64750"/>
                  <a:pt x="52368" y="64372"/>
                  <a:pt x="52084" y="64372"/>
                </a:cubicBezTo>
                <a:close/>
                <a:moveTo>
                  <a:pt x="59079" y="64372"/>
                </a:moveTo>
                <a:cubicBezTo>
                  <a:pt x="58701" y="64372"/>
                  <a:pt x="58323" y="64750"/>
                  <a:pt x="58323" y="65128"/>
                </a:cubicBezTo>
                <a:cubicBezTo>
                  <a:pt x="58323" y="65412"/>
                  <a:pt x="58512" y="65790"/>
                  <a:pt x="59079" y="65790"/>
                </a:cubicBezTo>
                <a:cubicBezTo>
                  <a:pt x="59363" y="65790"/>
                  <a:pt x="59741" y="65412"/>
                  <a:pt x="59741" y="65128"/>
                </a:cubicBezTo>
                <a:cubicBezTo>
                  <a:pt x="59741" y="64750"/>
                  <a:pt x="59363" y="64372"/>
                  <a:pt x="59079" y="64372"/>
                </a:cubicBezTo>
                <a:close/>
                <a:moveTo>
                  <a:pt x="20607" y="66168"/>
                </a:moveTo>
                <a:cubicBezTo>
                  <a:pt x="20324" y="66168"/>
                  <a:pt x="19945" y="66546"/>
                  <a:pt x="19945" y="66830"/>
                </a:cubicBezTo>
                <a:cubicBezTo>
                  <a:pt x="19945" y="67208"/>
                  <a:pt x="20135" y="67586"/>
                  <a:pt x="20607" y="67586"/>
                </a:cubicBezTo>
                <a:cubicBezTo>
                  <a:pt x="20985" y="67586"/>
                  <a:pt x="21363" y="67208"/>
                  <a:pt x="21363" y="66830"/>
                </a:cubicBezTo>
                <a:cubicBezTo>
                  <a:pt x="21363" y="66546"/>
                  <a:pt x="21080" y="66168"/>
                  <a:pt x="20607" y="66168"/>
                </a:cubicBezTo>
                <a:close/>
                <a:moveTo>
                  <a:pt x="27602" y="66168"/>
                </a:moveTo>
                <a:cubicBezTo>
                  <a:pt x="27224" y="66168"/>
                  <a:pt x="26846" y="66546"/>
                  <a:pt x="26846" y="66830"/>
                </a:cubicBezTo>
                <a:cubicBezTo>
                  <a:pt x="26846" y="67208"/>
                  <a:pt x="27129" y="67586"/>
                  <a:pt x="27602" y="67586"/>
                </a:cubicBezTo>
                <a:cubicBezTo>
                  <a:pt x="27980" y="67586"/>
                  <a:pt x="28358" y="67208"/>
                  <a:pt x="28358" y="66830"/>
                </a:cubicBezTo>
                <a:cubicBezTo>
                  <a:pt x="28358" y="66546"/>
                  <a:pt x="28075" y="66168"/>
                  <a:pt x="27602" y="66168"/>
                </a:cubicBezTo>
                <a:close/>
                <a:moveTo>
                  <a:pt x="34691" y="66168"/>
                </a:moveTo>
                <a:cubicBezTo>
                  <a:pt x="34313" y="66168"/>
                  <a:pt x="33935" y="66546"/>
                  <a:pt x="33935" y="66830"/>
                </a:cubicBezTo>
                <a:cubicBezTo>
                  <a:pt x="33935" y="67208"/>
                  <a:pt x="34219" y="67586"/>
                  <a:pt x="34691" y="67586"/>
                </a:cubicBezTo>
                <a:cubicBezTo>
                  <a:pt x="35070" y="67586"/>
                  <a:pt x="35448" y="67208"/>
                  <a:pt x="35448" y="66830"/>
                </a:cubicBezTo>
                <a:cubicBezTo>
                  <a:pt x="35259" y="66546"/>
                  <a:pt x="35070" y="66168"/>
                  <a:pt x="34691" y="66168"/>
                </a:cubicBezTo>
                <a:close/>
                <a:moveTo>
                  <a:pt x="41686" y="66168"/>
                </a:moveTo>
                <a:cubicBezTo>
                  <a:pt x="41308" y="66168"/>
                  <a:pt x="40930" y="66546"/>
                  <a:pt x="40930" y="66830"/>
                </a:cubicBezTo>
                <a:cubicBezTo>
                  <a:pt x="40930" y="67208"/>
                  <a:pt x="41214" y="67586"/>
                  <a:pt x="41686" y="67586"/>
                </a:cubicBezTo>
                <a:cubicBezTo>
                  <a:pt x="42064" y="67586"/>
                  <a:pt x="42348" y="67208"/>
                  <a:pt x="42348" y="66830"/>
                </a:cubicBezTo>
                <a:cubicBezTo>
                  <a:pt x="42253" y="66546"/>
                  <a:pt x="42064" y="66168"/>
                  <a:pt x="41686" y="66168"/>
                </a:cubicBezTo>
                <a:close/>
                <a:moveTo>
                  <a:pt x="48681" y="66168"/>
                </a:moveTo>
                <a:cubicBezTo>
                  <a:pt x="48303" y="66168"/>
                  <a:pt x="47925" y="66546"/>
                  <a:pt x="47925" y="66830"/>
                </a:cubicBezTo>
                <a:cubicBezTo>
                  <a:pt x="47925" y="67208"/>
                  <a:pt x="48114" y="67586"/>
                  <a:pt x="48681" y="67586"/>
                </a:cubicBezTo>
                <a:cubicBezTo>
                  <a:pt x="48965" y="67586"/>
                  <a:pt x="49343" y="67208"/>
                  <a:pt x="49343" y="66830"/>
                </a:cubicBezTo>
                <a:cubicBezTo>
                  <a:pt x="49248" y="66546"/>
                  <a:pt x="48965" y="66168"/>
                  <a:pt x="48681" y="66168"/>
                </a:cubicBezTo>
                <a:close/>
                <a:moveTo>
                  <a:pt x="55581" y="66168"/>
                </a:moveTo>
                <a:cubicBezTo>
                  <a:pt x="55298" y="66168"/>
                  <a:pt x="54920" y="66546"/>
                  <a:pt x="54920" y="66830"/>
                </a:cubicBezTo>
                <a:cubicBezTo>
                  <a:pt x="54920" y="67208"/>
                  <a:pt x="55109" y="67586"/>
                  <a:pt x="55581" y="67586"/>
                </a:cubicBezTo>
                <a:cubicBezTo>
                  <a:pt x="55960" y="67586"/>
                  <a:pt x="56338" y="67208"/>
                  <a:pt x="56338" y="66830"/>
                </a:cubicBezTo>
                <a:cubicBezTo>
                  <a:pt x="56243" y="66546"/>
                  <a:pt x="55960" y="66168"/>
                  <a:pt x="55581" y="66168"/>
                </a:cubicBezTo>
                <a:close/>
                <a:moveTo>
                  <a:pt x="17204" y="67964"/>
                </a:moveTo>
                <a:cubicBezTo>
                  <a:pt x="17110" y="67964"/>
                  <a:pt x="16826" y="68058"/>
                  <a:pt x="16732" y="68153"/>
                </a:cubicBezTo>
                <a:cubicBezTo>
                  <a:pt x="16826" y="68247"/>
                  <a:pt x="17110" y="68436"/>
                  <a:pt x="17204" y="68436"/>
                </a:cubicBezTo>
                <a:cubicBezTo>
                  <a:pt x="17488" y="68531"/>
                  <a:pt x="17582" y="68625"/>
                  <a:pt x="17771" y="68720"/>
                </a:cubicBezTo>
                <a:cubicBezTo>
                  <a:pt x="17771" y="68625"/>
                  <a:pt x="17960" y="68625"/>
                  <a:pt x="17960" y="68625"/>
                </a:cubicBezTo>
                <a:cubicBezTo>
                  <a:pt x="17771" y="68247"/>
                  <a:pt x="17582" y="67964"/>
                  <a:pt x="17204" y="67964"/>
                </a:cubicBezTo>
                <a:close/>
                <a:moveTo>
                  <a:pt x="24199" y="67964"/>
                </a:moveTo>
                <a:cubicBezTo>
                  <a:pt x="23821" y="67964"/>
                  <a:pt x="23443" y="68247"/>
                  <a:pt x="23443" y="68625"/>
                </a:cubicBezTo>
                <a:cubicBezTo>
                  <a:pt x="23443" y="69004"/>
                  <a:pt x="23726" y="69382"/>
                  <a:pt x="24199" y="69382"/>
                </a:cubicBezTo>
                <a:cubicBezTo>
                  <a:pt x="24577" y="69382"/>
                  <a:pt x="24861" y="69004"/>
                  <a:pt x="24861" y="68625"/>
                </a:cubicBezTo>
                <a:cubicBezTo>
                  <a:pt x="24766" y="68247"/>
                  <a:pt x="24577" y="67964"/>
                  <a:pt x="24199" y="67964"/>
                </a:cubicBezTo>
                <a:close/>
                <a:moveTo>
                  <a:pt x="31099" y="67964"/>
                </a:moveTo>
                <a:cubicBezTo>
                  <a:pt x="30816" y="67964"/>
                  <a:pt x="30438" y="68247"/>
                  <a:pt x="30438" y="68625"/>
                </a:cubicBezTo>
                <a:cubicBezTo>
                  <a:pt x="30438" y="69004"/>
                  <a:pt x="30627" y="69382"/>
                  <a:pt x="31099" y="69382"/>
                </a:cubicBezTo>
                <a:cubicBezTo>
                  <a:pt x="31478" y="69382"/>
                  <a:pt x="31856" y="69004"/>
                  <a:pt x="31856" y="68625"/>
                </a:cubicBezTo>
                <a:cubicBezTo>
                  <a:pt x="31761" y="68247"/>
                  <a:pt x="31478" y="67964"/>
                  <a:pt x="31099" y="67964"/>
                </a:cubicBezTo>
                <a:close/>
                <a:moveTo>
                  <a:pt x="38094" y="67964"/>
                </a:moveTo>
                <a:cubicBezTo>
                  <a:pt x="37811" y="67964"/>
                  <a:pt x="37433" y="68247"/>
                  <a:pt x="37433" y="68625"/>
                </a:cubicBezTo>
                <a:cubicBezTo>
                  <a:pt x="37433" y="69004"/>
                  <a:pt x="37622" y="69382"/>
                  <a:pt x="38094" y="69382"/>
                </a:cubicBezTo>
                <a:cubicBezTo>
                  <a:pt x="38472" y="69382"/>
                  <a:pt x="38851" y="69004"/>
                  <a:pt x="38851" y="68625"/>
                </a:cubicBezTo>
                <a:cubicBezTo>
                  <a:pt x="38851" y="68247"/>
                  <a:pt x="38472" y="67964"/>
                  <a:pt x="38094" y="67964"/>
                </a:cubicBezTo>
                <a:close/>
                <a:moveTo>
                  <a:pt x="45089" y="67964"/>
                </a:moveTo>
                <a:cubicBezTo>
                  <a:pt x="44711" y="67964"/>
                  <a:pt x="44333" y="68247"/>
                  <a:pt x="44333" y="68625"/>
                </a:cubicBezTo>
                <a:cubicBezTo>
                  <a:pt x="44333" y="69004"/>
                  <a:pt x="44617" y="69382"/>
                  <a:pt x="45089" y="69382"/>
                </a:cubicBezTo>
                <a:cubicBezTo>
                  <a:pt x="45467" y="69382"/>
                  <a:pt x="45845" y="69004"/>
                  <a:pt x="45845" y="68625"/>
                </a:cubicBezTo>
                <a:cubicBezTo>
                  <a:pt x="45845" y="68247"/>
                  <a:pt x="45467" y="67964"/>
                  <a:pt x="45089" y="67964"/>
                </a:cubicBezTo>
                <a:close/>
                <a:moveTo>
                  <a:pt x="52084" y="67964"/>
                </a:moveTo>
                <a:cubicBezTo>
                  <a:pt x="51706" y="67964"/>
                  <a:pt x="51328" y="68247"/>
                  <a:pt x="51328" y="68625"/>
                </a:cubicBezTo>
                <a:cubicBezTo>
                  <a:pt x="51328" y="69004"/>
                  <a:pt x="51611" y="69382"/>
                  <a:pt x="52084" y="69382"/>
                </a:cubicBezTo>
                <a:cubicBezTo>
                  <a:pt x="52462" y="69382"/>
                  <a:pt x="52746" y="69004"/>
                  <a:pt x="52746" y="68625"/>
                </a:cubicBezTo>
                <a:cubicBezTo>
                  <a:pt x="52746" y="68247"/>
                  <a:pt x="52368" y="67964"/>
                  <a:pt x="52084" y="67964"/>
                </a:cubicBezTo>
                <a:close/>
                <a:moveTo>
                  <a:pt x="20607" y="69665"/>
                </a:moveTo>
                <a:cubicBezTo>
                  <a:pt x="20418" y="69665"/>
                  <a:pt x="20135" y="69949"/>
                  <a:pt x="20040" y="70138"/>
                </a:cubicBezTo>
                <a:cubicBezTo>
                  <a:pt x="20418" y="70421"/>
                  <a:pt x="20796" y="70516"/>
                  <a:pt x="21080" y="70611"/>
                </a:cubicBezTo>
                <a:cubicBezTo>
                  <a:pt x="21080" y="70516"/>
                  <a:pt x="21269" y="70421"/>
                  <a:pt x="21269" y="70327"/>
                </a:cubicBezTo>
                <a:cubicBezTo>
                  <a:pt x="21363" y="69949"/>
                  <a:pt x="21080" y="69665"/>
                  <a:pt x="20607" y="69665"/>
                </a:cubicBezTo>
                <a:close/>
                <a:moveTo>
                  <a:pt x="27602" y="69665"/>
                </a:moveTo>
                <a:cubicBezTo>
                  <a:pt x="27224" y="69665"/>
                  <a:pt x="26846" y="70043"/>
                  <a:pt x="26846" y="70421"/>
                </a:cubicBezTo>
                <a:cubicBezTo>
                  <a:pt x="26846" y="70800"/>
                  <a:pt x="27129" y="71083"/>
                  <a:pt x="27602" y="71083"/>
                </a:cubicBezTo>
                <a:cubicBezTo>
                  <a:pt x="27980" y="71083"/>
                  <a:pt x="28358" y="70800"/>
                  <a:pt x="28358" y="70421"/>
                </a:cubicBezTo>
                <a:cubicBezTo>
                  <a:pt x="28358" y="69949"/>
                  <a:pt x="28075" y="69665"/>
                  <a:pt x="27602" y="69665"/>
                </a:cubicBezTo>
                <a:close/>
                <a:moveTo>
                  <a:pt x="34691" y="69665"/>
                </a:moveTo>
                <a:cubicBezTo>
                  <a:pt x="34313" y="69665"/>
                  <a:pt x="33935" y="70043"/>
                  <a:pt x="33935" y="70421"/>
                </a:cubicBezTo>
                <a:cubicBezTo>
                  <a:pt x="33935" y="70800"/>
                  <a:pt x="34219" y="71083"/>
                  <a:pt x="34691" y="71083"/>
                </a:cubicBezTo>
                <a:cubicBezTo>
                  <a:pt x="35070" y="71083"/>
                  <a:pt x="35448" y="70800"/>
                  <a:pt x="35448" y="70421"/>
                </a:cubicBezTo>
                <a:cubicBezTo>
                  <a:pt x="35259" y="69949"/>
                  <a:pt x="35070" y="69665"/>
                  <a:pt x="34691" y="69665"/>
                </a:cubicBezTo>
                <a:close/>
                <a:moveTo>
                  <a:pt x="41686" y="69665"/>
                </a:moveTo>
                <a:cubicBezTo>
                  <a:pt x="41308" y="69665"/>
                  <a:pt x="40930" y="70043"/>
                  <a:pt x="40930" y="70421"/>
                </a:cubicBezTo>
                <a:cubicBezTo>
                  <a:pt x="40930" y="70800"/>
                  <a:pt x="41214" y="71083"/>
                  <a:pt x="41686" y="71083"/>
                </a:cubicBezTo>
                <a:cubicBezTo>
                  <a:pt x="42064" y="71083"/>
                  <a:pt x="42348" y="70800"/>
                  <a:pt x="42348" y="70421"/>
                </a:cubicBezTo>
                <a:cubicBezTo>
                  <a:pt x="42253" y="69949"/>
                  <a:pt x="42064" y="69665"/>
                  <a:pt x="41686" y="69665"/>
                </a:cubicBezTo>
                <a:close/>
                <a:moveTo>
                  <a:pt x="48681" y="69665"/>
                </a:moveTo>
                <a:cubicBezTo>
                  <a:pt x="48303" y="69665"/>
                  <a:pt x="47925" y="70043"/>
                  <a:pt x="47925" y="70421"/>
                </a:cubicBezTo>
                <a:cubicBezTo>
                  <a:pt x="47925" y="70800"/>
                  <a:pt x="48114" y="71083"/>
                  <a:pt x="48681" y="71083"/>
                </a:cubicBezTo>
                <a:cubicBezTo>
                  <a:pt x="48965" y="71083"/>
                  <a:pt x="49343" y="70800"/>
                  <a:pt x="49343" y="70421"/>
                </a:cubicBezTo>
                <a:cubicBezTo>
                  <a:pt x="49248" y="69949"/>
                  <a:pt x="48965" y="69665"/>
                  <a:pt x="48681" y="69665"/>
                </a:cubicBezTo>
                <a:close/>
                <a:moveTo>
                  <a:pt x="24199" y="71367"/>
                </a:moveTo>
                <a:cubicBezTo>
                  <a:pt x="23916" y="71367"/>
                  <a:pt x="23821" y="71461"/>
                  <a:pt x="23726" y="71556"/>
                </a:cubicBezTo>
                <a:cubicBezTo>
                  <a:pt x="23821" y="71745"/>
                  <a:pt x="24105" y="71745"/>
                  <a:pt x="24199" y="71839"/>
                </a:cubicBezTo>
                <a:cubicBezTo>
                  <a:pt x="24388" y="71934"/>
                  <a:pt x="24672" y="71934"/>
                  <a:pt x="24766" y="72028"/>
                </a:cubicBezTo>
                <a:cubicBezTo>
                  <a:pt x="24766" y="71745"/>
                  <a:pt x="24577" y="71367"/>
                  <a:pt x="24199" y="71367"/>
                </a:cubicBezTo>
                <a:close/>
                <a:moveTo>
                  <a:pt x="31099" y="71367"/>
                </a:moveTo>
                <a:cubicBezTo>
                  <a:pt x="30816" y="71367"/>
                  <a:pt x="30438" y="71745"/>
                  <a:pt x="30438" y="72028"/>
                </a:cubicBezTo>
                <a:cubicBezTo>
                  <a:pt x="30438" y="72406"/>
                  <a:pt x="30627" y="72785"/>
                  <a:pt x="31099" y="72785"/>
                </a:cubicBezTo>
                <a:cubicBezTo>
                  <a:pt x="31478" y="72785"/>
                  <a:pt x="31856" y="72406"/>
                  <a:pt x="31856" y="72028"/>
                </a:cubicBezTo>
                <a:cubicBezTo>
                  <a:pt x="31761" y="71745"/>
                  <a:pt x="31478" y="71367"/>
                  <a:pt x="31099" y="71367"/>
                </a:cubicBezTo>
                <a:close/>
                <a:moveTo>
                  <a:pt x="38094" y="71367"/>
                </a:moveTo>
                <a:cubicBezTo>
                  <a:pt x="37811" y="71367"/>
                  <a:pt x="37433" y="71745"/>
                  <a:pt x="37433" y="72028"/>
                </a:cubicBezTo>
                <a:cubicBezTo>
                  <a:pt x="37433" y="72406"/>
                  <a:pt x="37622" y="72785"/>
                  <a:pt x="38094" y="72785"/>
                </a:cubicBezTo>
                <a:cubicBezTo>
                  <a:pt x="38472" y="72785"/>
                  <a:pt x="38851" y="72406"/>
                  <a:pt x="38851" y="72028"/>
                </a:cubicBezTo>
                <a:cubicBezTo>
                  <a:pt x="38851" y="71745"/>
                  <a:pt x="38472" y="71367"/>
                  <a:pt x="38094" y="71367"/>
                </a:cubicBezTo>
                <a:close/>
                <a:moveTo>
                  <a:pt x="45089" y="71367"/>
                </a:moveTo>
                <a:cubicBezTo>
                  <a:pt x="44711" y="71367"/>
                  <a:pt x="44333" y="71745"/>
                  <a:pt x="44333" y="72028"/>
                </a:cubicBezTo>
                <a:cubicBezTo>
                  <a:pt x="44333" y="72406"/>
                  <a:pt x="44617" y="72785"/>
                  <a:pt x="45089" y="72785"/>
                </a:cubicBezTo>
                <a:cubicBezTo>
                  <a:pt x="45467" y="72785"/>
                  <a:pt x="45845" y="72406"/>
                  <a:pt x="45845" y="72028"/>
                </a:cubicBezTo>
                <a:cubicBezTo>
                  <a:pt x="45845" y="71745"/>
                  <a:pt x="45467" y="71367"/>
                  <a:pt x="45089" y="71367"/>
                </a:cubicBezTo>
                <a:close/>
                <a:moveTo>
                  <a:pt x="41686" y="73163"/>
                </a:moveTo>
                <a:cubicBezTo>
                  <a:pt x="41308" y="73163"/>
                  <a:pt x="40930" y="73446"/>
                  <a:pt x="40930" y="73824"/>
                </a:cubicBezTo>
                <a:cubicBezTo>
                  <a:pt x="40930" y="73919"/>
                  <a:pt x="41119" y="74108"/>
                  <a:pt x="41119" y="74108"/>
                </a:cubicBezTo>
                <a:cubicBezTo>
                  <a:pt x="41403" y="74108"/>
                  <a:pt x="41875" y="73919"/>
                  <a:pt x="42253" y="73919"/>
                </a:cubicBezTo>
                <a:lnTo>
                  <a:pt x="42253" y="73824"/>
                </a:lnTo>
                <a:cubicBezTo>
                  <a:pt x="42253" y="73446"/>
                  <a:pt x="42064" y="73163"/>
                  <a:pt x="41686" y="73163"/>
                </a:cubicBezTo>
                <a:close/>
                <a:moveTo>
                  <a:pt x="34691" y="73163"/>
                </a:moveTo>
                <a:cubicBezTo>
                  <a:pt x="34313" y="73163"/>
                  <a:pt x="33935" y="73446"/>
                  <a:pt x="33935" y="73824"/>
                </a:cubicBezTo>
                <a:cubicBezTo>
                  <a:pt x="33935" y="73919"/>
                  <a:pt x="34124" y="74108"/>
                  <a:pt x="34124" y="74202"/>
                </a:cubicBezTo>
                <a:lnTo>
                  <a:pt x="35164" y="74202"/>
                </a:lnTo>
                <a:cubicBezTo>
                  <a:pt x="35259" y="74108"/>
                  <a:pt x="35259" y="73919"/>
                  <a:pt x="35259" y="73824"/>
                </a:cubicBezTo>
                <a:cubicBezTo>
                  <a:pt x="35259" y="73446"/>
                  <a:pt x="35070" y="73163"/>
                  <a:pt x="34691" y="731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7" name="Google Shape;2747;p36"/>
          <p:cNvGrpSpPr/>
          <p:nvPr/>
        </p:nvGrpSpPr>
        <p:grpSpPr>
          <a:xfrm flipH="1" rot="10800000">
            <a:off x="8757937" y="-26884"/>
            <a:ext cx="642048" cy="926078"/>
            <a:chOff x="3294275" y="272450"/>
            <a:chExt cx="512000" cy="1343700"/>
          </a:xfrm>
        </p:grpSpPr>
        <p:sp>
          <p:nvSpPr>
            <p:cNvPr id="2748" name="Google Shape;2748;p36"/>
            <p:cNvSpPr/>
            <p:nvPr/>
          </p:nvSpPr>
          <p:spPr>
            <a:xfrm>
              <a:off x="32942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6"/>
            <p:cNvSpPr/>
            <p:nvPr/>
          </p:nvSpPr>
          <p:spPr>
            <a:xfrm>
              <a:off x="3445642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6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6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2" name="Google Shape;2752;p36"/>
          <p:cNvSpPr/>
          <p:nvPr/>
        </p:nvSpPr>
        <p:spPr>
          <a:xfrm flipH="1" rot="5400000">
            <a:off x="8757952" y="535000"/>
            <a:ext cx="817800" cy="817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36"/>
          <p:cNvSpPr/>
          <p:nvPr/>
        </p:nvSpPr>
        <p:spPr>
          <a:xfrm flipH="1" rot="5400000">
            <a:off x="829460" y="-833115"/>
            <a:ext cx="419120" cy="2078010"/>
          </a:xfrm>
          <a:custGeom>
            <a:rect b="b" l="l" r="r" t="t"/>
            <a:pathLst>
              <a:path extrusionOk="0" h="102466" w="50194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4" name="Google Shape;2754;p36"/>
          <p:cNvGrpSpPr/>
          <p:nvPr/>
        </p:nvGrpSpPr>
        <p:grpSpPr>
          <a:xfrm flipH="1" rot="5400000">
            <a:off x="268344" y="274903"/>
            <a:ext cx="261855" cy="836453"/>
            <a:chOff x="3597008" y="272450"/>
            <a:chExt cx="209267" cy="1343700"/>
          </a:xfrm>
        </p:grpSpPr>
        <p:sp>
          <p:nvSpPr>
            <p:cNvPr id="2755" name="Google Shape;2755;p36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6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/>
          <p:nvPr/>
        </p:nvSpPr>
        <p:spPr>
          <a:xfrm>
            <a:off x="7990375" y="1322652"/>
            <a:ext cx="3418800" cy="34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7990661" y="1323355"/>
            <a:ext cx="3418200" cy="341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-2265169" y="1323050"/>
            <a:ext cx="3418800" cy="34188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-2264883" y="1323460"/>
            <a:ext cx="3418200" cy="341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5"/>
          <p:cNvSpPr txBox="1"/>
          <p:nvPr>
            <p:ph idx="1" type="subTitle"/>
          </p:nvPr>
        </p:nvSpPr>
        <p:spPr>
          <a:xfrm>
            <a:off x="1408975" y="2196552"/>
            <a:ext cx="2907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5"/>
          <p:cNvSpPr txBox="1"/>
          <p:nvPr>
            <p:ph idx="2" type="subTitle"/>
          </p:nvPr>
        </p:nvSpPr>
        <p:spPr>
          <a:xfrm>
            <a:off x="4827481" y="2196552"/>
            <a:ext cx="2907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5"/>
          <p:cNvSpPr txBox="1"/>
          <p:nvPr>
            <p:ph idx="3" type="subTitle"/>
          </p:nvPr>
        </p:nvSpPr>
        <p:spPr>
          <a:xfrm>
            <a:off x="1351675" y="2803959"/>
            <a:ext cx="30222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"/>
          <p:cNvSpPr txBox="1"/>
          <p:nvPr>
            <p:ph idx="4" type="subTitle"/>
          </p:nvPr>
        </p:nvSpPr>
        <p:spPr>
          <a:xfrm>
            <a:off x="4770181" y="2803959"/>
            <a:ext cx="30222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6"/>
          <p:cNvGrpSpPr/>
          <p:nvPr/>
        </p:nvGrpSpPr>
        <p:grpSpPr>
          <a:xfrm flipH="1" rot="10800000">
            <a:off x="8003962" y="-11412"/>
            <a:ext cx="642048" cy="899204"/>
            <a:chOff x="3294275" y="272450"/>
            <a:chExt cx="512000" cy="1343700"/>
          </a:xfrm>
        </p:grpSpPr>
        <p:sp>
          <p:nvSpPr>
            <p:cNvPr id="178" name="Google Shape;178;p6"/>
            <p:cNvSpPr/>
            <p:nvPr/>
          </p:nvSpPr>
          <p:spPr>
            <a:xfrm>
              <a:off x="3294275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3445642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6"/>
          <p:cNvSpPr/>
          <p:nvPr/>
        </p:nvSpPr>
        <p:spPr>
          <a:xfrm flipH="1" rot="5400000">
            <a:off x="7916102" y="411900"/>
            <a:ext cx="817800" cy="817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 flipH="1" rot="5400000">
            <a:off x="829460" y="-833115"/>
            <a:ext cx="419120" cy="2078010"/>
          </a:xfrm>
          <a:custGeom>
            <a:rect b="b" l="l" r="r" t="t"/>
            <a:pathLst>
              <a:path extrusionOk="0" h="102466" w="50194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 flipH="1" rot="5400000">
            <a:off x="194904" y="320915"/>
            <a:ext cx="289060" cy="716864"/>
            <a:chOff x="3597008" y="272450"/>
            <a:chExt cx="209267" cy="1343700"/>
          </a:xfrm>
        </p:grpSpPr>
        <p:sp>
          <p:nvSpPr>
            <p:cNvPr id="185" name="Google Shape;185;p6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8" name="Google Shape;188;p6"/>
          <p:cNvGrpSpPr/>
          <p:nvPr/>
        </p:nvGrpSpPr>
        <p:grpSpPr>
          <a:xfrm>
            <a:off x="7488538" y="4608503"/>
            <a:ext cx="1672863" cy="1656546"/>
            <a:chOff x="333050" y="440075"/>
            <a:chExt cx="977825" cy="1078200"/>
          </a:xfrm>
        </p:grpSpPr>
        <p:sp>
          <p:nvSpPr>
            <p:cNvPr id="189" name="Google Shape;189;p6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" name="Google Shape;310;p6"/>
          <p:cNvSpPr/>
          <p:nvPr/>
        </p:nvSpPr>
        <p:spPr>
          <a:xfrm>
            <a:off x="6906392" y="4626625"/>
            <a:ext cx="2819362" cy="2714102"/>
          </a:xfrm>
          <a:custGeom>
            <a:rect b="b" l="l" r="r" t="t"/>
            <a:pathLst>
              <a:path extrusionOk="0" h="45252" w="47007">
                <a:moveTo>
                  <a:pt x="24412" y="199"/>
                </a:moveTo>
                <a:cubicBezTo>
                  <a:pt x="36781" y="226"/>
                  <a:pt x="46789" y="10262"/>
                  <a:pt x="46817" y="22630"/>
                </a:cubicBezTo>
                <a:cubicBezTo>
                  <a:pt x="46817" y="31689"/>
                  <a:pt x="41365" y="39854"/>
                  <a:pt x="32983" y="43326"/>
                </a:cubicBezTo>
                <a:cubicBezTo>
                  <a:pt x="30209" y="44475"/>
                  <a:pt x="27299" y="45032"/>
                  <a:pt x="24413" y="45032"/>
                </a:cubicBezTo>
                <a:cubicBezTo>
                  <a:pt x="18579" y="45032"/>
                  <a:pt x="12846" y="42753"/>
                  <a:pt x="8545" y="38470"/>
                </a:cubicBezTo>
                <a:cubicBezTo>
                  <a:pt x="2143" y="32069"/>
                  <a:pt x="218" y="22413"/>
                  <a:pt x="3690" y="14059"/>
                </a:cubicBezTo>
                <a:cubicBezTo>
                  <a:pt x="7161" y="5678"/>
                  <a:pt x="15326" y="199"/>
                  <a:pt x="24412" y="199"/>
                </a:cubicBezTo>
                <a:close/>
                <a:moveTo>
                  <a:pt x="24423" y="1"/>
                </a:moveTo>
                <a:cubicBezTo>
                  <a:pt x="18526" y="1"/>
                  <a:pt x="12732" y="2304"/>
                  <a:pt x="8409" y="6627"/>
                </a:cubicBezTo>
                <a:cubicBezTo>
                  <a:pt x="1954" y="13110"/>
                  <a:pt x="1" y="22820"/>
                  <a:pt x="3500" y="31283"/>
                </a:cubicBezTo>
                <a:cubicBezTo>
                  <a:pt x="6999" y="39718"/>
                  <a:pt x="15244" y="45251"/>
                  <a:pt x="24412" y="45251"/>
                </a:cubicBezTo>
                <a:cubicBezTo>
                  <a:pt x="36889" y="45224"/>
                  <a:pt x="47006" y="35107"/>
                  <a:pt x="47006" y="22630"/>
                </a:cubicBezTo>
                <a:cubicBezTo>
                  <a:pt x="47006" y="13489"/>
                  <a:pt x="41500" y="5244"/>
                  <a:pt x="33065" y="1718"/>
                </a:cubicBezTo>
                <a:cubicBezTo>
                  <a:pt x="30269" y="562"/>
                  <a:pt x="27333" y="1"/>
                  <a:pt x="24423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7"/>
          <p:cNvSpPr txBox="1"/>
          <p:nvPr>
            <p:ph idx="1" type="body"/>
          </p:nvPr>
        </p:nvSpPr>
        <p:spPr>
          <a:xfrm>
            <a:off x="720000" y="1628775"/>
            <a:ext cx="3353700" cy="22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14" name="Google Shape;314;p7"/>
          <p:cNvGrpSpPr/>
          <p:nvPr/>
        </p:nvGrpSpPr>
        <p:grpSpPr>
          <a:xfrm>
            <a:off x="-1267537" y="3931528"/>
            <a:ext cx="1672863" cy="1656546"/>
            <a:chOff x="333050" y="440075"/>
            <a:chExt cx="977825" cy="1078200"/>
          </a:xfrm>
        </p:grpSpPr>
        <p:sp>
          <p:nvSpPr>
            <p:cNvPr id="315" name="Google Shape;315;p7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7"/>
          <p:cNvSpPr/>
          <p:nvPr/>
        </p:nvSpPr>
        <p:spPr>
          <a:xfrm>
            <a:off x="8429051" y="1595709"/>
            <a:ext cx="1595700" cy="15957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7"/>
          <p:cNvSpPr/>
          <p:nvPr/>
        </p:nvSpPr>
        <p:spPr>
          <a:xfrm>
            <a:off x="8429383" y="1595901"/>
            <a:ext cx="1595400" cy="159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8428900" y="0"/>
            <a:ext cx="1595700" cy="159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"/>
          <p:cNvSpPr/>
          <p:nvPr/>
        </p:nvSpPr>
        <p:spPr>
          <a:xfrm>
            <a:off x="8429228" y="328"/>
            <a:ext cx="1595400" cy="159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2" name="Google Shape;442;p8"/>
          <p:cNvSpPr/>
          <p:nvPr/>
        </p:nvSpPr>
        <p:spPr>
          <a:xfrm>
            <a:off x="-14450" y="2489475"/>
            <a:ext cx="9164100" cy="265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8"/>
          <p:cNvSpPr/>
          <p:nvPr/>
        </p:nvSpPr>
        <p:spPr>
          <a:xfrm rot="5400000">
            <a:off x="-830096" y="-416166"/>
            <a:ext cx="1643833" cy="1654356"/>
          </a:xfrm>
          <a:custGeom>
            <a:rect b="b" l="l" r="r" t="t"/>
            <a:pathLst>
              <a:path extrusionOk="0" h="74203" w="73731">
                <a:moveTo>
                  <a:pt x="28358" y="662"/>
                </a:moveTo>
                <a:cubicBezTo>
                  <a:pt x="27980" y="851"/>
                  <a:pt x="27602" y="946"/>
                  <a:pt x="27129" y="946"/>
                </a:cubicBezTo>
                <a:cubicBezTo>
                  <a:pt x="27224" y="1040"/>
                  <a:pt x="27413" y="1135"/>
                  <a:pt x="27602" y="1135"/>
                </a:cubicBezTo>
                <a:cubicBezTo>
                  <a:pt x="27667" y="1151"/>
                  <a:pt x="27726" y="1159"/>
                  <a:pt x="27781" y="1159"/>
                </a:cubicBezTo>
                <a:cubicBezTo>
                  <a:pt x="28045" y="1159"/>
                  <a:pt x="28202" y="975"/>
                  <a:pt x="28358" y="662"/>
                </a:cubicBezTo>
                <a:close/>
                <a:moveTo>
                  <a:pt x="34691" y="0"/>
                </a:moveTo>
                <a:cubicBezTo>
                  <a:pt x="34313" y="0"/>
                  <a:pt x="33935" y="378"/>
                  <a:pt x="33935" y="662"/>
                </a:cubicBezTo>
                <a:cubicBezTo>
                  <a:pt x="33935" y="1040"/>
                  <a:pt x="34219" y="1418"/>
                  <a:pt x="34691" y="1418"/>
                </a:cubicBezTo>
                <a:cubicBezTo>
                  <a:pt x="35070" y="1418"/>
                  <a:pt x="35448" y="1040"/>
                  <a:pt x="35448" y="662"/>
                </a:cubicBezTo>
                <a:cubicBezTo>
                  <a:pt x="35259" y="189"/>
                  <a:pt x="35070" y="0"/>
                  <a:pt x="34691" y="0"/>
                </a:cubicBezTo>
                <a:close/>
                <a:moveTo>
                  <a:pt x="41686" y="0"/>
                </a:moveTo>
                <a:cubicBezTo>
                  <a:pt x="41308" y="0"/>
                  <a:pt x="40930" y="378"/>
                  <a:pt x="40930" y="662"/>
                </a:cubicBezTo>
                <a:cubicBezTo>
                  <a:pt x="40930" y="1040"/>
                  <a:pt x="41214" y="1418"/>
                  <a:pt x="41686" y="1418"/>
                </a:cubicBezTo>
                <a:cubicBezTo>
                  <a:pt x="42064" y="1418"/>
                  <a:pt x="42348" y="1040"/>
                  <a:pt x="42348" y="662"/>
                </a:cubicBezTo>
                <a:cubicBezTo>
                  <a:pt x="42253" y="189"/>
                  <a:pt x="42064" y="0"/>
                  <a:pt x="41686" y="0"/>
                </a:cubicBezTo>
                <a:close/>
                <a:moveTo>
                  <a:pt x="24577" y="1891"/>
                </a:moveTo>
                <a:cubicBezTo>
                  <a:pt x="24388" y="1891"/>
                  <a:pt x="24294" y="1891"/>
                  <a:pt x="24199" y="1985"/>
                </a:cubicBezTo>
                <a:cubicBezTo>
                  <a:pt x="23916" y="2080"/>
                  <a:pt x="23821" y="2080"/>
                  <a:pt x="23632" y="2269"/>
                </a:cubicBezTo>
                <a:lnTo>
                  <a:pt x="23443" y="2363"/>
                </a:lnTo>
                <a:cubicBezTo>
                  <a:pt x="23443" y="2742"/>
                  <a:pt x="23726" y="3025"/>
                  <a:pt x="24199" y="3025"/>
                </a:cubicBezTo>
                <a:cubicBezTo>
                  <a:pt x="24577" y="3025"/>
                  <a:pt x="24861" y="2742"/>
                  <a:pt x="24861" y="2363"/>
                </a:cubicBezTo>
                <a:cubicBezTo>
                  <a:pt x="24861" y="2080"/>
                  <a:pt x="24766" y="1985"/>
                  <a:pt x="24577" y="1891"/>
                </a:cubicBezTo>
                <a:close/>
                <a:moveTo>
                  <a:pt x="31099" y="1607"/>
                </a:moveTo>
                <a:cubicBezTo>
                  <a:pt x="30816" y="1607"/>
                  <a:pt x="30438" y="1985"/>
                  <a:pt x="30438" y="2363"/>
                </a:cubicBezTo>
                <a:cubicBezTo>
                  <a:pt x="30438" y="2742"/>
                  <a:pt x="30627" y="3025"/>
                  <a:pt x="31099" y="3025"/>
                </a:cubicBezTo>
                <a:cubicBezTo>
                  <a:pt x="31478" y="3025"/>
                  <a:pt x="31856" y="2742"/>
                  <a:pt x="31856" y="2363"/>
                </a:cubicBezTo>
                <a:cubicBezTo>
                  <a:pt x="31761" y="1985"/>
                  <a:pt x="31478" y="1607"/>
                  <a:pt x="31099" y="1607"/>
                </a:cubicBezTo>
                <a:close/>
                <a:moveTo>
                  <a:pt x="38094" y="1607"/>
                </a:moveTo>
                <a:cubicBezTo>
                  <a:pt x="37811" y="1607"/>
                  <a:pt x="37433" y="1985"/>
                  <a:pt x="37433" y="2363"/>
                </a:cubicBezTo>
                <a:cubicBezTo>
                  <a:pt x="37433" y="2742"/>
                  <a:pt x="37622" y="3025"/>
                  <a:pt x="38094" y="3025"/>
                </a:cubicBezTo>
                <a:cubicBezTo>
                  <a:pt x="38472" y="3025"/>
                  <a:pt x="38851" y="2742"/>
                  <a:pt x="38851" y="2363"/>
                </a:cubicBezTo>
                <a:cubicBezTo>
                  <a:pt x="38851" y="1985"/>
                  <a:pt x="38472" y="1607"/>
                  <a:pt x="38094" y="1607"/>
                </a:cubicBezTo>
                <a:close/>
                <a:moveTo>
                  <a:pt x="45089" y="1607"/>
                </a:moveTo>
                <a:cubicBezTo>
                  <a:pt x="44711" y="1607"/>
                  <a:pt x="44333" y="1985"/>
                  <a:pt x="44333" y="2363"/>
                </a:cubicBezTo>
                <a:cubicBezTo>
                  <a:pt x="44333" y="2742"/>
                  <a:pt x="44617" y="3025"/>
                  <a:pt x="45089" y="3025"/>
                </a:cubicBezTo>
                <a:cubicBezTo>
                  <a:pt x="45467" y="3025"/>
                  <a:pt x="45845" y="2742"/>
                  <a:pt x="45845" y="2363"/>
                </a:cubicBezTo>
                <a:cubicBezTo>
                  <a:pt x="45845" y="1985"/>
                  <a:pt x="45467" y="1607"/>
                  <a:pt x="45089" y="1607"/>
                </a:cubicBezTo>
                <a:close/>
                <a:moveTo>
                  <a:pt x="51328" y="2363"/>
                </a:moveTo>
                <a:cubicBezTo>
                  <a:pt x="51517" y="2742"/>
                  <a:pt x="51706" y="3025"/>
                  <a:pt x="52084" y="3025"/>
                </a:cubicBezTo>
                <a:cubicBezTo>
                  <a:pt x="52179" y="3025"/>
                  <a:pt x="52462" y="2931"/>
                  <a:pt x="52557" y="2836"/>
                </a:cubicBezTo>
                <a:cubicBezTo>
                  <a:pt x="52368" y="2647"/>
                  <a:pt x="52273" y="2647"/>
                  <a:pt x="52084" y="2553"/>
                </a:cubicBezTo>
                <a:cubicBezTo>
                  <a:pt x="51800" y="2458"/>
                  <a:pt x="51611" y="2363"/>
                  <a:pt x="51328" y="2363"/>
                </a:cubicBezTo>
                <a:close/>
                <a:moveTo>
                  <a:pt x="20796" y="3403"/>
                </a:moveTo>
                <a:cubicBezTo>
                  <a:pt x="20513" y="3498"/>
                  <a:pt x="20418" y="3687"/>
                  <a:pt x="20135" y="3687"/>
                </a:cubicBezTo>
                <a:cubicBezTo>
                  <a:pt x="20040" y="3781"/>
                  <a:pt x="20040" y="3876"/>
                  <a:pt x="20040" y="3970"/>
                </a:cubicBezTo>
                <a:cubicBezTo>
                  <a:pt x="20040" y="4349"/>
                  <a:pt x="20324" y="4727"/>
                  <a:pt x="20796" y="4727"/>
                </a:cubicBezTo>
                <a:cubicBezTo>
                  <a:pt x="21080" y="4727"/>
                  <a:pt x="21458" y="4349"/>
                  <a:pt x="21458" y="3970"/>
                </a:cubicBezTo>
                <a:cubicBezTo>
                  <a:pt x="21363" y="3781"/>
                  <a:pt x="21080" y="3498"/>
                  <a:pt x="20796" y="3403"/>
                </a:cubicBezTo>
                <a:close/>
                <a:moveTo>
                  <a:pt x="54920" y="3970"/>
                </a:moveTo>
                <a:lnTo>
                  <a:pt x="54920" y="4159"/>
                </a:lnTo>
                <a:cubicBezTo>
                  <a:pt x="54920" y="4443"/>
                  <a:pt x="55298" y="4727"/>
                  <a:pt x="55581" y="4727"/>
                </a:cubicBezTo>
                <a:cubicBezTo>
                  <a:pt x="55771" y="4727"/>
                  <a:pt x="55865" y="4632"/>
                  <a:pt x="55960" y="4632"/>
                </a:cubicBezTo>
                <a:cubicBezTo>
                  <a:pt x="55771" y="4443"/>
                  <a:pt x="55392" y="4254"/>
                  <a:pt x="55109" y="4159"/>
                </a:cubicBezTo>
                <a:cubicBezTo>
                  <a:pt x="55109" y="4159"/>
                  <a:pt x="55014" y="4159"/>
                  <a:pt x="54920" y="3970"/>
                </a:cubicBezTo>
                <a:close/>
                <a:moveTo>
                  <a:pt x="27602" y="3403"/>
                </a:moveTo>
                <a:cubicBezTo>
                  <a:pt x="27224" y="3403"/>
                  <a:pt x="26846" y="3781"/>
                  <a:pt x="26846" y="4159"/>
                </a:cubicBezTo>
                <a:cubicBezTo>
                  <a:pt x="26846" y="4443"/>
                  <a:pt x="27129" y="4821"/>
                  <a:pt x="27602" y="4821"/>
                </a:cubicBezTo>
                <a:cubicBezTo>
                  <a:pt x="27980" y="4821"/>
                  <a:pt x="28358" y="4443"/>
                  <a:pt x="28358" y="4159"/>
                </a:cubicBezTo>
                <a:cubicBezTo>
                  <a:pt x="28358" y="3781"/>
                  <a:pt x="28075" y="3403"/>
                  <a:pt x="27602" y="3403"/>
                </a:cubicBezTo>
                <a:close/>
                <a:moveTo>
                  <a:pt x="34691" y="3403"/>
                </a:moveTo>
                <a:cubicBezTo>
                  <a:pt x="34313" y="3403"/>
                  <a:pt x="33935" y="3781"/>
                  <a:pt x="33935" y="4159"/>
                </a:cubicBezTo>
                <a:cubicBezTo>
                  <a:pt x="33935" y="4443"/>
                  <a:pt x="34219" y="4821"/>
                  <a:pt x="34691" y="4821"/>
                </a:cubicBezTo>
                <a:cubicBezTo>
                  <a:pt x="35070" y="4821"/>
                  <a:pt x="35448" y="4443"/>
                  <a:pt x="35448" y="4159"/>
                </a:cubicBezTo>
                <a:cubicBezTo>
                  <a:pt x="35259" y="3781"/>
                  <a:pt x="35070" y="3403"/>
                  <a:pt x="34691" y="3403"/>
                </a:cubicBezTo>
                <a:close/>
                <a:moveTo>
                  <a:pt x="41686" y="3403"/>
                </a:moveTo>
                <a:cubicBezTo>
                  <a:pt x="41308" y="3403"/>
                  <a:pt x="40930" y="3781"/>
                  <a:pt x="40930" y="4159"/>
                </a:cubicBezTo>
                <a:cubicBezTo>
                  <a:pt x="40930" y="4443"/>
                  <a:pt x="41214" y="4821"/>
                  <a:pt x="41686" y="4821"/>
                </a:cubicBezTo>
                <a:cubicBezTo>
                  <a:pt x="42064" y="4821"/>
                  <a:pt x="42348" y="4443"/>
                  <a:pt x="42348" y="4159"/>
                </a:cubicBezTo>
                <a:cubicBezTo>
                  <a:pt x="42253" y="3781"/>
                  <a:pt x="42064" y="3403"/>
                  <a:pt x="41686" y="3403"/>
                </a:cubicBezTo>
                <a:close/>
                <a:moveTo>
                  <a:pt x="48681" y="3403"/>
                </a:moveTo>
                <a:cubicBezTo>
                  <a:pt x="48303" y="3403"/>
                  <a:pt x="47925" y="3781"/>
                  <a:pt x="47925" y="4159"/>
                </a:cubicBezTo>
                <a:cubicBezTo>
                  <a:pt x="47925" y="4443"/>
                  <a:pt x="48114" y="4821"/>
                  <a:pt x="48681" y="4821"/>
                </a:cubicBezTo>
                <a:cubicBezTo>
                  <a:pt x="48965" y="4821"/>
                  <a:pt x="49343" y="4443"/>
                  <a:pt x="49343" y="4159"/>
                </a:cubicBezTo>
                <a:cubicBezTo>
                  <a:pt x="49248" y="3781"/>
                  <a:pt x="48965" y="3403"/>
                  <a:pt x="48681" y="3403"/>
                </a:cubicBezTo>
                <a:close/>
                <a:moveTo>
                  <a:pt x="17488" y="5294"/>
                </a:moveTo>
                <a:cubicBezTo>
                  <a:pt x="17299" y="5294"/>
                  <a:pt x="17204" y="5388"/>
                  <a:pt x="17204" y="5388"/>
                </a:cubicBezTo>
                <a:lnTo>
                  <a:pt x="16543" y="5766"/>
                </a:lnTo>
                <a:cubicBezTo>
                  <a:pt x="16543" y="6144"/>
                  <a:pt x="16732" y="6523"/>
                  <a:pt x="17204" y="6523"/>
                </a:cubicBezTo>
                <a:cubicBezTo>
                  <a:pt x="17582" y="6523"/>
                  <a:pt x="17960" y="6144"/>
                  <a:pt x="17960" y="5766"/>
                </a:cubicBezTo>
                <a:cubicBezTo>
                  <a:pt x="17771" y="5577"/>
                  <a:pt x="17677" y="5388"/>
                  <a:pt x="17488" y="5294"/>
                </a:cubicBezTo>
                <a:close/>
                <a:moveTo>
                  <a:pt x="24199" y="5199"/>
                </a:moveTo>
                <a:cubicBezTo>
                  <a:pt x="23821" y="5199"/>
                  <a:pt x="23443" y="5577"/>
                  <a:pt x="23443" y="5861"/>
                </a:cubicBezTo>
                <a:cubicBezTo>
                  <a:pt x="23443" y="6239"/>
                  <a:pt x="23726" y="6617"/>
                  <a:pt x="24199" y="6617"/>
                </a:cubicBezTo>
                <a:cubicBezTo>
                  <a:pt x="24577" y="6617"/>
                  <a:pt x="24861" y="6239"/>
                  <a:pt x="24861" y="5861"/>
                </a:cubicBezTo>
                <a:cubicBezTo>
                  <a:pt x="24766" y="5388"/>
                  <a:pt x="24577" y="5199"/>
                  <a:pt x="24199" y="5199"/>
                </a:cubicBezTo>
                <a:close/>
                <a:moveTo>
                  <a:pt x="31099" y="5199"/>
                </a:moveTo>
                <a:cubicBezTo>
                  <a:pt x="30816" y="5199"/>
                  <a:pt x="30438" y="5577"/>
                  <a:pt x="30438" y="5861"/>
                </a:cubicBezTo>
                <a:cubicBezTo>
                  <a:pt x="30438" y="6239"/>
                  <a:pt x="30627" y="6617"/>
                  <a:pt x="31099" y="6617"/>
                </a:cubicBezTo>
                <a:cubicBezTo>
                  <a:pt x="31478" y="6617"/>
                  <a:pt x="31856" y="6239"/>
                  <a:pt x="31856" y="5861"/>
                </a:cubicBezTo>
                <a:cubicBezTo>
                  <a:pt x="31761" y="5388"/>
                  <a:pt x="31478" y="5199"/>
                  <a:pt x="31099" y="5199"/>
                </a:cubicBezTo>
                <a:close/>
                <a:moveTo>
                  <a:pt x="38094" y="5199"/>
                </a:moveTo>
                <a:cubicBezTo>
                  <a:pt x="37811" y="5199"/>
                  <a:pt x="37433" y="5577"/>
                  <a:pt x="37433" y="5861"/>
                </a:cubicBezTo>
                <a:cubicBezTo>
                  <a:pt x="37433" y="6239"/>
                  <a:pt x="37622" y="6617"/>
                  <a:pt x="38094" y="6617"/>
                </a:cubicBezTo>
                <a:cubicBezTo>
                  <a:pt x="38472" y="6617"/>
                  <a:pt x="38851" y="6239"/>
                  <a:pt x="38851" y="5861"/>
                </a:cubicBezTo>
                <a:cubicBezTo>
                  <a:pt x="38851" y="5388"/>
                  <a:pt x="38472" y="5199"/>
                  <a:pt x="38094" y="5199"/>
                </a:cubicBezTo>
                <a:close/>
                <a:moveTo>
                  <a:pt x="45089" y="5199"/>
                </a:moveTo>
                <a:cubicBezTo>
                  <a:pt x="44711" y="5199"/>
                  <a:pt x="44333" y="5577"/>
                  <a:pt x="44333" y="5861"/>
                </a:cubicBezTo>
                <a:cubicBezTo>
                  <a:pt x="44333" y="6239"/>
                  <a:pt x="44617" y="6617"/>
                  <a:pt x="45089" y="6617"/>
                </a:cubicBezTo>
                <a:cubicBezTo>
                  <a:pt x="45467" y="6617"/>
                  <a:pt x="45845" y="6239"/>
                  <a:pt x="45845" y="5861"/>
                </a:cubicBezTo>
                <a:cubicBezTo>
                  <a:pt x="45845" y="5388"/>
                  <a:pt x="45467" y="5199"/>
                  <a:pt x="45089" y="5199"/>
                </a:cubicBezTo>
                <a:close/>
                <a:moveTo>
                  <a:pt x="52084" y="5199"/>
                </a:moveTo>
                <a:cubicBezTo>
                  <a:pt x="51706" y="5199"/>
                  <a:pt x="51328" y="5577"/>
                  <a:pt x="51328" y="5861"/>
                </a:cubicBezTo>
                <a:cubicBezTo>
                  <a:pt x="51328" y="6239"/>
                  <a:pt x="51611" y="6617"/>
                  <a:pt x="52084" y="6617"/>
                </a:cubicBezTo>
                <a:cubicBezTo>
                  <a:pt x="52462" y="6617"/>
                  <a:pt x="52746" y="6239"/>
                  <a:pt x="52746" y="5861"/>
                </a:cubicBezTo>
                <a:cubicBezTo>
                  <a:pt x="52746" y="5388"/>
                  <a:pt x="52368" y="5199"/>
                  <a:pt x="52084" y="5199"/>
                </a:cubicBezTo>
                <a:close/>
                <a:moveTo>
                  <a:pt x="14368" y="7468"/>
                </a:moveTo>
                <a:cubicBezTo>
                  <a:pt x="13990" y="7657"/>
                  <a:pt x="13801" y="7940"/>
                  <a:pt x="13423" y="8130"/>
                </a:cubicBezTo>
                <a:cubicBezTo>
                  <a:pt x="13518" y="8130"/>
                  <a:pt x="13518" y="8224"/>
                  <a:pt x="13612" y="8224"/>
                </a:cubicBezTo>
                <a:cubicBezTo>
                  <a:pt x="13990" y="8224"/>
                  <a:pt x="14368" y="7940"/>
                  <a:pt x="14368" y="7562"/>
                </a:cubicBezTo>
                <a:lnTo>
                  <a:pt x="14368" y="7468"/>
                </a:lnTo>
                <a:close/>
                <a:moveTo>
                  <a:pt x="20607" y="6995"/>
                </a:moveTo>
                <a:cubicBezTo>
                  <a:pt x="20324" y="6995"/>
                  <a:pt x="19945" y="7279"/>
                  <a:pt x="19945" y="7657"/>
                </a:cubicBezTo>
                <a:cubicBezTo>
                  <a:pt x="19945" y="8035"/>
                  <a:pt x="20135" y="8413"/>
                  <a:pt x="20607" y="8413"/>
                </a:cubicBezTo>
                <a:cubicBezTo>
                  <a:pt x="20985" y="8413"/>
                  <a:pt x="21363" y="8035"/>
                  <a:pt x="21363" y="7657"/>
                </a:cubicBezTo>
                <a:cubicBezTo>
                  <a:pt x="21363" y="7184"/>
                  <a:pt x="21080" y="6995"/>
                  <a:pt x="20607" y="6995"/>
                </a:cubicBezTo>
                <a:close/>
                <a:moveTo>
                  <a:pt x="27602" y="6995"/>
                </a:moveTo>
                <a:cubicBezTo>
                  <a:pt x="27224" y="6995"/>
                  <a:pt x="26846" y="7279"/>
                  <a:pt x="26846" y="7657"/>
                </a:cubicBezTo>
                <a:cubicBezTo>
                  <a:pt x="26846" y="8035"/>
                  <a:pt x="27129" y="8413"/>
                  <a:pt x="27602" y="8413"/>
                </a:cubicBezTo>
                <a:cubicBezTo>
                  <a:pt x="27980" y="8413"/>
                  <a:pt x="28358" y="8035"/>
                  <a:pt x="28358" y="7657"/>
                </a:cubicBezTo>
                <a:cubicBezTo>
                  <a:pt x="28358" y="7184"/>
                  <a:pt x="28075" y="6995"/>
                  <a:pt x="27602" y="6995"/>
                </a:cubicBezTo>
                <a:close/>
                <a:moveTo>
                  <a:pt x="34691" y="6995"/>
                </a:moveTo>
                <a:cubicBezTo>
                  <a:pt x="34313" y="6995"/>
                  <a:pt x="33935" y="7279"/>
                  <a:pt x="33935" y="7657"/>
                </a:cubicBezTo>
                <a:cubicBezTo>
                  <a:pt x="33935" y="8035"/>
                  <a:pt x="34219" y="8413"/>
                  <a:pt x="34691" y="8413"/>
                </a:cubicBezTo>
                <a:cubicBezTo>
                  <a:pt x="35070" y="8413"/>
                  <a:pt x="35448" y="8035"/>
                  <a:pt x="35448" y="7657"/>
                </a:cubicBezTo>
                <a:cubicBezTo>
                  <a:pt x="35259" y="7184"/>
                  <a:pt x="35070" y="6995"/>
                  <a:pt x="34691" y="6995"/>
                </a:cubicBezTo>
                <a:close/>
                <a:moveTo>
                  <a:pt x="41686" y="6995"/>
                </a:moveTo>
                <a:cubicBezTo>
                  <a:pt x="41308" y="6995"/>
                  <a:pt x="40930" y="7279"/>
                  <a:pt x="40930" y="7657"/>
                </a:cubicBezTo>
                <a:cubicBezTo>
                  <a:pt x="40930" y="8035"/>
                  <a:pt x="41214" y="8413"/>
                  <a:pt x="41686" y="8413"/>
                </a:cubicBezTo>
                <a:cubicBezTo>
                  <a:pt x="42064" y="8413"/>
                  <a:pt x="42348" y="8035"/>
                  <a:pt x="42348" y="7657"/>
                </a:cubicBezTo>
                <a:cubicBezTo>
                  <a:pt x="42253" y="7184"/>
                  <a:pt x="42064" y="6995"/>
                  <a:pt x="41686" y="6995"/>
                </a:cubicBezTo>
                <a:close/>
                <a:moveTo>
                  <a:pt x="48681" y="6995"/>
                </a:moveTo>
                <a:cubicBezTo>
                  <a:pt x="48303" y="6995"/>
                  <a:pt x="47925" y="7279"/>
                  <a:pt x="47925" y="7657"/>
                </a:cubicBezTo>
                <a:cubicBezTo>
                  <a:pt x="47925" y="8035"/>
                  <a:pt x="48114" y="8413"/>
                  <a:pt x="48681" y="8413"/>
                </a:cubicBezTo>
                <a:cubicBezTo>
                  <a:pt x="48965" y="8413"/>
                  <a:pt x="49343" y="8035"/>
                  <a:pt x="49343" y="7657"/>
                </a:cubicBezTo>
                <a:cubicBezTo>
                  <a:pt x="49248" y="7184"/>
                  <a:pt x="48965" y="6995"/>
                  <a:pt x="48681" y="6995"/>
                </a:cubicBezTo>
                <a:close/>
                <a:moveTo>
                  <a:pt x="55581" y="6995"/>
                </a:moveTo>
                <a:cubicBezTo>
                  <a:pt x="55298" y="6995"/>
                  <a:pt x="54920" y="7279"/>
                  <a:pt x="54920" y="7657"/>
                </a:cubicBezTo>
                <a:cubicBezTo>
                  <a:pt x="54920" y="8035"/>
                  <a:pt x="55109" y="8413"/>
                  <a:pt x="55581" y="8413"/>
                </a:cubicBezTo>
                <a:cubicBezTo>
                  <a:pt x="55960" y="8413"/>
                  <a:pt x="56338" y="8035"/>
                  <a:pt x="56338" y="7657"/>
                </a:cubicBezTo>
                <a:cubicBezTo>
                  <a:pt x="56243" y="7184"/>
                  <a:pt x="55960" y="6995"/>
                  <a:pt x="55581" y="6995"/>
                </a:cubicBezTo>
                <a:close/>
                <a:moveTo>
                  <a:pt x="17204" y="8602"/>
                </a:moveTo>
                <a:cubicBezTo>
                  <a:pt x="16826" y="8602"/>
                  <a:pt x="16543" y="8980"/>
                  <a:pt x="16543" y="9358"/>
                </a:cubicBezTo>
                <a:cubicBezTo>
                  <a:pt x="16543" y="9642"/>
                  <a:pt x="16732" y="10020"/>
                  <a:pt x="17204" y="10020"/>
                </a:cubicBezTo>
                <a:cubicBezTo>
                  <a:pt x="17582" y="10020"/>
                  <a:pt x="17960" y="9642"/>
                  <a:pt x="17960" y="9358"/>
                </a:cubicBezTo>
                <a:cubicBezTo>
                  <a:pt x="17771" y="8980"/>
                  <a:pt x="17582" y="8602"/>
                  <a:pt x="17204" y="8602"/>
                </a:cubicBezTo>
                <a:close/>
                <a:moveTo>
                  <a:pt x="24199" y="8602"/>
                </a:moveTo>
                <a:cubicBezTo>
                  <a:pt x="23821" y="8602"/>
                  <a:pt x="23443" y="8980"/>
                  <a:pt x="23443" y="9358"/>
                </a:cubicBezTo>
                <a:cubicBezTo>
                  <a:pt x="23443" y="9642"/>
                  <a:pt x="23726" y="10020"/>
                  <a:pt x="24199" y="10020"/>
                </a:cubicBezTo>
                <a:cubicBezTo>
                  <a:pt x="24577" y="10020"/>
                  <a:pt x="24861" y="9642"/>
                  <a:pt x="24861" y="9358"/>
                </a:cubicBezTo>
                <a:cubicBezTo>
                  <a:pt x="24766" y="8980"/>
                  <a:pt x="24577" y="8602"/>
                  <a:pt x="24199" y="8602"/>
                </a:cubicBezTo>
                <a:close/>
                <a:moveTo>
                  <a:pt x="31099" y="8602"/>
                </a:moveTo>
                <a:cubicBezTo>
                  <a:pt x="30816" y="8602"/>
                  <a:pt x="30438" y="8980"/>
                  <a:pt x="30438" y="9358"/>
                </a:cubicBezTo>
                <a:cubicBezTo>
                  <a:pt x="30438" y="9642"/>
                  <a:pt x="30627" y="10020"/>
                  <a:pt x="31099" y="10020"/>
                </a:cubicBezTo>
                <a:cubicBezTo>
                  <a:pt x="31478" y="10020"/>
                  <a:pt x="31856" y="9642"/>
                  <a:pt x="31856" y="9358"/>
                </a:cubicBezTo>
                <a:cubicBezTo>
                  <a:pt x="31761" y="8980"/>
                  <a:pt x="31478" y="8602"/>
                  <a:pt x="31099" y="8602"/>
                </a:cubicBezTo>
                <a:close/>
                <a:moveTo>
                  <a:pt x="38094" y="8602"/>
                </a:moveTo>
                <a:cubicBezTo>
                  <a:pt x="37811" y="8602"/>
                  <a:pt x="37433" y="8980"/>
                  <a:pt x="37433" y="9358"/>
                </a:cubicBezTo>
                <a:cubicBezTo>
                  <a:pt x="37433" y="9642"/>
                  <a:pt x="37622" y="10020"/>
                  <a:pt x="38094" y="10020"/>
                </a:cubicBezTo>
                <a:cubicBezTo>
                  <a:pt x="38472" y="10020"/>
                  <a:pt x="38851" y="9642"/>
                  <a:pt x="38851" y="9358"/>
                </a:cubicBezTo>
                <a:cubicBezTo>
                  <a:pt x="38851" y="8980"/>
                  <a:pt x="38472" y="8602"/>
                  <a:pt x="38094" y="8602"/>
                </a:cubicBezTo>
                <a:close/>
                <a:moveTo>
                  <a:pt x="45089" y="8602"/>
                </a:moveTo>
                <a:cubicBezTo>
                  <a:pt x="44711" y="8602"/>
                  <a:pt x="44333" y="8980"/>
                  <a:pt x="44333" y="9358"/>
                </a:cubicBezTo>
                <a:cubicBezTo>
                  <a:pt x="44333" y="9642"/>
                  <a:pt x="44617" y="10020"/>
                  <a:pt x="45089" y="10020"/>
                </a:cubicBezTo>
                <a:cubicBezTo>
                  <a:pt x="45467" y="10020"/>
                  <a:pt x="45845" y="9642"/>
                  <a:pt x="45845" y="9358"/>
                </a:cubicBezTo>
                <a:cubicBezTo>
                  <a:pt x="45845" y="8980"/>
                  <a:pt x="45467" y="8602"/>
                  <a:pt x="45089" y="8602"/>
                </a:cubicBezTo>
                <a:close/>
                <a:moveTo>
                  <a:pt x="52084" y="8602"/>
                </a:moveTo>
                <a:cubicBezTo>
                  <a:pt x="51706" y="8602"/>
                  <a:pt x="51328" y="8980"/>
                  <a:pt x="51328" y="9358"/>
                </a:cubicBezTo>
                <a:cubicBezTo>
                  <a:pt x="51328" y="9642"/>
                  <a:pt x="51611" y="10020"/>
                  <a:pt x="52084" y="10020"/>
                </a:cubicBezTo>
                <a:cubicBezTo>
                  <a:pt x="52462" y="10020"/>
                  <a:pt x="52746" y="9642"/>
                  <a:pt x="52746" y="9358"/>
                </a:cubicBezTo>
                <a:cubicBezTo>
                  <a:pt x="52746" y="8980"/>
                  <a:pt x="52368" y="8602"/>
                  <a:pt x="52084" y="8602"/>
                </a:cubicBezTo>
                <a:close/>
                <a:moveTo>
                  <a:pt x="59079" y="8602"/>
                </a:moveTo>
                <a:cubicBezTo>
                  <a:pt x="58701" y="8602"/>
                  <a:pt x="58323" y="8980"/>
                  <a:pt x="58323" y="9358"/>
                </a:cubicBezTo>
                <a:cubicBezTo>
                  <a:pt x="58323" y="9642"/>
                  <a:pt x="58512" y="10020"/>
                  <a:pt x="59079" y="10020"/>
                </a:cubicBezTo>
                <a:cubicBezTo>
                  <a:pt x="59363" y="10020"/>
                  <a:pt x="59741" y="9642"/>
                  <a:pt x="59741" y="9358"/>
                </a:cubicBezTo>
                <a:cubicBezTo>
                  <a:pt x="59741" y="8980"/>
                  <a:pt x="59363" y="8602"/>
                  <a:pt x="59079" y="8602"/>
                </a:cubicBezTo>
                <a:close/>
                <a:moveTo>
                  <a:pt x="13707" y="10398"/>
                </a:moveTo>
                <a:cubicBezTo>
                  <a:pt x="13329" y="10398"/>
                  <a:pt x="12951" y="10682"/>
                  <a:pt x="12951" y="11060"/>
                </a:cubicBezTo>
                <a:cubicBezTo>
                  <a:pt x="12951" y="11438"/>
                  <a:pt x="13234" y="11816"/>
                  <a:pt x="13707" y="11816"/>
                </a:cubicBezTo>
                <a:cubicBezTo>
                  <a:pt x="13990" y="11816"/>
                  <a:pt x="14368" y="11438"/>
                  <a:pt x="14368" y="11060"/>
                </a:cubicBezTo>
                <a:cubicBezTo>
                  <a:pt x="14368" y="10682"/>
                  <a:pt x="13990" y="10398"/>
                  <a:pt x="13707" y="10398"/>
                </a:cubicBezTo>
                <a:close/>
                <a:moveTo>
                  <a:pt x="20607" y="10398"/>
                </a:moveTo>
                <a:cubicBezTo>
                  <a:pt x="20324" y="10398"/>
                  <a:pt x="19945" y="10682"/>
                  <a:pt x="19945" y="11060"/>
                </a:cubicBezTo>
                <a:cubicBezTo>
                  <a:pt x="19945" y="11438"/>
                  <a:pt x="20135" y="11816"/>
                  <a:pt x="20607" y="11816"/>
                </a:cubicBezTo>
                <a:cubicBezTo>
                  <a:pt x="20985" y="11816"/>
                  <a:pt x="21363" y="11438"/>
                  <a:pt x="21363" y="11060"/>
                </a:cubicBezTo>
                <a:cubicBezTo>
                  <a:pt x="21363" y="10682"/>
                  <a:pt x="21080" y="10398"/>
                  <a:pt x="20607" y="10398"/>
                </a:cubicBezTo>
                <a:close/>
                <a:moveTo>
                  <a:pt x="27602" y="10398"/>
                </a:moveTo>
                <a:cubicBezTo>
                  <a:pt x="27224" y="10398"/>
                  <a:pt x="26846" y="10682"/>
                  <a:pt x="26846" y="11060"/>
                </a:cubicBezTo>
                <a:cubicBezTo>
                  <a:pt x="26846" y="11438"/>
                  <a:pt x="27129" y="11816"/>
                  <a:pt x="27602" y="11816"/>
                </a:cubicBezTo>
                <a:cubicBezTo>
                  <a:pt x="27980" y="11816"/>
                  <a:pt x="28358" y="11438"/>
                  <a:pt x="28358" y="11060"/>
                </a:cubicBezTo>
                <a:cubicBezTo>
                  <a:pt x="28358" y="10682"/>
                  <a:pt x="28075" y="10398"/>
                  <a:pt x="27602" y="10398"/>
                </a:cubicBezTo>
                <a:close/>
                <a:moveTo>
                  <a:pt x="34691" y="10398"/>
                </a:moveTo>
                <a:cubicBezTo>
                  <a:pt x="34313" y="10398"/>
                  <a:pt x="33935" y="10682"/>
                  <a:pt x="33935" y="11060"/>
                </a:cubicBezTo>
                <a:cubicBezTo>
                  <a:pt x="33935" y="11438"/>
                  <a:pt x="34219" y="11816"/>
                  <a:pt x="34691" y="11816"/>
                </a:cubicBezTo>
                <a:cubicBezTo>
                  <a:pt x="35070" y="11816"/>
                  <a:pt x="35448" y="11438"/>
                  <a:pt x="35448" y="11060"/>
                </a:cubicBezTo>
                <a:cubicBezTo>
                  <a:pt x="35259" y="10682"/>
                  <a:pt x="35070" y="10398"/>
                  <a:pt x="34691" y="10398"/>
                </a:cubicBezTo>
                <a:close/>
                <a:moveTo>
                  <a:pt x="41686" y="10398"/>
                </a:moveTo>
                <a:cubicBezTo>
                  <a:pt x="41308" y="10398"/>
                  <a:pt x="40930" y="10682"/>
                  <a:pt x="40930" y="11060"/>
                </a:cubicBezTo>
                <a:cubicBezTo>
                  <a:pt x="40930" y="11438"/>
                  <a:pt x="41214" y="11816"/>
                  <a:pt x="41686" y="11816"/>
                </a:cubicBezTo>
                <a:cubicBezTo>
                  <a:pt x="42064" y="11816"/>
                  <a:pt x="42348" y="11438"/>
                  <a:pt x="42348" y="11060"/>
                </a:cubicBezTo>
                <a:cubicBezTo>
                  <a:pt x="42253" y="10682"/>
                  <a:pt x="42064" y="10398"/>
                  <a:pt x="41686" y="10398"/>
                </a:cubicBezTo>
                <a:close/>
                <a:moveTo>
                  <a:pt x="48681" y="10398"/>
                </a:moveTo>
                <a:cubicBezTo>
                  <a:pt x="48303" y="10398"/>
                  <a:pt x="47925" y="10682"/>
                  <a:pt x="47925" y="11060"/>
                </a:cubicBezTo>
                <a:cubicBezTo>
                  <a:pt x="47925" y="11438"/>
                  <a:pt x="48114" y="11816"/>
                  <a:pt x="48681" y="11816"/>
                </a:cubicBezTo>
                <a:cubicBezTo>
                  <a:pt x="48965" y="11816"/>
                  <a:pt x="49343" y="11438"/>
                  <a:pt x="49343" y="11060"/>
                </a:cubicBezTo>
                <a:cubicBezTo>
                  <a:pt x="49248" y="10682"/>
                  <a:pt x="48965" y="10398"/>
                  <a:pt x="48681" y="10398"/>
                </a:cubicBezTo>
                <a:close/>
                <a:moveTo>
                  <a:pt x="55581" y="10398"/>
                </a:moveTo>
                <a:cubicBezTo>
                  <a:pt x="55298" y="10398"/>
                  <a:pt x="54920" y="10682"/>
                  <a:pt x="54920" y="11060"/>
                </a:cubicBezTo>
                <a:cubicBezTo>
                  <a:pt x="54920" y="11438"/>
                  <a:pt x="55109" y="11816"/>
                  <a:pt x="55581" y="11816"/>
                </a:cubicBezTo>
                <a:cubicBezTo>
                  <a:pt x="55960" y="11816"/>
                  <a:pt x="56338" y="11438"/>
                  <a:pt x="56338" y="11060"/>
                </a:cubicBezTo>
                <a:cubicBezTo>
                  <a:pt x="56243" y="10682"/>
                  <a:pt x="55960" y="10398"/>
                  <a:pt x="55581" y="10398"/>
                </a:cubicBezTo>
                <a:close/>
                <a:moveTo>
                  <a:pt x="62576" y="10398"/>
                </a:moveTo>
                <a:cubicBezTo>
                  <a:pt x="62198" y="10398"/>
                  <a:pt x="61820" y="10682"/>
                  <a:pt x="61820" y="11060"/>
                </a:cubicBezTo>
                <a:cubicBezTo>
                  <a:pt x="61820" y="11438"/>
                  <a:pt x="62104" y="11816"/>
                  <a:pt x="62576" y="11816"/>
                </a:cubicBezTo>
                <a:cubicBezTo>
                  <a:pt x="62954" y="11816"/>
                  <a:pt x="63333" y="11438"/>
                  <a:pt x="63333" y="11060"/>
                </a:cubicBezTo>
                <a:cubicBezTo>
                  <a:pt x="63144" y="10682"/>
                  <a:pt x="62954" y="10398"/>
                  <a:pt x="62576" y="10398"/>
                </a:cubicBezTo>
                <a:close/>
                <a:moveTo>
                  <a:pt x="65412" y="12478"/>
                </a:moveTo>
                <a:cubicBezTo>
                  <a:pt x="65318" y="12667"/>
                  <a:pt x="65318" y="12761"/>
                  <a:pt x="65318" y="12856"/>
                </a:cubicBezTo>
                <a:cubicBezTo>
                  <a:pt x="65412" y="13045"/>
                  <a:pt x="65696" y="13423"/>
                  <a:pt x="65979" y="13423"/>
                </a:cubicBezTo>
                <a:cubicBezTo>
                  <a:pt x="66168" y="13423"/>
                  <a:pt x="66168" y="13328"/>
                  <a:pt x="66263" y="13328"/>
                </a:cubicBezTo>
                <a:cubicBezTo>
                  <a:pt x="66074" y="13234"/>
                  <a:pt x="66074" y="13045"/>
                  <a:pt x="65979" y="13045"/>
                </a:cubicBezTo>
                <a:cubicBezTo>
                  <a:pt x="65885" y="12856"/>
                  <a:pt x="65601" y="12761"/>
                  <a:pt x="65412" y="12478"/>
                </a:cubicBezTo>
                <a:close/>
                <a:moveTo>
                  <a:pt x="10209" y="12194"/>
                </a:moveTo>
                <a:cubicBezTo>
                  <a:pt x="9831" y="12194"/>
                  <a:pt x="9548" y="12478"/>
                  <a:pt x="9548" y="12856"/>
                </a:cubicBezTo>
                <a:cubicBezTo>
                  <a:pt x="9548" y="13234"/>
                  <a:pt x="9737" y="13612"/>
                  <a:pt x="10209" y="13612"/>
                </a:cubicBezTo>
                <a:cubicBezTo>
                  <a:pt x="10587" y="13612"/>
                  <a:pt x="10966" y="13234"/>
                  <a:pt x="10966" y="12856"/>
                </a:cubicBezTo>
                <a:cubicBezTo>
                  <a:pt x="10871" y="12383"/>
                  <a:pt x="10587" y="12194"/>
                  <a:pt x="10209" y="12194"/>
                </a:cubicBezTo>
                <a:close/>
                <a:moveTo>
                  <a:pt x="17204" y="12194"/>
                </a:moveTo>
                <a:cubicBezTo>
                  <a:pt x="16826" y="12194"/>
                  <a:pt x="16543" y="12478"/>
                  <a:pt x="16543" y="12856"/>
                </a:cubicBezTo>
                <a:cubicBezTo>
                  <a:pt x="16543" y="13234"/>
                  <a:pt x="16732" y="13612"/>
                  <a:pt x="17204" y="13612"/>
                </a:cubicBezTo>
                <a:cubicBezTo>
                  <a:pt x="17582" y="13612"/>
                  <a:pt x="17960" y="13234"/>
                  <a:pt x="17960" y="12856"/>
                </a:cubicBezTo>
                <a:cubicBezTo>
                  <a:pt x="17771" y="12383"/>
                  <a:pt x="17582" y="12194"/>
                  <a:pt x="17204" y="12194"/>
                </a:cubicBezTo>
                <a:close/>
                <a:moveTo>
                  <a:pt x="24199" y="12194"/>
                </a:moveTo>
                <a:cubicBezTo>
                  <a:pt x="23821" y="12194"/>
                  <a:pt x="23443" y="12478"/>
                  <a:pt x="23443" y="12856"/>
                </a:cubicBezTo>
                <a:cubicBezTo>
                  <a:pt x="23443" y="13234"/>
                  <a:pt x="23726" y="13612"/>
                  <a:pt x="24199" y="13612"/>
                </a:cubicBezTo>
                <a:cubicBezTo>
                  <a:pt x="24577" y="13612"/>
                  <a:pt x="24861" y="13234"/>
                  <a:pt x="24861" y="12856"/>
                </a:cubicBezTo>
                <a:cubicBezTo>
                  <a:pt x="24766" y="12383"/>
                  <a:pt x="24577" y="12194"/>
                  <a:pt x="24199" y="12194"/>
                </a:cubicBezTo>
                <a:close/>
                <a:moveTo>
                  <a:pt x="31099" y="12194"/>
                </a:moveTo>
                <a:cubicBezTo>
                  <a:pt x="30816" y="12194"/>
                  <a:pt x="30438" y="12478"/>
                  <a:pt x="30438" y="12856"/>
                </a:cubicBezTo>
                <a:cubicBezTo>
                  <a:pt x="30438" y="13234"/>
                  <a:pt x="30627" y="13612"/>
                  <a:pt x="31099" y="13612"/>
                </a:cubicBezTo>
                <a:cubicBezTo>
                  <a:pt x="31478" y="13612"/>
                  <a:pt x="31856" y="13234"/>
                  <a:pt x="31856" y="12856"/>
                </a:cubicBezTo>
                <a:cubicBezTo>
                  <a:pt x="31761" y="12383"/>
                  <a:pt x="31478" y="12194"/>
                  <a:pt x="31099" y="12194"/>
                </a:cubicBezTo>
                <a:close/>
                <a:moveTo>
                  <a:pt x="38094" y="12194"/>
                </a:moveTo>
                <a:cubicBezTo>
                  <a:pt x="37811" y="12194"/>
                  <a:pt x="37433" y="12478"/>
                  <a:pt x="37433" y="12856"/>
                </a:cubicBezTo>
                <a:cubicBezTo>
                  <a:pt x="37433" y="13234"/>
                  <a:pt x="37622" y="13612"/>
                  <a:pt x="38094" y="13612"/>
                </a:cubicBezTo>
                <a:cubicBezTo>
                  <a:pt x="38472" y="13612"/>
                  <a:pt x="38851" y="13234"/>
                  <a:pt x="38851" y="12856"/>
                </a:cubicBezTo>
                <a:cubicBezTo>
                  <a:pt x="38851" y="12383"/>
                  <a:pt x="38472" y="12194"/>
                  <a:pt x="38094" y="12194"/>
                </a:cubicBezTo>
                <a:close/>
                <a:moveTo>
                  <a:pt x="45089" y="12194"/>
                </a:moveTo>
                <a:cubicBezTo>
                  <a:pt x="44711" y="12194"/>
                  <a:pt x="44333" y="12478"/>
                  <a:pt x="44333" y="12856"/>
                </a:cubicBezTo>
                <a:cubicBezTo>
                  <a:pt x="44333" y="13234"/>
                  <a:pt x="44617" y="13612"/>
                  <a:pt x="45089" y="13612"/>
                </a:cubicBezTo>
                <a:cubicBezTo>
                  <a:pt x="45467" y="13612"/>
                  <a:pt x="45845" y="13234"/>
                  <a:pt x="45845" y="12856"/>
                </a:cubicBezTo>
                <a:cubicBezTo>
                  <a:pt x="45845" y="12383"/>
                  <a:pt x="45467" y="12194"/>
                  <a:pt x="45089" y="12194"/>
                </a:cubicBezTo>
                <a:close/>
                <a:moveTo>
                  <a:pt x="52084" y="12194"/>
                </a:moveTo>
                <a:cubicBezTo>
                  <a:pt x="51706" y="12194"/>
                  <a:pt x="51328" y="12478"/>
                  <a:pt x="51328" y="12856"/>
                </a:cubicBezTo>
                <a:cubicBezTo>
                  <a:pt x="51328" y="13234"/>
                  <a:pt x="51611" y="13612"/>
                  <a:pt x="52084" y="13612"/>
                </a:cubicBezTo>
                <a:cubicBezTo>
                  <a:pt x="52462" y="13612"/>
                  <a:pt x="52746" y="13234"/>
                  <a:pt x="52746" y="12856"/>
                </a:cubicBezTo>
                <a:cubicBezTo>
                  <a:pt x="52746" y="12383"/>
                  <a:pt x="52368" y="12194"/>
                  <a:pt x="52084" y="12194"/>
                </a:cubicBezTo>
                <a:close/>
                <a:moveTo>
                  <a:pt x="59079" y="12194"/>
                </a:moveTo>
                <a:cubicBezTo>
                  <a:pt x="58701" y="12194"/>
                  <a:pt x="58323" y="12478"/>
                  <a:pt x="58323" y="12856"/>
                </a:cubicBezTo>
                <a:cubicBezTo>
                  <a:pt x="58323" y="13234"/>
                  <a:pt x="58512" y="13612"/>
                  <a:pt x="59079" y="13612"/>
                </a:cubicBezTo>
                <a:cubicBezTo>
                  <a:pt x="59363" y="13612"/>
                  <a:pt x="59741" y="13234"/>
                  <a:pt x="59741" y="12856"/>
                </a:cubicBezTo>
                <a:cubicBezTo>
                  <a:pt x="59741" y="12383"/>
                  <a:pt x="59363" y="12194"/>
                  <a:pt x="59079" y="12194"/>
                </a:cubicBezTo>
                <a:close/>
                <a:moveTo>
                  <a:pt x="7374" y="14557"/>
                </a:moveTo>
                <a:lnTo>
                  <a:pt x="7374" y="14557"/>
                </a:lnTo>
                <a:cubicBezTo>
                  <a:pt x="7279" y="14652"/>
                  <a:pt x="7185" y="14841"/>
                  <a:pt x="7090" y="15030"/>
                </a:cubicBezTo>
                <a:cubicBezTo>
                  <a:pt x="7185" y="15030"/>
                  <a:pt x="7374" y="14841"/>
                  <a:pt x="7374" y="14557"/>
                </a:cubicBezTo>
                <a:close/>
                <a:moveTo>
                  <a:pt x="13707" y="13896"/>
                </a:moveTo>
                <a:cubicBezTo>
                  <a:pt x="13329" y="13896"/>
                  <a:pt x="12951" y="14274"/>
                  <a:pt x="12951" y="14652"/>
                </a:cubicBezTo>
                <a:cubicBezTo>
                  <a:pt x="12951" y="15030"/>
                  <a:pt x="13234" y="15313"/>
                  <a:pt x="13707" y="15313"/>
                </a:cubicBezTo>
                <a:cubicBezTo>
                  <a:pt x="13990" y="15313"/>
                  <a:pt x="14368" y="15030"/>
                  <a:pt x="14368" y="14652"/>
                </a:cubicBezTo>
                <a:cubicBezTo>
                  <a:pt x="14368" y="14179"/>
                  <a:pt x="13990" y="13896"/>
                  <a:pt x="13707" y="13896"/>
                </a:cubicBezTo>
                <a:close/>
                <a:moveTo>
                  <a:pt x="20607" y="13896"/>
                </a:moveTo>
                <a:cubicBezTo>
                  <a:pt x="20324" y="13896"/>
                  <a:pt x="19945" y="14274"/>
                  <a:pt x="19945" y="14652"/>
                </a:cubicBezTo>
                <a:cubicBezTo>
                  <a:pt x="19945" y="15030"/>
                  <a:pt x="20135" y="15313"/>
                  <a:pt x="20607" y="15313"/>
                </a:cubicBezTo>
                <a:cubicBezTo>
                  <a:pt x="20985" y="15313"/>
                  <a:pt x="21363" y="15030"/>
                  <a:pt x="21363" y="14652"/>
                </a:cubicBezTo>
                <a:cubicBezTo>
                  <a:pt x="21363" y="14179"/>
                  <a:pt x="21080" y="13896"/>
                  <a:pt x="20607" y="13896"/>
                </a:cubicBezTo>
                <a:close/>
                <a:moveTo>
                  <a:pt x="27602" y="13896"/>
                </a:moveTo>
                <a:cubicBezTo>
                  <a:pt x="27224" y="13896"/>
                  <a:pt x="26846" y="14274"/>
                  <a:pt x="26846" y="14652"/>
                </a:cubicBezTo>
                <a:cubicBezTo>
                  <a:pt x="26846" y="15030"/>
                  <a:pt x="27129" y="15313"/>
                  <a:pt x="27602" y="15313"/>
                </a:cubicBezTo>
                <a:cubicBezTo>
                  <a:pt x="27980" y="15313"/>
                  <a:pt x="28358" y="15030"/>
                  <a:pt x="28358" y="14652"/>
                </a:cubicBezTo>
                <a:cubicBezTo>
                  <a:pt x="28358" y="14179"/>
                  <a:pt x="28075" y="13896"/>
                  <a:pt x="27602" y="13896"/>
                </a:cubicBezTo>
                <a:close/>
                <a:moveTo>
                  <a:pt x="34691" y="13896"/>
                </a:moveTo>
                <a:cubicBezTo>
                  <a:pt x="34313" y="13896"/>
                  <a:pt x="33935" y="14274"/>
                  <a:pt x="33935" y="14652"/>
                </a:cubicBezTo>
                <a:cubicBezTo>
                  <a:pt x="33935" y="15030"/>
                  <a:pt x="34219" y="15313"/>
                  <a:pt x="34691" y="15313"/>
                </a:cubicBezTo>
                <a:cubicBezTo>
                  <a:pt x="35070" y="15313"/>
                  <a:pt x="35448" y="15030"/>
                  <a:pt x="35448" y="14652"/>
                </a:cubicBezTo>
                <a:cubicBezTo>
                  <a:pt x="35259" y="14179"/>
                  <a:pt x="35070" y="13896"/>
                  <a:pt x="34691" y="13896"/>
                </a:cubicBezTo>
                <a:close/>
                <a:moveTo>
                  <a:pt x="41686" y="13896"/>
                </a:moveTo>
                <a:cubicBezTo>
                  <a:pt x="41308" y="13896"/>
                  <a:pt x="40930" y="14274"/>
                  <a:pt x="40930" y="14652"/>
                </a:cubicBezTo>
                <a:cubicBezTo>
                  <a:pt x="40930" y="15030"/>
                  <a:pt x="41214" y="15313"/>
                  <a:pt x="41686" y="15313"/>
                </a:cubicBezTo>
                <a:cubicBezTo>
                  <a:pt x="42064" y="15313"/>
                  <a:pt x="42348" y="15030"/>
                  <a:pt x="42348" y="14652"/>
                </a:cubicBezTo>
                <a:cubicBezTo>
                  <a:pt x="42253" y="14179"/>
                  <a:pt x="42064" y="13896"/>
                  <a:pt x="41686" y="13896"/>
                </a:cubicBezTo>
                <a:close/>
                <a:moveTo>
                  <a:pt x="48681" y="13896"/>
                </a:moveTo>
                <a:cubicBezTo>
                  <a:pt x="48303" y="13896"/>
                  <a:pt x="47925" y="14274"/>
                  <a:pt x="47925" y="14652"/>
                </a:cubicBezTo>
                <a:cubicBezTo>
                  <a:pt x="47925" y="15030"/>
                  <a:pt x="48114" y="15313"/>
                  <a:pt x="48681" y="15313"/>
                </a:cubicBezTo>
                <a:cubicBezTo>
                  <a:pt x="48965" y="15313"/>
                  <a:pt x="49343" y="15030"/>
                  <a:pt x="49343" y="14652"/>
                </a:cubicBezTo>
                <a:cubicBezTo>
                  <a:pt x="49248" y="14179"/>
                  <a:pt x="48965" y="13896"/>
                  <a:pt x="48681" y="13896"/>
                </a:cubicBezTo>
                <a:close/>
                <a:moveTo>
                  <a:pt x="55581" y="13896"/>
                </a:moveTo>
                <a:cubicBezTo>
                  <a:pt x="55298" y="13896"/>
                  <a:pt x="54920" y="14274"/>
                  <a:pt x="54920" y="14652"/>
                </a:cubicBezTo>
                <a:cubicBezTo>
                  <a:pt x="54920" y="15030"/>
                  <a:pt x="55109" y="15313"/>
                  <a:pt x="55581" y="15313"/>
                </a:cubicBezTo>
                <a:cubicBezTo>
                  <a:pt x="55960" y="15313"/>
                  <a:pt x="56338" y="15030"/>
                  <a:pt x="56338" y="14652"/>
                </a:cubicBezTo>
                <a:cubicBezTo>
                  <a:pt x="56243" y="14179"/>
                  <a:pt x="55960" y="13896"/>
                  <a:pt x="55581" y="13896"/>
                </a:cubicBezTo>
                <a:close/>
                <a:moveTo>
                  <a:pt x="62576" y="13896"/>
                </a:moveTo>
                <a:cubicBezTo>
                  <a:pt x="62198" y="13896"/>
                  <a:pt x="61820" y="14274"/>
                  <a:pt x="61820" y="14652"/>
                </a:cubicBezTo>
                <a:cubicBezTo>
                  <a:pt x="61820" y="15030"/>
                  <a:pt x="62104" y="15313"/>
                  <a:pt x="62576" y="15313"/>
                </a:cubicBezTo>
                <a:cubicBezTo>
                  <a:pt x="62954" y="15313"/>
                  <a:pt x="63333" y="15030"/>
                  <a:pt x="63333" y="14652"/>
                </a:cubicBezTo>
                <a:cubicBezTo>
                  <a:pt x="63144" y="14179"/>
                  <a:pt x="62954" y="13896"/>
                  <a:pt x="62576" y="13896"/>
                </a:cubicBezTo>
                <a:close/>
                <a:moveTo>
                  <a:pt x="10209" y="15597"/>
                </a:moveTo>
                <a:cubicBezTo>
                  <a:pt x="9831" y="15597"/>
                  <a:pt x="9548" y="15881"/>
                  <a:pt x="9548" y="16259"/>
                </a:cubicBezTo>
                <a:cubicBezTo>
                  <a:pt x="9548" y="16637"/>
                  <a:pt x="9737" y="17015"/>
                  <a:pt x="10209" y="17015"/>
                </a:cubicBezTo>
                <a:cubicBezTo>
                  <a:pt x="10587" y="17015"/>
                  <a:pt x="10966" y="16637"/>
                  <a:pt x="10966" y="16259"/>
                </a:cubicBezTo>
                <a:cubicBezTo>
                  <a:pt x="10871" y="15975"/>
                  <a:pt x="10587" y="15597"/>
                  <a:pt x="10209" y="15597"/>
                </a:cubicBezTo>
                <a:close/>
                <a:moveTo>
                  <a:pt x="17204" y="15597"/>
                </a:moveTo>
                <a:cubicBezTo>
                  <a:pt x="16826" y="15597"/>
                  <a:pt x="16543" y="15881"/>
                  <a:pt x="16543" y="16259"/>
                </a:cubicBezTo>
                <a:cubicBezTo>
                  <a:pt x="16543" y="16637"/>
                  <a:pt x="16732" y="17015"/>
                  <a:pt x="17204" y="17015"/>
                </a:cubicBezTo>
                <a:cubicBezTo>
                  <a:pt x="17582" y="17015"/>
                  <a:pt x="17960" y="16637"/>
                  <a:pt x="17960" y="16259"/>
                </a:cubicBezTo>
                <a:cubicBezTo>
                  <a:pt x="17771" y="15975"/>
                  <a:pt x="17582" y="15597"/>
                  <a:pt x="17204" y="15597"/>
                </a:cubicBezTo>
                <a:close/>
                <a:moveTo>
                  <a:pt x="24199" y="15597"/>
                </a:moveTo>
                <a:cubicBezTo>
                  <a:pt x="23821" y="15597"/>
                  <a:pt x="23443" y="15881"/>
                  <a:pt x="23443" y="16259"/>
                </a:cubicBezTo>
                <a:cubicBezTo>
                  <a:pt x="23443" y="16637"/>
                  <a:pt x="23726" y="17015"/>
                  <a:pt x="24199" y="17015"/>
                </a:cubicBezTo>
                <a:cubicBezTo>
                  <a:pt x="24577" y="17015"/>
                  <a:pt x="24861" y="16637"/>
                  <a:pt x="24861" y="16259"/>
                </a:cubicBezTo>
                <a:cubicBezTo>
                  <a:pt x="24766" y="15975"/>
                  <a:pt x="24577" y="15597"/>
                  <a:pt x="24199" y="15597"/>
                </a:cubicBezTo>
                <a:close/>
                <a:moveTo>
                  <a:pt x="31099" y="15597"/>
                </a:moveTo>
                <a:cubicBezTo>
                  <a:pt x="30816" y="15597"/>
                  <a:pt x="30438" y="15881"/>
                  <a:pt x="30438" y="16259"/>
                </a:cubicBezTo>
                <a:cubicBezTo>
                  <a:pt x="30438" y="16637"/>
                  <a:pt x="30627" y="17015"/>
                  <a:pt x="31099" y="17015"/>
                </a:cubicBezTo>
                <a:cubicBezTo>
                  <a:pt x="31478" y="17015"/>
                  <a:pt x="31856" y="16637"/>
                  <a:pt x="31856" y="16259"/>
                </a:cubicBezTo>
                <a:cubicBezTo>
                  <a:pt x="31761" y="15975"/>
                  <a:pt x="31478" y="15597"/>
                  <a:pt x="31099" y="15597"/>
                </a:cubicBezTo>
                <a:close/>
                <a:moveTo>
                  <a:pt x="38094" y="15597"/>
                </a:moveTo>
                <a:cubicBezTo>
                  <a:pt x="37811" y="15597"/>
                  <a:pt x="37433" y="15881"/>
                  <a:pt x="37433" y="16259"/>
                </a:cubicBezTo>
                <a:cubicBezTo>
                  <a:pt x="37433" y="16637"/>
                  <a:pt x="37622" y="17015"/>
                  <a:pt x="38094" y="17015"/>
                </a:cubicBezTo>
                <a:cubicBezTo>
                  <a:pt x="38472" y="17015"/>
                  <a:pt x="38851" y="16637"/>
                  <a:pt x="38851" y="16259"/>
                </a:cubicBezTo>
                <a:cubicBezTo>
                  <a:pt x="38851" y="15975"/>
                  <a:pt x="38472" y="15597"/>
                  <a:pt x="38094" y="15597"/>
                </a:cubicBezTo>
                <a:close/>
                <a:moveTo>
                  <a:pt x="45089" y="15597"/>
                </a:moveTo>
                <a:cubicBezTo>
                  <a:pt x="44711" y="15597"/>
                  <a:pt x="44333" y="15881"/>
                  <a:pt x="44333" y="16259"/>
                </a:cubicBezTo>
                <a:cubicBezTo>
                  <a:pt x="44333" y="16637"/>
                  <a:pt x="44617" y="17015"/>
                  <a:pt x="45089" y="17015"/>
                </a:cubicBezTo>
                <a:cubicBezTo>
                  <a:pt x="45467" y="17015"/>
                  <a:pt x="45845" y="16637"/>
                  <a:pt x="45845" y="16259"/>
                </a:cubicBezTo>
                <a:cubicBezTo>
                  <a:pt x="45845" y="15975"/>
                  <a:pt x="45467" y="15597"/>
                  <a:pt x="45089" y="15597"/>
                </a:cubicBezTo>
                <a:close/>
                <a:moveTo>
                  <a:pt x="52084" y="15597"/>
                </a:moveTo>
                <a:cubicBezTo>
                  <a:pt x="51706" y="15597"/>
                  <a:pt x="51328" y="15881"/>
                  <a:pt x="51328" y="16259"/>
                </a:cubicBezTo>
                <a:cubicBezTo>
                  <a:pt x="51328" y="16637"/>
                  <a:pt x="51611" y="17015"/>
                  <a:pt x="52084" y="17015"/>
                </a:cubicBezTo>
                <a:cubicBezTo>
                  <a:pt x="52462" y="17015"/>
                  <a:pt x="52746" y="16637"/>
                  <a:pt x="52746" y="16259"/>
                </a:cubicBezTo>
                <a:cubicBezTo>
                  <a:pt x="52746" y="15975"/>
                  <a:pt x="52368" y="15597"/>
                  <a:pt x="52084" y="15597"/>
                </a:cubicBezTo>
                <a:close/>
                <a:moveTo>
                  <a:pt x="59079" y="15597"/>
                </a:moveTo>
                <a:cubicBezTo>
                  <a:pt x="58701" y="15597"/>
                  <a:pt x="58323" y="15881"/>
                  <a:pt x="58323" y="16259"/>
                </a:cubicBezTo>
                <a:cubicBezTo>
                  <a:pt x="58323" y="16637"/>
                  <a:pt x="58512" y="17015"/>
                  <a:pt x="59079" y="17015"/>
                </a:cubicBezTo>
                <a:cubicBezTo>
                  <a:pt x="59363" y="17015"/>
                  <a:pt x="59741" y="16637"/>
                  <a:pt x="59741" y="16259"/>
                </a:cubicBezTo>
                <a:cubicBezTo>
                  <a:pt x="59741" y="15975"/>
                  <a:pt x="59363" y="15597"/>
                  <a:pt x="59079" y="15597"/>
                </a:cubicBezTo>
                <a:close/>
                <a:moveTo>
                  <a:pt x="65979" y="15597"/>
                </a:moveTo>
                <a:cubicBezTo>
                  <a:pt x="65601" y="15597"/>
                  <a:pt x="65318" y="15881"/>
                  <a:pt x="65318" y="16259"/>
                </a:cubicBezTo>
                <a:cubicBezTo>
                  <a:pt x="65318" y="16637"/>
                  <a:pt x="65507" y="17015"/>
                  <a:pt x="65979" y="17015"/>
                </a:cubicBezTo>
                <a:cubicBezTo>
                  <a:pt x="66357" y="17015"/>
                  <a:pt x="66735" y="16637"/>
                  <a:pt x="66735" y="16259"/>
                </a:cubicBezTo>
                <a:cubicBezTo>
                  <a:pt x="66735" y="15975"/>
                  <a:pt x="66357" y="15597"/>
                  <a:pt x="65979" y="15597"/>
                </a:cubicBezTo>
                <a:close/>
                <a:moveTo>
                  <a:pt x="69099" y="17487"/>
                </a:moveTo>
                <a:cubicBezTo>
                  <a:pt x="68910" y="17582"/>
                  <a:pt x="68721" y="17677"/>
                  <a:pt x="68721" y="17960"/>
                </a:cubicBezTo>
                <a:cubicBezTo>
                  <a:pt x="68815" y="18433"/>
                  <a:pt x="69193" y="18622"/>
                  <a:pt x="69571" y="18622"/>
                </a:cubicBezTo>
                <a:cubicBezTo>
                  <a:pt x="69666" y="18622"/>
                  <a:pt x="69760" y="18527"/>
                  <a:pt x="69760" y="18527"/>
                </a:cubicBezTo>
                <a:cubicBezTo>
                  <a:pt x="69666" y="18244"/>
                  <a:pt x="69571" y="18149"/>
                  <a:pt x="69382" y="17960"/>
                </a:cubicBezTo>
                <a:cubicBezTo>
                  <a:pt x="69288" y="17771"/>
                  <a:pt x="69193" y="17582"/>
                  <a:pt x="69099" y="17487"/>
                </a:cubicBezTo>
                <a:close/>
                <a:moveTo>
                  <a:pt x="6712" y="17393"/>
                </a:moveTo>
                <a:cubicBezTo>
                  <a:pt x="6334" y="17393"/>
                  <a:pt x="5956" y="17677"/>
                  <a:pt x="5956" y="18055"/>
                </a:cubicBezTo>
                <a:cubicBezTo>
                  <a:pt x="5956" y="18433"/>
                  <a:pt x="6239" y="18811"/>
                  <a:pt x="6712" y="18811"/>
                </a:cubicBezTo>
                <a:cubicBezTo>
                  <a:pt x="7090" y="18811"/>
                  <a:pt x="7374" y="18433"/>
                  <a:pt x="7374" y="18055"/>
                </a:cubicBezTo>
                <a:cubicBezTo>
                  <a:pt x="7374" y="17677"/>
                  <a:pt x="7090" y="17393"/>
                  <a:pt x="6712" y="17393"/>
                </a:cubicBezTo>
                <a:close/>
                <a:moveTo>
                  <a:pt x="13707" y="17393"/>
                </a:moveTo>
                <a:cubicBezTo>
                  <a:pt x="13329" y="17393"/>
                  <a:pt x="12951" y="17677"/>
                  <a:pt x="12951" y="18055"/>
                </a:cubicBezTo>
                <a:cubicBezTo>
                  <a:pt x="12951" y="18433"/>
                  <a:pt x="13234" y="18811"/>
                  <a:pt x="13707" y="18811"/>
                </a:cubicBezTo>
                <a:cubicBezTo>
                  <a:pt x="13990" y="18811"/>
                  <a:pt x="14368" y="18433"/>
                  <a:pt x="14368" y="18055"/>
                </a:cubicBezTo>
                <a:cubicBezTo>
                  <a:pt x="14368" y="17677"/>
                  <a:pt x="13990" y="17393"/>
                  <a:pt x="13707" y="17393"/>
                </a:cubicBezTo>
                <a:close/>
                <a:moveTo>
                  <a:pt x="20607" y="17393"/>
                </a:moveTo>
                <a:cubicBezTo>
                  <a:pt x="20324" y="17393"/>
                  <a:pt x="19945" y="17677"/>
                  <a:pt x="19945" y="18055"/>
                </a:cubicBezTo>
                <a:cubicBezTo>
                  <a:pt x="19945" y="18433"/>
                  <a:pt x="20135" y="18811"/>
                  <a:pt x="20607" y="18811"/>
                </a:cubicBezTo>
                <a:cubicBezTo>
                  <a:pt x="20985" y="18811"/>
                  <a:pt x="21363" y="18433"/>
                  <a:pt x="21363" y="18055"/>
                </a:cubicBezTo>
                <a:cubicBezTo>
                  <a:pt x="21363" y="17677"/>
                  <a:pt x="21080" y="17393"/>
                  <a:pt x="20607" y="17393"/>
                </a:cubicBezTo>
                <a:close/>
                <a:moveTo>
                  <a:pt x="27602" y="17393"/>
                </a:moveTo>
                <a:cubicBezTo>
                  <a:pt x="27224" y="17393"/>
                  <a:pt x="26846" y="17677"/>
                  <a:pt x="26846" y="18055"/>
                </a:cubicBezTo>
                <a:cubicBezTo>
                  <a:pt x="26846" y="18433"/>
                  <a:pt x="27129" y="18811"/>
                  <a:pt x="27602" y="18811"/>
                </a:cubicBezTo>
                <a:cubicBezTo>
                  <a:pt x="27980" y="18811"/>
                  <a:pt x="28358" y="18433"/>
                  <a:pt x="28358" y="18055"/>
                </a:cubicBezTo>
                <a:cubicBezTo>
                  <a:pt x="28358" y="17677"/>
                  <a:pt x="28075" y="17393"/>
                  <a:pt x="27602" y="17393"/>
                </a:cubicBezTo>
                <a:close/>
                <a:moveTo>
                  <a:pt x="34691" y="17393"/>
                </a:moveTo>
                <a:cubicBezTo>
                  <a:pt x="34313" y="17393"/>
                  <a:pt x="33935" y="17677"/>
                  <a:pt x="33935" y="18055"/>
                </a:cubicBezTo>
                <a:cubicBezTo>
                  <a:pt x="33935" y="18433"/>
                  <a:pt x="34219" y="18811"/>
                  <a:pt x="34691" y="18811"/>
                </a:cubicBezTo>
                <a:cubicBezTo>
                  <a:pt x="35070" y="18811"/>
                  <a:pt x="35448" y="18433"/>
                  <a:pt x="35448" y="18055"/>
                </a:cubicBezTo>
                <a:cubicBezTo>
                  <a:pt x="35259" y="17677"/>
                  <a:pt x="35070" y="17393"/>
                  <a:pt x="34691" y="17393"/>
                </a:cubicBezTo>
                <a:close/>
                <a:moveTo>
                  <a:pt x="41686" y="17393"/>
                </a:moveTo>
                <a:cubicBezTo>
                  <a:pt x="41308" y="17393"/>
                  <a:pt x="40930" y="17677"/>
                  <a:pt x="40930" y="18055"/>
                </a:cubicBezTo>
                <a:cubicBezTo>
                  <a:pt x="40930" y="18433"/>
                  <a:pt x="41214" y="18811"/>
                  <a:pt x="41686" y="18811"/>
                </a:cubicBezTo>
                <a:cubicBezTo>
                  <a:pt x="42064" y="18811"/>
                  <a:pt x="42348" y="18433"/>
                  <a:pt x="42348" y="18055"/>
                </a:cubicBezTo>
                <a:cubicBezTo>
                  <a:pt x="42253" y="17677"/>
                  <a:pt x="42064" y="17393"/>
                  <a:pt x="41686" y="17393"/>
                </a:cubicBezTo>
                <a:close/>
                <a:moveTo>
                  <a:pt x="48681" y="17393"/>
                </a:moveTo>
                <a:cubicBezTo>
                  <a:pt x="48303" y="17393"/>
                  <a:pt x="47925" y="17677"/>
                  <a:pt x="47925" y="18055"/>
                </a:cubicBezTo>
                <a:cubicBezTo>
                  <a:pt x="47925" y="18433"/>
                  <a:pt x="48114" y="18811"/>
                  <a:pt x="48681" y="18811"/>
                </a:cubicBezTo>
                <a:cubicBezTo>
                  <a:pt x="48965" y="18811"/>
                  <a:pt x="49343" y="18433"/>
                  <a:pt x="49343" y="18055"/>
                </a:cubicBezTo>
                <a:cubicBezTo>
                  <a:pt x="49248" y="17677"/>
                  <a:pt x="48965" y="17393"/>
                  <a:pt x="48681" y="17393"/>
                </a:cubicBezTo>
                <a:close/>
                <a:moveTo>
                  <a:pt x="55581" y="17393"/>
                </a:moveTo>
                <a:cubicBezTo>
                  <a:pt x="55298" y="17393"/>
                  <a:pt x="54920" y="17677"/>
                  <a:pt x="54920" y="18055"/>
                </a:cubicBezTo>
                <a:cubicBezTo>
                  <a:pt x="54920" y="18433"/>
                  <a:pt x="55109" y="18811"/>
                  <a:pt x="55581" y="18811"/>
                </a:cubicBezTo>
                <a:cubicBezTo>
                  <a:pt x="55960" y="18811"/>
                  <a:pt x="56338" y="18433"/>
                  <a:pt x="56338" y="18055"/>
                </a:cubicBezTo>
                <a:cubicBezTo>
                  <a:pt x="56243" y="17677"/>
                  <a:pt x="55960" y="17393"/>
                  <a:pt x="55581" y="17393"/>
                </a:cubicBezTo>
                <a:close/>
                <a:moveTo>
                  <a:pt x="62576" y="17393"/>
                </a:moveTo>
                <a:cubicBezTo>
                  <a:pt x="62198" y="17393"/>
                  <a:pt x="61820" y="17677"/>
                  <a:pt x="61820" y="18055"/>
                </a:cubicBezTo>
                <a:cubicBezTo>
                  <a:pt x="61820" y="18433"/>
                  <a:pt x="62104" y="18811"/>
                  <a:pt x="62576" y="18811"/>
                </a:cubicBezTo>
                <a:cubicBezTo>
                  <a:pt x="62954" y="18811"/>
                  <a:pt x="63333" y="18433"/>
                  <a:pt x="63333" y="18055"/>
                </a:cubicBezTo>
                <a:cubicBezTo>
                  <a:pt x="63144" y="17677"/>
                  <a:pt x="62954" y="17393"/>
                  <a:pt x="62576" y="17393"/>
                </a:cubicBezTo>
                <a:close/>
                <a:moveTo>
                  <a:pt x="10209" y="19094"/>
                </a:moveTo>
                <a:cubicBezTo>
                  <a:pt x="9831" y="19094"/>
                  <a:pt x="9548" y="19473"/>
                  <a:pt x="9548" y="19851"/>
                </a:cubicBezTo>
                <a:cubicBezTo>
                  <a:pt x="9548" y="20134"/>
                  <a:pt x="9737" y="20512"/>
                  <a:pt x="10209" y="20512"/>
                </a:cubicBezTo>
                <a:cubicBezTo>
                  <a:pt x="10587" y="20512"/>
                  <a:pt x="10966" y="20229"/>
                  <a:pt x="10966" y="19851"/>
                </a:cubicBezTo>
                <a:cubicBezTo>
                  <a:pt x="10871" y="19378"/>
                  <a:pt x="10587" y="19094"/>
                  <a:pt x="10209" y="19094"/>
                </a:cubicBezTo>
                <a:close/>
                <a:moveTo>
                  <a:pt x="17204" y="19094"/>
                </a:moveTo>
                <a:cubicBezTo>
                  <a:pt x="16826" y="19094"/>
                  <a:pt x="16543" y="19473"/>
                  <a:pt x="16543" y="19851"/>
                </a:cubicBezTo>
                <a:cubicBezTo>
                  <a:pt x="16543" y="20134"/>
                  <a:pt x="16732" y="20512"/>
                  <a:pt x="17204" y="20512"/>
                </a:cubicBezTo>
                <a:cubicBezTo>
                  <a:pt x="17582" y="20512"/>
                  <a:pt x="17960" y="20229"/>
                  <a:pt x="17960" y="19851"/>
                </a:cubicBezTo>
                <a:cubicBezTo>
                  <a:pt x="17771" y="19378"/>
                  <a:pt x="17582" y="19094"/>
                  <a:pt x="17204" y="19094"/>
                </a:cubicBezTo>
                <a:close/>
                <a:moveTo>
                  <a:pt x="24199" y="19094"/>
                </a:moveTo>
                <a:cubicBezTo>
                  <a:pt x="23821" y="19094"/>
                  <a:pt x="23443" y="19473"/>
                  <a:pt x="23443" y="19851"/>
                </a:cubicBezTo>
                <a:cubicBezTo>
                  <a:pt x="23443" y="20134"/>
                  <a:pt x="23726" y="20512"/>
                  <a:pt x="24199" y="20512"/>
                </a:cubicBezTo>
                <a:cubicBezTo>
                  <a:pt x="24577" y="20512"/>
                  <a:pt x="24861" y="20229"/>
                  <a:pt x="24861" y="19851"/>
                </a:cubicBezTo>
                <a:cubicBezTo>
                  <a:pt x="24766" y="19378"/>
                  <a:pt x="24577" y="19094"/>
                  <a:pt x="24199" y="19094"/>
                </a:cubicBezTo>
                <a:close/>
                <a:moveTo>
                  <a:pt x="31099" y="19094"/>
                </a:moveTo>
                <a:cubicBezTo>
                  <a:pt x="30816" y="19094"/>
                  <a:pt x="30438" y="19473"/>
                  <a:pt x="30438" y="19851"/>
                </a:cubicBezTo>
                <a:cubicBezTo>
                  <a:pt x="30438" y="20134"/>
                  <a:pt x="30627" y="20512"/>
                  <a:pt x="31099" y="20512"/>
                </a:cubicBezTo>
                <a:cubicBezTo>
                  <a:pt x="31478" y="20512"/>
                  <a:pt x="31856" y="20229"/>
                  <a:pt x="31856" y="19851"/>
                </a:cubicBezTo>
                <a:cubicBezTo>
                  <a:pt x="31761" y="19378"/>
                  <a:pt x="31478" y="19094"/>
                  <a:pt x="31099" y="19094"/>
                </a:cubicBezTo>
                <a:close/>
                <a:moveTo>
                  <a:pt x="38094" y="19094"/>
                </a:moveTo>
                <a:cubicBezTo>
                  <a:pt x="37811" y="19094"/>
                  <a:pt x="37433" y="19473"/>
                  <a:pt x="37433" y="19851"/>
                </a:cubicBezTo>
                <a:cubicBezTo>
                  <a:pt x="37433" y="20134"/>
                  <a:pt x="37622" y="20512"/>
                  <a:pt x="38094" y="20512"/>
                </a:cubicBezTo>
                <a:cubicBezTo>
                  <a:pt x="38472" y="20512"/>
                  <a:pt x="38851" y="20229"/>
                  <a:pt x="38851" y="19851"/>
                </a:cubicBezTo>
                <a:cubicBezTo>
                  <a:pt x="38851" y="19378"/>
                  <a:pt x="38472" y="19094"/>
                  <a:pt x="38094" y="19094"/>
                </a:cubicBezTo>
                <a:close/>
                <a:moveTo>
                  <a:pt x="45089" y="19094"/>
                </a:moveTo>
                <a:cubicBezTo>
                  <a:pt x="44711" y="19094"/>
                  <a:pt x="44333" y="19473"/>
                  <a:pt x="44333" y="19851"/>
                </a:cubicBezTo>
                <a:cubicBezTo>
                  <a:pt x="44333" y="20134"/>
                  <a:pt x="44617" y="20512"/>
                  <a:pt x="45089" y="20512"/>
                </a:cubicBezTo>
                <a:cubicBezTo>
                  <a:pt x="45467" y="20512"/>
                  <a:pt x="45845" y="20229"/>
                  <a:pt x="45845" y="19851"/>
                </a:cubicBezTo>
                <a:cubicBezTo>
                  <a:pt x="45845" y="19378"/>
                  <a:pt x="45467" y="19094"/>
                  <a:pt x="45089" y="19094"/>
                </a:cubicBezTo>
                <a:close/>
                <a:moveTo>
                  <a:pt x="52084" y="19094"/>
                </a:moveTo>
                <a:cubicBezTo>
                  <a:pt x="51706" y="19094"/>
                  <a:pt x="51328" y="19473"/>
                  <a:pt x="51328" y="19851"/>
                </a:cubicBezTo>
                <a:cubicBezTo>
                  <a:pt x="51328" y="20134"/>
                  <a:pt x="51611" y="20512"/>
                  <a:pt x="52084" y="20512"/>
                </a:cubicBezTo>
                <a:cubicBezTo>
                  <a:pt x="52462" y="20512"/>
                  <a:pt x="52746" y="20229"/>
                  <a:pt x="52746" y="19851"/>
                </a:cubicBezTo>
                <a:cubicBezTo>
                  <a:pt x="52746" y="19378"/>
                  <a:pt x="52368" y="19094"/>
                  <a:pt x="52084" y="19094"/>
                </a:cubicBezTo>
                <a:close/>
                <a:moveTo>
                  <a:pt x="59079" y="19094"/>
                </a:moveTo>
                <a:cubicBezTo>
                  <a:pt x="58701" y="19094"/>
                  <a:pt x="58323" y="19473"/>
                  <a:pt x="58323" y="19851"/>
                </a:cubicBezTo>
                <a:cubicBezTo>
                  <a:pt x="58323" y="20134"/>
                  <a:pt x="58512" y="20512"/>
                  <a:pt x="59079" y="20512"/>
                </a:cubicBezTo>
                <a:cubicBezTo>
                  <a:pt x="59363" y="20512"/>
                  <a:pt x="59741" y="20229"/>
                  <a:pt x="59741" y="19851"/>
                </a:cubicBezTo>
                <a:cubicBezTo>
                  <a:pt x="59741" y="19378"/>
                  <a:pt x="59363" y="19094"/>
                  <a:pt x="59079" y="19094"/>
                </a:cubicBezTo>
                <a:close/>
                <a:moveTo>
                  <a:pt x="65979" y="19094"/>
                </a:moveTo>
                <a:cubicBezTo>
                  <a:pt x="65601" y="19094"/>
                  <a:pt x="65318" y="19473"/>
                  <a:pt x="65318" y="19851"/>
                </a:cubicBezTo>
                <a:cubicBezTo>
                  <a:pt x="65318" y="20134"/>
                  <a:pt x="65507" y="20512"/>
                  <a:pt x="65979" y="20512"/>
                </a:cubicBezTo>
                <a:cubicBezTo>
                  <a:pt x="66357" y="20512"/>
                  <a:pt x="66735" y="20229"/>
                  <a:pt x="66735" y="19851"/>
                </a:cubicBezTo>
                <a:cubicBezTo>
                  <a:pt x="66735" y="19378"/>
                  <a:pt x="66357" y="19094"/>
                  <a:pt x="65979" y="19094"/>
                </a:cubicBezTo>
                <a:close/>
                <a:moveTo>
                  <a:pt x="6712" y="20890"/>
                </a:moveTo>
                <a:cubicBezTo>
                  <a:pt x="6334" y="20890"/>
                  <a:pt x="5956" y="21268"/>
                  <a:pt x="5956" y="21647"/>
                </a:cubicBezTo>
                <a:cubicBezTo>
                  <a:pt x="5956" y="21930"/>
                  <a:pt x="6239" y="22308"/>
                  <a:pt x="6712" y="22308"/>
                </a:cubicBezTo>
                <a:cubicBezTo>
                  <a:pt x="7090" y="22308"/>
                  <a:pt x="7374" y="21930"/>
                  <a:pt x="7374" y="21647"/>
                </a:cubicBezTo>
                <a:cubicBezTo>
                  <a:pt x="7374" y="21174"/>
                  <a:pt x="7090" y="20890"/>
                  <a:pt x="6712" y="20890"/>
                </a:cubicBezTo>
                <a:close/>
                <a:moveTo>
                  <a:pt x="13707" y="20890"/>
                </a:moveTo>
                <a:cubicBezTo>
                  <a:pt x="13329" y="20890"/>
                  <a:pt x="12951" y="21268"/>
                  <a:pt x="12951" y="21647"/>
                </a:cubicBezTo>
                <a:cubicBezTo>
                  <a:pt x="12951" y="21930"/>
                  <a:pt x="13234" y="22308"/>
                  <a:pt x="13707" y="22308"/>
                </a:cubicBezTo>
                <a:cubicBezTo>
                  <a:pt x="13990" y="22308"/>
                  <a:pt x="14368" y="21930"/>
                  <a:pt x="14368" y="21647"/>
                </a:cubicBezTo>
                <a:cubicBezTo>
                  <a:pt x="14368" y="21174"/>
                  <a:pt x="13990" y="20890"/>
                  <a:pt x="13707" y="20890"/>
                </a:cubicBezTo>
                <a:close/>
                <a:moveTo>
                  <a:pt x="20607" y="20890"/>
                </a:moveTo>
                <a:cubicBezTo>
                  <a:pt x="20324" y="20890"/>
                  <a:pt x="19945" y="21268"/>
                  <a:pt x="19945" y="21647"/>
                </a:cubicBezTo>
                <a:cubicBezTo>
                  <a:pt x="19945" y="21930"/>
                  <a:pt x="20135" y="22308"/>
                  <a:pt x="20607" y="22308"/>
                </a:cubicBezTo>
                <a:cubicBezTo>
                  <a:pt x="20985" y="22308"/>
                  <a:pt x="21363" y="21930"/>
                  <a:pt x="21363" y="21647"/>
                </a:cubicBezTo>
                <a:cubicBezTo>
                  <a:pt x="21363" y="21174"/>
                  <a:pt x="21080" y="20890"/>
                  <a:pt x="20607" y="20890"/>
                </a:cubicBezTo>
                <a:close/>
                <a:moveTo>
                  <a:pt x="27602" y="20890"/>
                </a:moveTo>
                <a:cubicBezTo>
                  <a:pt x="27224" y="20890"/>
                  <a:pt x="26846" y="21268"/>
                  <a:pt x="26846" y="21647"/>
                </a:cubicBezTo>
                <a:cubicBezTo>
                  <a:pt x="26846" y="21930"/>
                  <a:pt x="27129" y="22308"/>
                  <a:pt x="27602" y="22308"/>
                </a:cubicBezTo>
                <a:cubicBezTo>
                  <a:pt x="27980" y="22308"/>
                  <a:pt x="28358" y="21930"/>
                  <a:pt x="28358" y="21647"/>
                </a:cubicBezTo>
                <a:cubicBezTo>
                  <a:pt x="28358" y="21174"/>
                  <a:pt x="28075" y="20890"/>
                  <a:pt x="27602" y="20890"/>
                </a:cubicBezTo>
                <a:close/>
                <a:moveTo>
                  <a:pt x="34691" y="20890"/>
                </a:moveTo>
                <a:cubicBezTo>
                  <a:pt x="34313" y="20890"/>
                  <a:pt x="33935" y="21268"/>
                  <a:pt x="33935" y="21647"/>
                </a:cubicBezTo>
                <a:cubicBezTo>
                  <a:pt x="33935" y="21930"/>
                  <a:pt x="34219" y="22308"/>
                  <a:pt x="34691" y="22308"/>
                </a:cubicBezTo>
                <a:cubicBezTo>
                  <a:pt x="35070" y="22308"/>
                  <a:pt x="35448" y="21930"/>
                  <a:pt x="35448" y="21647"/>
                </a:cubicBezTo>
                <a:cubicBezTo>
                  <a:pt x="35259" y="21174"/>
                  <a:pt x="35070" y="20890"/>
                  <a:pt x="34691" y="20890"/>
                </a:cubicBezTo>
                <a:close/>
                <a:moveTo>
                  <a:pt x="41686" y="20890"/>
                </a:moveTo>
                <a:cubicBezTo>
                  <a:pt x="41308" y="20890"/>
                  <a:pt x="40930" y="21268"/>
                  <a:pt x="40930" y="21647"/>
                </a:cubicBezTo>
                <a:cubicBezTo>
                  <a:pt x="40930" y="21930"/>
                  <a:pt x="41214" y="22308"/>
                  <a:pt x="41686" y="22308"/>
                </a:cubicBezTo>
                <a:cubicBezTo>
                  <a:pt x="42064" y="22308"/>
                  <a:pt x="42348" y="21930"/>
                  <a:pt x="42348" y="21647"/>
                </a:cubicBezTo>
                <a:cubicBezTo>
                  <a:pt x="42253" y="21174"/>
                  <a:pt x="42064" y="20890"/>
                  <a:pt x="41686" y="20890"/>
                </a:cubicBezTo>
                <a:close/>
                <a:moveTo>
                  <a:pt x="48681" y="20890"/>
                </a:moveTo>
                <a:cubicBezTo>
                  <a:pt x="48303" y="20890"/>
                  <a:pt x="47925" y="21268"/>
                  <a:pt x="47925" y="21647"/>
                </a:cubicBezTo>
                <a:cubicBezTo>
                  <a:pt x="47925" y="21930"/>
                  <a:pt x="48114" y="22308"/>
                  <a:pt x="48681" y="22308"/>
                </a:cubicBezTo>
                <a:cubicBezTo>
                  <a:pt x="48965" y="22308"/>
                  <a:pt x="49343" y="21930"/>
                  <a:pt x="49343" y="21647"/>
                </a:cubicBezTo>
                <a:cubicBezTo>
                  <a:pt x="49248" y="21174"/>
                  <a:pt x="48965" y="20890"/>
                  <a:pt x="48681" y="20890"/>
                </a:cubicBezTo>
                <a:close/>
                <a:moveTo>
                  <a:pt x="55581" y="20890"/>
                </a:moveTo>
                <a:cubicBezTo>
                  <a:pt x="55298" y="20890"/>
                  <a:pt x="54920" y="21268"/>
                  <a:pt x="54920" y="21647"/>
                </a:cubicBezTo>
                <a:cubicBezTo>
                  <a:pt x="54920" y="21930"/>
                  <a:pt x="55109" y="22308"/>
                  <a:pt x="55581" y="22308"/>
                </a:cubicBezTo>
                <a:cubicBezTo>
                  <a:pt x="55960" y="22308"/>
                  <a:pt x="56338" y="21930"/>
                  <a:pt x="56338" y="21647"/>
                </a:cubicBezTo>
                <a:cubicBezTo>
                  <a:pt x="56243" y="21174"/>
                  <a:pt x="55960" y="20890"/>
                  <a:pt x="55581" y="20890"/>
                </a:cubicBezTo>
                <a:close/>
                <a:moveTo>
                  <a:pt x="62576" y="20890"/>
                </a:moveTo>
                <a:cubicBezTo>
                  <a:pt x="62198" y="20890"/>
                  <a:pt x="61820" y="21268"/>
                  <a:pt x="61820" y="21647"/>
                </a:cubicBezTo>
                <a:cubicBezTo>
                  <a:pt x="61820" y="21930"/>
                  <a:pt x="62104" y="22308"/>
                  <a:pt x="62576" y="22308"/>
                </a:cubicBezTo>
                <a:cubicBezTo>
                  <a:pt x="62954" y="22308"/>
                  <a:pt x="63333" y="21930"/>
                  <a:pt x="63333" y="21647"/>
                </a:cubicBezTo>
                <a:cubicBezTo>
                  <a:pt x="63144" y="21174"/>
                  <a:pt x="62954" y="20890"/>
                  <a:pt x="62576" y="20890"/>
                </a:cubicBezTo>
                <a:close/>
                <a:moveTo>
                  <a:pt x="69571" y="20890"/>
                </a:moveTo>
                <a:cubicBezTo>
                  <a:pt x="69193" y="20890"/>
                  <a:pt x="68815" y="21268"/>
                  <a:pt x="68815" y="21647"/>
                </a:cubicBezTo>
                <a:cubicBezTo>
                  <a:pt x="68815" y="21930"/>
                  <a:pt x="69099" y="22308"/>
                  <a:pt x="69571" y="22308"/>
                </a:cubicBezTo>
                <a:cubicBezTo>
                  <a:pt x="69949" y="22308"/>
                  <a:pt x="70233" y="21930"/>
                  <a:pt x="70233" y="21647"/>
                </a:cubicBezTo>
                <a:cubicBezTo>
                  <a:pt x="70138" y="21174"/>
                  <a:pt x="69949" y="20890"/>
                  <a:pt x="69571" y="20890"/>
                </a:cubicBezTo>
                <a:close/>
                <a:moveTo>
                  <a:pt x="3309" y="22497"/>
                </a:moveTo>
                <a:cubicBezTo>
                  <a:pt x="2931" y="22497"/>
                  <a:pt x="2553" y="22875"/>
                  <a:pt x="2553" y="23254"/>
                </a:cubicBezTo>
                <a:cubicBezTo>
                  <a:pt x="2553" y="23632"/>
                  <a:pt x="2742" y="24010"/>
                  <a:pt x="3309" y="24010"/>
                </a:cubicBezTo>
                <a:cubicBezTo>
                  <a:pt x="3593" y="24010"/>
                  <a:pt x="3971" y="23632"/>
                  <a:pt x="3971" y="23254"/>
                </a:cubicBezTo>
                <a:cubicBezTo>
                  <a:pt x="3876" y="22875"/>
                  <a:pt x="3593" y="22497"/>
                  <a:pt x="3309" y="22497"/>
                </a:cubicBezTo>
                <a:close/>
                <a:moveTo>
                  <a:pt x="10209" y="22497"/>
                </a:moveTo>
                <a:cubicBezTo>
                  <a:pt x="9831" y="22497"/>
                  <a:pt x="9548" y="22875"/>
                  <a:pt x="9548" y="23254"/>
                </a:cubicBezTo>
                <a:cubicBezTo>
                  <a:pt x="9548" y="23632"/>
                  <a:pt x="9737" y="24010"/>
                  <a:pt x="10209" y="24010"/>
                </a:cubicBezTo>
                <a:cubicBezTo>
                  <a:pt x="10587" y="24010"/>
                  <a:pt x="10966" y="23632"/>
                  <a:pt x="10966" y="23254"/>
                </a:cubicBezTo>
                <a:cubicBezTo>
                  <a:pt x="10871" y="22875"/>
                  <a:pt x="10587" y="22497"/>
                  <a:pt x="10209" y="22497"/>
                </a:cubicBezTo>
                <a:close/>
                <a:moveTo>
                  <a:pt x="17204" y="22497"/>
                </a:moveTo>
                <a:cubicBezTo>
                  <a:pt x="16826" y="22497"/>
                  <a:pt x="16543" y="22875"/>
                  <a:pt x="16543" y="23254"/>
                </a:cubicBezTo>
                <a:cubicBezTo>
                  <a:pt x="16543" y="23632"/>
                  <a:pt x="16732" y="24010"/>
                  <a:pt x="17204" y="24010"/>
                </a:cubicBezTo>
                <a:cubicBezTo>
                  <a:pt x="17582" y="24010"/>
                  <a:pt x="17960" y="23632"/>
                  <a:pt x="17960" y="23254"/>
                </a:cubicBezTo>
                <a:cubicBezTo>
                  <a:pt x="17771" y="22875"/>
                  <a:pt x="17582" y="22497"/>
                  <a:pt x="17204" y="22497"/>
                </a:cubicBezTo>
                <a:close/>
                <a:moveTo>
                  <a:pt x="24199" y="22497"/>
                </a:moveTo>
                <a:cubicBezTo>
                  <a:pt x="23821" y="22497"/>
                  <a:pt x="23443" y="22875"/>
                  <a:pt x="23443" y="23254"/>
                </a:cubicBezTo>
                <a:cubicBezTo>
                  <a:pt x="23443" y="23632"/>
                  <a:pt x="23726" y="24010"/>
                  <a:pt x="24199" y="24010"/>
                </a:cubicBezTo>
                <a:cubicBezTo>
                  <a:pt x="24577" y="24010"/>
                  <a:pt x="24861" y="23632"/>
                  <a:pt x="24861" y="23254"/>
                </a:cubicBezTo>
                <a:cubicBezTo>
                  <a:pt x="24766" y="22875"/>
                  <a:pt x="24577" y="22497"/>
                  <a:pt x="24199" y="22497"/>
                </a:cubicBezTo>
                <a:close/>
                <a:moveTo>
                  <a:pt x="31099" y="22497"/>
                </a:moveTo>
                <a:cubicBezTo>
                  <a:pt x="30816" y="22497"/>
                  <a:pt x="30438" y="22875"/>
                  <a:pt x="30438" y="23254"/>
                </a:cubicBezTo>
                <a:cubicBezTo>
                  <a:pt x="30438" y="23632"/>
                  <a:pt x="30627" y="24010"/>
                  <a:pt x="31099" y="24010"/>
                </a:cubicBezTo>
                <a:cubicBezTo>
                  <a:pt x="31478" y="24010"/>
                  <a:pt x="31856" y="23632"/>
                  <a:pt x="31856" y="23254"/>
                </a:cubicBezTo>
                <a:cubicBezTo>
                  <a:pt x="31761" y="22875"/>
                  <a:pt x="31478" y="22497"/>
                  <a:pt x="31099" y="22497"/>
                </a:cubicBezTo>
                <a:close/>
                <a:moveTo>
                  <a:pt x="38094" y="22497"/>
                </a:moveTo>
                <a:cubicBezTo>
                  <a:pt x="37811" y="22497"/>
                  <a:pt x="37433" y="22875"/>
                  <a:pt x="37433" y="23254"/>
                </a:cubicBezTo>
                <a:cubicBezTo>
                  <a:pt x="37433" y="23632"/>
                  <a:pt x="37622" y="24010"/>
                  <a:pt x="38094" y="24010"/>
                </a:cubicBezTo>
                <a:cubicBezTo>
                  <a:pt x="38472" y="24010"/>
                  <a:pt x="38851" y="23632"/>
                  <a:pt x="38851" y="23254"/>
                </a:cubicBezTo>
                <a:cubicBezTo>
                  <a:pt x="38851" y="22875"/>
                  <a:pt x="38472" y="22497"/>
                  <a:pt x="38094" y="22497"/>
                </a:cubicBezTo>
                <a:close/>
                <a:moveTo>
                  <a:pt x="45089" y="22497"/>
                </a:moveTo>
                <a:cubicBezTo>
                  <a:pt x="44711" y="22497"/>
                  <a:pt x="44333" y="22875"/>
                  <a:pt x="44333" y="23254"/>
                </a:cubicBezTo>
                <a:cubicBezTo>
                  <a:pt x="44333" y="23632"/>
                  <a:pt x="44617" y="24010"/>
                  <a:pt x="45089" y="24010"/>
                </a:cubicBezTo>
                <a:cubicBezTo>
                  <a:pt x="45467" y="24010"/>
                  <a:pt x="45845" y="23632"/>
                  <a:pt x="45845" y="23254"/>
                </a:cubicBezTo>
                <a:cubicBezTo>
                  <a:pt x="45845" y="22875"/>
                  <a:pt x="45467" y="22497"/>
                  <a:pt x="45089" y="22497"/>
                </a:cubicBezTo>
                <a:close/>
                <a:moveTo>
                  <a:pt x="52084" y="22497"/>
                </a:moveTo>
                <a:cubicBezTo>
                  <a:pt x="51706" y="22497"/>
                  <a:pt x="51328" y="22875"/>
                  <a:pt x="51328" y="23254"/>
                </a:cubicBezTo>
                <a:cubicBezTo>
                  <a:pt x="51328" y="23632"/>
                  <a:pt x="51611" y="24010"/>
                  <a:pt x="52084" y="24010"/>
                </a:cubicBezTo>
                <a:cubicBezTo>
                  <a:pt x="52462" y="24010"/>
                  <a:pt x="52746" y="23632"/>
                  <a:pt x="52746" y="23254"/>
                </a:cubicBezTo>
                <a:cubicBezTo>
                  <a:pt x="52746" y="22875"/>
                  <a:pt x="52368" y="22497"/>
                  <a:pt x="52084" y="22497"/>
                </a:cubicBezTo>
                <a:close/>
                <a:moveTo>
                  <a:pt x="59079" y="22497"/>
                </a:moveTo>
                <a:cubicBezTo>
                  <a:pt x="58701" y="22497"/>
                  <a:pt x="58323" y="22875"/>
                  <a:pt x="58323" y="23254"/>
                </a:cubicBezTo>
                <a:cubicBezTo>
                  <a:pt x="58323" y="23632"/>
                  <a:pt x="58512" y="24010"/>
                  <a:pt x="59079" y="24010"/>
                </a:cubicBezTo>
                <a:cubicBezTo>
                  <a:pt x="59363" y="24010"/>
                  <a:pt x="59741" y="23632"/>
                  <a:pt x="59741" y="23254"/>
                </a:cubicBezTo>
                <a:cubicBezTo>
                  <a:pt x="59741" y="22875"/>
                  <a:pt x="59363" y="22497"/>
                  <a:pt x="59079" y="22497"/>
                </a:cubicBezTo>
                <a:close/>
                <a:moveTo>
                  <a:pt x="65979" y="22497"/>
                </a:moveTo>
                <a:cubicBezTo>
                  <a:pt x="65601" y="22497"/>
                  <a:pt x="65318" y="22875"/>
                  <a:pt x="65318" y="23254"/>
                </a:cubicBezTo>
                <a:cubicBezTo>
                  <a:pt x="65318" y="23632"/>
                  <a:pt x="65507" y="24010"/>
                  <a:pt x="65979" y="24010"/>
                </a:cubicBezTo>
                <a:cubicBezTo>
                  <a:pt x="66357" y="24010"/>
                  <a:pt x="66735" y="23632"/>
                  <a:pt x="66735" y="23254"/>
                </a:cubicBezTo>
                <a:cubicBezTo>
                  <a:pt x="66735" y="22875"/>
                  <a:pt x="66357" y="22497"/>
                  <a:pt x="65979" y="22497"/>
                </a:cubicBezTo>
                <a:close/>
                <a:moveTo>
                  <a:pt x="6712" y="24293"/>
                </a:moveTo>
                <a:cubicBezTo>
                  <a:pt x="6334" y="24293"/>
                  <a:pt x="5956" y="24671"/>
                  <a:pt x="5956" y="25049"/>
                </a:cubicBezTo>
                <a:cubicBezTo>
                  <a:pt x="5956" y="25333"/>
                  <a:pt x="6239" y="25711"/>
                  <a:pt x="6712" y="25711"/>
                </a:cubicBezTo>
                <a:cubicBezTo>
                  <a:pt x="7090" y="25711"/>
                  <a:pt x="7374" y="25428"/>
                  <a:pt x="7374" y="25049"/>
                </a:cubicBezTo>
                <a:cubicBezTo>
                  <a:pt x="7374" y="24671"/>
                  <a:pt x="7090" y="24293"/>
                  <a:pt x="6712" y="24293"/>
                </a:cubicBezTo>
                <a:close/>
                <a:moveTo>
                  <a:pt x="13707" y="24293"/>
                </a:moveTo>
                <a:cubicBezTo>
                  <a:pt x="13329" y="24293"/>
                  <a:pt x="12951" y="24671"/>
                  <a:pt x="12951" y="25049"/>
                </a:cubicBezTo>
                <a:cubicBezTo>
                  <a:pt x="12951" y="25333"/>
                  <a:pt x="13234" y="25711"/>
                  <a:pt x="13707" y="25711"/>
                </a:cubicBezTo>
                <a:cubicBezTo>
                  <a:pt x="13990" y="25711"/>
                  <a:pt x="14368" y="25428"/>
                  <a:pt x="14368" y="25049"/>
                </a:cubicBezTo>
                <a:cubicBezTo>
                  <a:pt x="14368" y="24671"/>
                  <a:pt x="13990" y="24293"/>
                  <a:pt x="13707" y="24293"/>
                </a:cubicBezTo>
                <a:close/>
                <a:moveTo>
                  <a:pt x="20607" y="24293"/>
                </a:moveTo>
                <a:cubicBezTo>
                  <a:pt x="20324" y="24293"/>
                  <a:pt x="19945" y="24671"/>
                  <a:pt x="19945" y="25049"/>
                </a:cubicBezTo>
                <a:cubicBezTo>
                  <a:pt x="19945" y="25333"/>
                  <a:pt x="20135" y="25711"/>
                  <a:pt x="20607" y="25711"/>
                </a:cubicBezTo>
                <a:cubicBezTo>
                  <a:pt x="20985" y="25711"/>
                  <a:pt x="21363" y="25428"/>
                  <a:pt x="21363" y="25049"/>
                </a:cubicBezTo>
                <a:cubicBezTo>
                  <a:pt x="21363" y="24671"/>
                  <a:pt x="21080" y="24293"/>
                  <a:pt x="20607" y="24293"/>
                </a:cubicBezTo>
                <a:close/>
                <a:moveTo>
                  <a:pt x="27602" y="24293"/>
                </a:moveTo>
                <a:cubicBezTo>
                  <a:pt x="27224" y="24293"/>
                  <a:pt x="26846" y="24671"/>
                  <a:pt x="26846" y="25049"/>
                </a:cubicBezTo>
                <a:cubicBezTo>
                  <a:pt x="26846" y="25333"/>
                  <a:pt x="27129" y="25711"/>
                  <a:pt x="27602" y="25711"/>
                </a:cubicBezTo>
                <a:cubicBezTo>
                  <a:pt x="27980" y="25711"/>
                  <a:pt x="28358" y="25428"/>
                  <a:pt x="28358" y="25049"/>
                </a:cubicBezTo>
                <a:cubicBezTo>
                  <a:pt x="28358" y="24671"/>
                  <a:pt x="28075" y="24293"/>
                  <a:pt x="27602" y="24293"/>
                </a:cubicBezTo>
                <a:close/>
                <a:moveTo>
                  <a:pt x="34691" y="24293"/>
                </a:moveTo>
                <a:cubicBezTo>
                  <a:pt x="34313" y="24293"/>
                  <a:pt x="33935" y="24671"/>
                  <a:pt x="33935" y="25049"/>
                </a:cubicBezTo>
                <a:cubicBezTo>
                  <a:pt x="33935" y="25333"/>
                  <a:pt x="34219" y="25711"/>
                  <a:pt x="34691" y="25711"/>
                </a:cubicBezTo>
                <a:cubicBezTo>
                  <a:pt x="35070" y="25711"/>
                  <a:pt x="35448" y="25428"/>
                  <a:pt x="35448" y="25049"/>
                </a:cubicBezTo>
                <a:cubicBezTo>
                  <a:pt x="35259" y="24671"/>
                  <a:pt x="35070" y="24293"/>
                  <a:pt x="34691" y="24293"/>
                </a:cubicBezTo>
                <a:close/>
                <a:moveTo>
                  <a:pt x="41686" y="24293"/>
                </a:moveTo>
                <a:cubicBezTo>
                  <a:pt x="41308" y="24293"/>
                  <a:pt x="40930" y="24671"/>
                  <a:pt x="40930" y="25049"/>
                </a:cubicBezTo>
                <a:cubicBezTo>
                  <a:pt x="40930" y="25333"/>
                  <a:pt x="41214" y="25711"/>
                  <a:pt x="41686" y="25711"/>
                </a:cubicBezTo>
                <a:cubicBezTo>
                  <a:pt x="42064" y="25711"/>
                  <a:pt x="42348" y="25428"/>
                  <a:pt x="42348" y="25049"/>
                </a:cubicBezTo>
                <a:cubicBezTo>
                  <a:pt x="42253" y="24671"/>
                  <a:pt x="42064" y="24293"/>
                  <a:pt x="41686" y="24293"/>
                </a:cubicBezTo>
                <a:close/>
                <a:moveTo>
                  <a:pt x="48681" y="24293"/>
                </a:moveTo>
                <a:cubicBezTo>
                  <a:pt x="48303" y="24293"/>
                  <a:pt x="47925" y="24671"/>
                  <a:pt x="47925" y="25049"/>
                </a:cubicBezTo>
                <a:cubicBezTo>
                  <a:pt x="47925" y="25333"/>
                  <a:pt x="48114" y="25711"/>
                  <a:pt x="48681" y="25711"/>
                </a:cubicBezTo>
                <a:cubicBezTo>
                  <a:pt x="48965" y="25711"/>
                  <a:pt x="49343" y="25428"/>
                  <a:pt x="49343" y="25049"/>
                </a:cubicBezTo>
                <a:cubicBezTo>
                  <a:pt x="49248" y="24671"/>
                  <a:pt x="48965" y="24293"/>
                  <a:pt x="48681" y="24293"/>
                </a:cubicBezTo>
                <a:close/>
                <a:moveTo>
                  <a:pt x="55581" y="24293"/>
                </a:moveTo>
                <a:cubicBezTo>
                  <a:pt x="55298" y="24293"/>
                  <a:pt x="54920" y="24671"/>
                  <a:pt x="54920" y="25049"/>
                </a:cubicBezTo>
                <a:cubicBezTo>
                  <a:pt x="54920" y="25333"/>
                  <a:pt x="55109" y="25711"/>
                  <a:pt x="55581" y="25711"/>
                </a:cubicBezTo>
                <a:cubicBezTo>
                  <a:pt x="55960" y="25711"/>
                  <a:pt x="56338" y="25428"/>
                  <a:pt x="56338" y="25049"/>
                </a:cubicBezTo>
                <a:cubicBezTo>
                  <a:pt x="56243" y="24671"/>
                  <a:pt x="55960" y="24293"/>
                  <a:pt x="55581" y="24293"/>
                </a:cubicBezTo>
                <a:close/>
                <a:moveTo>
                  <a:pt x="62576" y="24293"/>
                </a:moveTo>
                <a:cubicBezTo>
                  <a:pt x="62198" y="24293"/>
                  <a:pt x="61820" y="24671"/>
                  <a:pt x="61820" y="25049"/>
                </a:cubicBezTo>
                <a:cubicBezTo>
                  <a:pt x="61820" y="25333"/>
                  <a:pt x="62104" y="25711"/>
                  <a:pt x="62576" y="25711"/>
                </a:cubicBezTo>
                <a:cubicBezTo>
                  <a:pt x="62954" y="25711"/>
                  <a:pt x="63333" y="25428"/>
                  <a:pt x="63333" y="25049"/>
                </a:cubicBezTo>
                <a:cubicBezTo>
                  <a:pt x="63144" y="24671"/>
                  <a:pt x="62954" y="24293"/>
                  <a:pt x="62576" y="24293"/>
                </a:cubicBezTo>
                <a:close/>
                <a:moveTo>
                  <a:pt x="69571" y="24293"/>
                </a:moveTo>
                <a:cubicBezTo>
                  <a:pt x="69193" y="24293"/>
                  <a:pt x="68815" y="24671"/>
                  <a:pt x="68815" y="25049"/>
                </a:cubicBezTo>
                <a:cubicBezTo>
                  <a:pt x="68815" y="25333"/>
                  <a:pt x="69099" y="25711"/>
                  <a:pt x="69571" y="25711"/>
                </a:cubicBezTo>
                <a:cubicBezTo>
                  <a:pt x="69949" y="25711"/>
                  <a:pt x="70233" y="25428"/>
                  <a:pt x="70233" y="25049"/>
                </a:cubicBezTo>
                <a:cubicBezTo>
                  <a:pt x="70138" y="24671"/>
                  <a:pt x="69949" y="24293"/>
                  <a:pt x="69571" y="24293"/>
                </a:cubicBezTo>
                <a:close/>
                <a:moveTo>
                  <a:pt x="72974" y="26089"/>
                </a:moveTo>
                <a:cubicBezTo>
                  <a:pt x="72596" y="26089"/>
                  <a:pt x="72312" y="26467"/>
                  <a:pt x="72312" y="26845"/>
                </a:cubicBezTo>
                <a:cubicBezTo>
                  <a:pt x="72407" y="27129"/>
                  <a:pt x="72596" y="27413"/>
                  <a:pt x="72974" y="27413"/>
                </a:cubicBezTo>
                <a:cubicBezTo>
                  <a:pt x="73069" y="27413"/>
                  <a:pt x="73258" y="27224"/>
                  <a:pt x="73352" y="27224"/>
                </a:cubicBezTo>
                <a:cubicBezTo>
                  <a:pt x="73258" y="26940"/>
                  <a:pt x="73069" y="26467"/>
                  <a:pt x="72974" y="26089"/>
                </a:cubicBezTo>
                <a:close/>
                <a:moveTo>
                  <a:pt x="3309" y="26089"/>
                </a:moveTo>
                <a:cubicBezTo>
                  <a:pt x="2931" y="26089"/>
                  <a:pt x="2553" y="26467"/>
                  <a:pt x="2553" y="26845"/>
                </a:cubicBezTo>
                <a:cubicBezTo>
                  <a:pt x="2553" y="27129"/>
                  <a:pt x="2742" y="27507"/>
                  <a:pt x="3309" y="27507"/>
                </a:cubicBezTo>
                <a:cubicBezTo>
                  <a:pt x="3593" y="27507"/>
                  <a:pt x="3971" y="27129"/>
                  <a:pt x="3971" y="26845"/>
                </a:cubicBezTo>
                <a:cubicBezTo>
                  <a:pt x="3876" y="26373"/>
                  <a:pt x="3593" y="26089"/>
                  <a:pt x="3309" y="26089"/>
                </a:cubicBezTo>
                <a:close/>
                <a:moveTo>
                  <a:pt x="10209" y="26089"/>
                </a:moveTo>
                <a:cubicBezTo>
                  <a:pt x="9831" y="26089"/>
                  <a:pt x="9548" y="26467"/>
                  <a:pt x="9548" y="26845"/>
                </a:cubicBezTo>
                <a:cubicBezTo>
                  <a:pt x="9548" y="27129"/>
                  <a:pt x="9737" y="27507"/>
                  <a:pt x="10209" y="27507"/>
                </a:cubicBezTo>
                <a:cubicBezTo>
                  <a:pt x="10587" y="27507"/>
                  <a:pt x="10966" y="27129"/>
                  <a:pt x="10966" y="26845"/>
                </a:cubicBezTo>
                <a:cubicBezTo>
                  <a:pt x="10871" y="26373"/>
                  <a:pt x="10587" y="26089"/>
                  <a:pt x="10209" y="26089"/>
                </a:cubicBezTo>
                <a:close/>
                <a:moveTo>
                  <a:pt x="17204" y="26089"/>
                </a:moveTo>
                <a:cubicBezTo>
                  <a:pt x="16826" y="26089"/>
                  <a:pt x="16543" y="26467"/>
                  <a:pt x="16543" y="26845"/>
                </a:cubicBezTo>
                <a:cubicBezTo>
                  <a:pt x="16543" y="27129"/>
                  <a:pt x="16732" y="27507"/>
                  <a:pt x="17204" y="27507"/>
                </a:cubicBezTo>
                <a:cubicBezTo>
                  <a:pt x="17582" y="27507"/>
                  <a:pt x="17960" y="27129"/>
                  <a:pt x="17960" y="26845"/>
                </a:cubicBezTo>
                <a:cubicBezTo>
                  <a:pt x="17771" y="26373"/>
                  <a:pt x="17582" y="26089"/>
                  <a:pt x="17204" y="26089"/>
                </a:cubicBezTo>
                <a:close/>
                <a:moveTo>
                  <a:pt x="24199" y="26089"/>
                </a:moveTo>
                <a:cubicBezTo>
                  <a:pt x="23821" y="26089"/>
                  <a:pt x="23443" y="26467"/>
                  <a:pt x="23443" y="26845"/>
                </a:cubicBezTo>
                <a:cubicBezTo>
                  <a:pt x="23443" y="27129"/>
                  <a:pt x="23726" y="27507"/>
                  <a:pt x="24199" y="27507"/>
                </a:cubicBezTo>
                <a:cubicBezTo>
                  <a:pt x="24577" y="27507"/>
                  <a:pt x="24861" y="27129"/>
                  <a:pt x="24861" y="26845"/>
                </a:cubicBezTo>
                <a:cubicBezTo>
                  <a:pt x="24766" y="26373"/>
                  <a:pt x="24577" y="26089"/>
                  <a:pt x="24199" y="26089"/>
                </a:cubicBezTo>
                <a:close/>
                <a:moveTo>
                  <a:pt x="31099" y="26089"/>
                </a:moveTo>
                <a:cubicBezTo>
                  <a:pt x="30816" y="26089"/>
                  <a:pt x="30438" y="26467"/>
                  <a:pt x="30438" y="26845"/>
                </a:cubicBezTo>
                <a:cubicBezTo>
                  <a:pt x="30438" y="27129"/>
                  <a:pt x="30627" y="27507"/>
                  <a:pt x="31099" y="27507"/>
                </a:cubicBezTo>
                <a:cubicBezTo>
                  <a:pt x="31478" y="27507"/>
                  <a:pt x="31856" y="27129"/>
                  <a:pt x="31856" y="26845"/>
                </a:cubicBezTo>
                <a:cubicBezTo>
                  <a:pt x="31761" y="26373"/>
                  <a:pt x="31478" y="26089"/>
                  <a:pt x="31099" y="26089"/>
                </a:cubicBezTo>
                <a:close/>
                <a:moveTo>
                  <a:pt x="38094" y="26089"/>
                </a:moveTo>
                <a:cubicBezTo>
                  <a:pt x="37811" y="26089"/>
                  <a:pt x="37433" y="26467"/>
                  <a:pt x="37433" y="26845"/>
                </a:cubicBezTo>
                <a:cubicBezTo>
                  <a:pt x="37433" y="27129"/>
                  <a:pt x="37622" y="27507"/>
                  <a:pt x="38094" y="27507"/>
                </a:cubicBezTo>
                <a:cubicBezTo>
                  <a:pt x="38472" y="27507"/>
                  <a:pt x="38851" y="27129"/>
                  <a:pt x="38851" y="26845"/>
                </a:cubicBezTo>
                <a:cubicBezTo>
                  <a:pt x="38851" y="26373"/>
                  <a:pt x="38472" y="26089"/>
                  <a:pt x="38094" y="26089"/>
                </a:cubicBezTo>
                <a:close/>
                <a:moveTo>
                  <a:pt x="45089" y="26089"/>
                </a:moveTo>
                <a:cubicBezTo>
                  <a:pt x="44711" y="26089"/>
                  <a:pt x="44333" y="26467"/>
                  <a:pt x="44333" y="26845"/>
                </a:cubicBezTo>
                <a:cubicBezTo>
                  <a:pt x="44333" y="27129"/>
                  <a:pt x="44617" y="27507"/>
                  <a:pt x="45089" y="27507"/>
                </a:cubicBezTo>
                <a:cubicBezTo>
                  <a:pt x="45467" y="27507"/>
                  <a:pt x="45845" y="27129"/>
                  <a:pt x="45845" y="26845"/>
                </a:cubicBezTo>
                <a:cubicBezTo>
                  <a:pt x="45845" y="26373"/>
                  <a:pt x="45467" y="26089"/>
                  <a:pt x="45089" y="26089"/>
                </a:cubicBezTo>
                <a:close/>
                <a:moveTo>
                  <a:pt x="52084" y="26089"/>
                </a:moveTo>
                <a:cubicBezTo>
                  <a:pt x="51706" y="26089"/>
                  <a:pt x="51328" y="26467"/>
                  <a:pt x="51328" y="26845"/>
                </a:cubicBezTo>
                <a:cubicBezTo>
                  <a:pt x="51328" y="27129"/>
                  <a:pt x="51611" y="27507"/>
                  <a:pt x="52084" y="27507"/>
                </a:cubicBezTo>
                <a:cubicBezTo>
                  <a:pt x="52462" y="27507"/>
                  <a:pt x="52746" y="27129"/>
                  <a:pt x="52746" y="26845"/>
                </a:cubicBezTo>
                <a:cubicBezTo>
                  <a:pt x="52746" y="26373"/>
                  <a:pt x="52368" y="26089"/>
                  <a:pt x="52084" y="26089"/>
                </a:cubicBezTo>
                <a:close/>
                <a:moveTo>
                  <a:pt x="59079" y="26089"/>
                </a:moveTo>
                <a:cubicBezTo>
                  <a:pt x="58701" y="26089"/>
                  <a:pt x="58323" y="26467"/>
                  <a:pt x="58323" y="26845"/>
                </a:cubicBezTo>
                <a:cubicBezTo>
                  <a:pt x="58323" y="27129"/>
                  <a:pt x="58512" y="27507"/>
                  <a:pt x="59079" y="27507"/>
                </a:cubicBezTo>
                <a:cubicBezTo>
                  <a:pt x="59363" y="27507"/>
                  <a:pt x="59741" y="27129"/>
                  <a:pt x="59741" y="26845"/>
                </a:cubicBezTo>
                <a:cubicBezTo>
                  <a:pt x="59741" y="26373"/>
                  <a:pt x="59363" y="26089"/>
                  <a:pt x="59079" y="26089"/>
                </a:cubicBezTo>
                <a:close/>
                <a:moveTo>
                  <a:pt x="65979" y="26089"/>
                </a:moveTo>
                <a:cubicBezTo>
                  <a:pt x="65601" y="26089"/>
                  <a:pt x="65318" y="26467"/>
                  <a:pt x="65318" y="26845"/>
                </a:cubicBezTo>
                <a:cubicBezTo>
                  <a:pt x="65318" y="27129"/>
                  <a:pt x="65507" y="27507"/>
                  <a:pt x="65979" y="27507"/>
                </a:cubicBezTo>
                <a:cubicBezTo>
                  <a:pt x="66357" y="27507"/>
                  <a:pt x="66735" y="27129"/>
                  <a:pt x="66735" y="26845"/>
                </a:cubicBezTo>
                <a:cubicBezTo>
                  <a:pt x="66735" y="26373"/>
                  <a:pt x="66357" y="26089"/>
                  <a:pt x="65979" y="26089"/>
                </a:cubicBezTo>
                <a:close/>
                <a:moveTo>
                  <a:pt x="6712" y="27885"/>
                </a:moveTo>
                <a:cubicBezTo>
                  <a:pt x="6334" y="27885"/>
                  <a:pt x="5956" y="28169"/>
                  <a:pt x="5956" y="28547"/>
                </a:cubicBezTo>
                <a:cubicBezTo>
                  <a:pt x="5956" y="28925"/>
                  <a:pt x="6239" y="29303"/>
                  <a:pt x="6712" y="29303"/>
                </a:cubicBezTo>
                <a:cubicBezTo>
                  <a:pt x="7090" y="29303"/>
                  <a:pt x="7374" y="28925"/>
                  <a:pt x="7374" y="28547"/>
                </a:cubicBezTo>
                <a:cubicBezTo>
                  <a:pt x="7374" y="28074"/>
                  <a:pt x="7090" y="27885"/>
                  <a:pt x="6712" y="27885"/>
                </a:cubicBezTo>
                <a:close/>
                <a:moveTo>
                  <a:pt x="13707" y="27885"/>
                </a:moveTo>
                <a:cubicBezTo>
                  <a:pt x="13329" y="27885"/>
                  <a:pt x="12951" y="28169"/>
                  <a:pt x="12951" y="28547"/>
                </a:cubicBezTo>
                <a:cubicBezTo>
                  <a:pt x="12951" y="28925"/>
                  <a:pt x="13234" y="29303"/>
                  <a:pt x="13707" y="29303"/>
                </a:cubicBezTo>
                <a:cubicBezTo>
                  <a:pt x="13990" y="29303"/>
                  <a:pt x="14368" y="28925"/>
                  <a:pt x="14368" y="28547"/>
                </a:cubicBezTo>
                <a:cubicBezTo>
                  <a:pt x="14368" y="28074"/>
                  <a:pt x="13990" y="27885"/>
                  <a:pt x="13707" y="27885"/>
                </a:cubicBezTo>
                <a:close/>
                <a:moveTo>
                  <a:pt x="20607" y="27885"/>
                </a:moveTo>
                <a:cubicBezTo>
                  <a:pt x="20324" y="27885"/>
                  <a:pt x="19945" y="28169"/>
                  <a:pt x="19945" y="28547"/>
                </a:cubicBezTo>
                <a:cubicBezTo>
                  <a:pt x="19945" y="28925"/>
                  <a:pt x="20135" y="29303"/>
                  <a:pt x="20607" y="29303"/>
                </a:cubicBezTo>
                <a:cubicBezTo>
                  <a:pt x="20985" y="29303"/>
                  <a:pt x="21363" y="28925"/>
                  <a:pt x="21363" y="28547"/>
                </a:cubicBezTo>
                <a:cubicBezTo>
                  <a:pt x="21363" y="28074"/>
                  <a:pt x="21080" y="27885"/>
                  <a:pt x="20607" y="27885"/>
                </a:cubicBezTo>
                <a:close/>
                <a:moveTo>
                  <a:pt x="27602" y="27885"/>
                </a:moveTo>
                <a:cubicBezTo>
                  <a:pt x="27224" y="27885"/>
                  <a:pt x="26846" y="28169"/>
                  <a:pt x="26846" y="28547"/>
                </a:cubicBezTo>
                <a:cubicBezTo>
                  <a:pt x="26846" y="28925"/>
                  <a:pt x="27129" y="29303"/>
                  <a:pt x="27602" y="29303"/>
                </a:cubicBezTo>
                <a:cubicBezTo>
                  <a:pt x="27980" y="29303"/>
                  <a:pt x="28358" y="28925"/>
                  <a:pt x="28358" y="28547"/>
                </a:cubicBezTo>
                <a:cubicBezTo>
                  <a:pt x="28358" y="28074"/>
                  <a:pt x="28075" y="27885"/>
                  <a:pt x="27602" y="27885"/>
                </a:cubicBezTo>
                <a:close/>
                <a:moveTo>
                  <a:pt x="34691" y="27885"/>
                </a:moveTo>
                <a:cubicBezTo>
                  <a:pt x="34313" y="27885"/>
                  <a:pt x="33935" y="28169"/>
                  <a:pt x="33935" y="28547"/>
                </a:cubicBezTo>
                <a:cubicBezTo>
                  <a:pt x="33935" y="28925"/>
                  <a:pt x="34219" y="29303"/>
                  <a:pt x="34691" y="29303"/>
                </a:cubicBezTo>
                <a:cubicBezTo>
                  <a:pt x="35070" y="29303"/>
                  <a:pt x="35448" y="28925"/>
                  <a:pt x="35448" y="28547"/>
                </a:cubicBezTo>
                <a:cubicBezTo>
                  <a:pt x="35259" y="28074"/>
                  <a:pt x="35070" y="27885"/>
                  <a:pt x="34691" y="27885"/>
                </a:cubicBezTo>
                <a:close/>
                <a:moveTo>
                  <a:pt x="41686" y="27885"/>
                </a:moveTo>
                <a:cubicBezTo>
                  <a:pt x="41308" y="27885"/>
                  <a:pt x="40930" y="28169"/>
                  <a:pt x="40930" y="28547"/>
                </a:cubicBezTo>
                <a:cubicBezTo>
                  <a:pt x="40930" y="28925"/>
                  <a:pt x="41214" y="29303"/>
                  <a:pt x="41686" y="29303"/>
                </a:cubicBezTo>
                <a:cubicBezTo>
                  <a:pt x="42064" y="29303"/>
                  <a:pt x="42348" y="28925"/>
                  <a:pt x="42348" y="28547"/>
                </a:cubicBezTo>
                <a:cubicBezTo>
                  <a:pt x="42253" y="28074"/>
                  <a:pt x="42064" y="27885"/>
                  <a:pt x="41686" y="27885"/>
                </a:cubicBezTo>
                <a:close/>
                <a:moveTo>
                  <a:pt x="48681" y="27885"/>
                </a:moveTo>
                <a:cubicBezTo>
                  <a:pt x="48303" y="27885"/>
                  <a:pt x="47925" y="28169"/>
                  <a:pt x="47925" y="28547"/>
                </a:cubicBezTo>
                <a:cubicBezTo>
                  <a:pt x="47925" y="28925"/>
                  <a:pt x="48114" y="29303"/>
                  <a:pt x="48681" y="29303"/>
                </a:cubicBezTo>
                <a:cubicBezTo>
                  <a:pt x="48965" y="29303"/>
                  <a:pt x="49343" y="28925"/>
                  <a:pt x="49343" y="28547"/>
                </a:cubicBezTo>
                <a:cubicBezTo>
                  <a:pt x="49248" y="28074"/>
                  <a:pt x="48965" y="27885"/>
                  <a:pt x="48681" y="27885"/>
                </a:cubicBezTo>
                <a:close/>
                <a:moveTo>
                  <a:pt x="55581" y="27885"/>
                </a:moveTo>
                <a:cubicBezTo>
                  <a:pt x="55298" y="27885"/>
                  <a:pt x="54920" y="28169"/>
                  <a:pt x="54920" y="28547"/>
                </a:cubicBezTo>
                <a:cubicBezTo>
                  <a:pt x="54920" y="28925"/>
                  <a:pt x="55109" y="29303"/>
                  <a:pt x="55581" y="29303"/>
                </a:cubicBezTo>
                <a:cubicBezTo>
                  <a:pt x="55960" y="29303"/>
                  <a:pt x="56338" y="28925"/>
                  <a:pt x="56338" y="28547"/>
                </a:cubicBezTo>
                <a:cubicBezTo>
                  <a:pt x="56243" y="28074"/>
                  <a:pt x="55960" y="27885"/>
                  <a:pt x="55581" y="27885"/>
                </a:cubicBezTo>
                <a:close/>
                <a:moveTo>
                  <a:pt x="62576" y="27885"/>
                </a:moveTo>
                <a:cubicBezTo>
                  <a:pt x="62198" y="27885"/>
                  <a:pt x="61820" y="28169"/>
                  <a:pt x="61820" y="28547"/>
                </a:cubicBezTo>
                <a:cubicBezTo>
                  <a:pt x="61820" y="28925"/>
                  <a:pt x="62104" y="29303"/>
                  <a:pt x="62576" y="29303"/>
                </a:cubicBezTo>
                <a:cubicBezTo>
                  <a:pt x="62954" y="29303"/>
                  <a:pt x="63333" y="28925"/>
                  <a:pt x="63333" y="28547"/>
                </a:cubicBezTo>
                <a:cubicBezTo>
                  <a:pt x="63144" y="28074"/>
                  <a:pt x="62954" y="27885"/>
                  <a:pt x="62576" y="27885"/>
                </a:cubicBezTo>
                <a:close/>
                <a:moveTo>
                  <a:pt x="69571" y="27885"/>
                </a:moveTo>
                <a:cubicBezTo>
                  <a:pt x="69193" y="27885"/>
                  <a:pt x="68815" y="28169"/>
                  <a:pt x="68815" y="28547"/>
                </a:cubicBezTo>
                <a:cubicBezTo>
                  <a:pt x="68815" y="28925"/>
                  <a:pt x="69099" y="29303"/>
                  <a:pt x="69571" y="29303"/>
                </a:cubicBezTo>
                <a:cubicBezTo>
                  <a:pt x="69949" y="29303"/>
                  <a:pt x="70233" y="28925"/>
                  <a:pt x="70233" y="28547"/>
                </a:cubicBezTo>
                <a:cubicBezTo>
                  <a:pt x="70138" y="28074"/>
                  <a:pt x="69949" y="27885"/>
                  <a:pt x="69571" y="27885"/>
                </a:cubicBezTo>
                <a:close/>
                <a:moveTo>
                  <a:pt x="3309" y="29492"/>
                </a:moveTo>
                <a:cubicBezTo>
                  <a:pt x="2931" y="29492"/>
                  <a:pt x="2553" y="29870"/>
                  <a:pt x="2553" y="30248"/>
                </a:cubicBezTo>
                <a:cubicBezTo>
                  <a:pt x="2553" y="30626"/>
                  <a:pt x="2742" y="30910"/>
                  <a:pt x="3309" y="30910"/>
                </a:cubicBezTo>
                <a:cubicBezTo>
                  <a:pt x="3593" y="30910"/>
                  <a:pt x="3971" y="30626"/>
                  <a:pt x="3971" y="30248"/>
                </a:cubicBezTo>
                <a:cubicBezTo>
                  <a:pt x="3876" y="29870"/>
                  <a:pt x="3593" y="29492"/>
                  <a:pt x="3309" y="29492"/>
                </a:cubicBezTo>
                <a:close/>
                <a:moveTo>
                  <a:pt x="10209" y="29492"/>
                </a:moveTo>
                <a:cubicBezTo>
                  <a:pt x="9831" y="29492"/>
                  <a:pt x="9548" y="29870"/>
                  <a:pt x="9548" y="30248"/>
                </a:cubicBezTo>
                <a:cubicBezTo>
                  <a:pt x="9548" y="30626"/>
                  <a:pt x="9737" y="30910"/>
                  <a:pt x="10209" y="30910"/>
                </a:cubicBezTo>
                <a:cubicBezTo>
                  <a:pt x="10587" y="30910"/>
                  <a:pt x="10966" y="30626"/>
                  <a:pt x="10966" y="30248"/>
                </a:cubicBezTo>
                <a:cubicBezTo>
                  <a:pt x="10871" y="29870"/>
                  <a:pt x="10587" y="29492"/>
                  <a:pt x="10209" y="29492"/>
                </a:cubicBezTo>
                <a:close/>
                <a:moveTo>
                  <a:pt x="17204" y="29492"/>
                </a:moveTo>
                <a:cubicBezTo>
                  <a:pt x="16826" y="29492"/>
                  <a:pt x="16543" y="29870"/>
                  <a:pt x="16543" y="30248"/>
                </a:cubicBezTo>
                <a:cubicBezTo>
                  <a:pt x="16543" y="30626"/>
                  <a:pt x="16732" y="30910"/>
                  <a:pt x="17204" y="30910"/>
                </a:cubicBezTo>
                <a:cubicBezTo>
                  <a:pt x="17582" y="30910"/>
                  <a:pt x="17960" y="30626"/>
                  <a:pt x="17960" y="30248"/>
                </a:cubicBezTo>
                <a:cubicBezTo>
                  <a:pt x="17771" y="29870"/>
                  <a:pt x="17582" y="29492"/>
                  <a:pt x="17204" y="29492"/>
                </a:cubicBezTo>
                <a:close/>
                <a:moveTo>
                  <a:pt x="24199" y="29492"/>
                </a:moveTo>
                <a:cubicBezTo>
                  <a:pt x="23821" y="29492"/>
                  <a:pt x="23443" y="29870"/>
                  <a:pt x="23443" y="30248"/>
                </a:cubicBezTo>
                <a:cubicBezTo>
                  <a:pt x="23443" y="30626"/>
                  <a:pt x="23726" y="30910"/>
                  <a:pt x="24199" y="30910"/>
                </a:cubicBezTo>
                <a:cubicBezTo>
                  <a:pt x="24577" y="30910"/>
                  <a:pt x="24861" y="30626"/>
                  <a:pt x="24861" y="30248"/>
                </a:cubicBezTo>
                <a:cubicBezTo>
                  <a:pt x="24766" y="29870"/>
                  <a:pt x="24577" y="29492"/>
                  <a:pt x="24199" y="29492"/>
                </a:cubicBezTo>
                <a:close/>
                <a:moveTo>
                  <a:pt x="31099" y="29492"/>
                </a:moveTo>
                <a:cubicBezTo>
                  <a:pt x="30816" y="29492"/>
                  <a:pt x="30438" y="29870"/>
                  <a:pt x="30438" y="30248"/>
                </a:cubicBezTo>
                <a:cubicBezTo>
                  <a:pt x="30438" y="30626"/>
                  <a:pt x="30627" y="30910"/>
                  <a:pt x="31099" y="30910"/>
                </a:cubicBezTo>
                <a:cubicBezTo>
                  <a:pt x="31478" y="30910"/>
                  <a:pt x="31856" y="30626"/>
                  <a:pt x="31856" y="30248"/>
                </a:cubicBezTo>
                <a:cubicBezTo>
                  <a:pt x="31761" y="29870"/>
                  <a:pt x="31478" y="29492"/>
                  <a:pt x="31099" y="29492"/>
                </a:cubicBezTo>
                <a:close/>
                <a:moveTo>
                  <a:pt x="38094" y="29492"/>
                </a:moveTo>
                <a:cubicBezTo>
                  <a:pt x="37811" y="29492"/>
                  <a:pt x="37433" y="29870"/>
                  <a:pt x="37433" y="30248"/>
                </a:cubicBezTo>
                <a:cubicBezTo>
                  <a:pt x="37433" y="30626"/>
                  <a:pt x="37622" y="30910"/>
                  <a:pt x="38094" y="30910"/>
                </a:cubicBezTo>
                <a:cubicBezTo>
                  <a:pt x="38472" y="30910"/>
                  <a:pt x="38851" y="30626"/>
                  <a:pt x="38851" y="30248"/>
                </a:cubicBezTo>
                <a:cubicBezTo>
                  <a:pt x="38851" y="29870"/>
                  <a:pt x="38472" y="29492"/>
                  <a:pt x="38094" y="29492"/>
                </a:cubicBezTo>
                <a:close/>
                <a:moveTo>
                  <a:pt x="45089" y="29492"/>
                </a:moveTo>
                <a:cubicBezTo>
                  <a:pt x="44711" y="29492"/>
                  <a:pt x="44333" y="29870"/>
                  <a:pt x="44333" y="30248"/>
                </a:cubicBezTo>
                <a:cubicBezTo>
                  <a:pt x="44333" y="30626"/>
                  <a:pt x="44617" y="30910"/>
                  <a:pt x="45089" y="30910"/>
                </a:cubicBezTo>
                <a:cubicBezTo>
                  <a:pt x="45467" y="30910"/>
                  <a:pt x="45845" y="30626"/>
                  <a:pt x="45845" y="30248"/>
                </a:cubicBezTo>
                <a:cubicBezTo>
                  <a:pt x="45845" y="29870"/>
                  <a:pt x="45467" y="29492"/>
                  <a:pt x="45089" y="29492"/>
                </a:cubicBezTo>
                <a:close/>
                <a:moveTo>
                  <a:pt x="52084" y="29492"/>
                </a:moveTo>
                <a:cubicBezTo>
                  <a:pt x="51706" y="29492"/>
                  <a:pt x="51328" y="29870"/>
                  <a:pt x="51328" y="30248"/>
                </a:cubicBezTo>
                <a:cubicBezTo>
                  <a:pt x="51328" y="30626"/>
                  <a:pt x="51611" y="30910"/>
                  <a:pt x="52084" y="30910"/>
                </a:cubicBezTo>
                <a:cubicBezTo>
                  <a:pt x="52462" y="30910"/>
                  <a:pt x="52746" y="30626"/>
                  <a:pt x="52746" y="30248"/>
                </a:cubicBezTo>
                <a:cubicBezTo>
                  <a:pt x="52746" y="29870"/>
                  <a:pt x="52368" y="29492"/>
                  <a:pt x="52084" y="29492"/>
                </a:cubicBezTo>
                <a:close/>
                <a:moveTo>
                  <a:pt x="59079" y="29492"/>
                </a:moveTo>
                <a:cubicBezTo>
                  <a:pt x="58701" y="29492"/>
                  <a:pt x="58323" y="29870"/>
                  <a:pt x="58323" y="30248"/>
                </a:cubicBezTo>
                <a:cubicBezTo>
                  <a:pt x="58323" y="30626"/>
                  <a:pt x="58512" y="30910"/>
                  <a:pt x="59079" y="30910"/>
                </a:cubicBezTo>
                <a:cubicBezTo>
                  <a:pt x="59363" y="30910"/>
                  <a:pt x="59741" y="30626"/>
                  <a:pt x="59741" y="30248"/>
                </a:cubicBezTo>
                <a:cubicBezTo>
                  <a:pt x="59741" y="29870"/>
                  <a:pt x="59363" y="29492"/>
                  <a:pt x="59079" y="29492"/>
                </a:cubicBezTo>
                <a:close/>
                <a:moveTo>
                  <a:pt x="65979" y="29492"/>
                </a:moveTo>
                <a:cubicBezTo>
                  <a:pt x="65601" y="29492"/>
                  <a:pt x="65318" y="29870"/>
                  <a:pt x="65318" y="30248"/>
                </a:cubicBezTo>
                <a:cubicBezTo>
                  <a:pt x="65318" y="30626"/>
                  <a:pt x="65507" y="30910"/>
                  <a:pt x="65979" y="30910"/>
                </a:cubicBezTo>
                <a:cubicBezTo>
                  <a:pt x="66357" y="30910"/>
                  <a:pt x="66735" y="30626"/>
                  <a:pt x="66735" y="30248"/>
                </a:cubicBezTo>
                <a:cubicBezTo>
                  <a:pt x="66735" y="29870"/>
                  <a:pt x="66357" y="29492"/>
                  <a:pt x="65979" y="29492"/>
                </a:cubicBezTo>
                <a:close/>
                <a:moveTo>
                  <a:pt x="72974" y="29492"/>
                </a:moveTo>
                <a:cubicBezTo>
                  <a:pt x="72596" y="29492"/>
                  <a:pt x="72312" y="29870"/>
                  <a:pt x="72312" y="30248"/>
                </a:cubicBezTo>
                <a:cubicBezTo>
                  <a:pt x="72407" y="30626"/>
                  <a:pt x="72596" y="30910"/>
                  <a:pt x="72974" y="30910"/>
                </a:cubicBezTo>
                <a:cubicBezTo>
                  <a:pt x="73352" y="30910"/>
                  <a:pt x="73730" y="30626"/>
                  <a:pt x="73730" y="30248"/>
                </a:cubicBezTo>
                <a:cubicBezTo>
                  <a:pt x="73730" y="29870"/>
                  <a:pt x="73447" y="29492"/>
                  <a:pt x="72974" y="29492"/>
                </a:cubicBezTo>
                <a:close/>
                <a:moveTo>
                  <a:pt x="284" y="31761"/>
                </a:moveTo>
                <a:lnTo>
                  <a:pt x="284" y="31950"/>
                </a:lnTo>
                <a:cubicBezTo>
                  <a:pt x="284" y="32139"/>
                  <a:pt x="284" y="32328"/>
                  <a:pt x="190" y="32422"/>
                </a:cubicBezTo>
                <a:cubicBezTo>
                  <a:pt x="284" y="32328"/>
                  <a:pt x="379" y="32233"/>
                  <a:pt x="379" y="31950"/>
                </a:cubicBezTo>
                <a:cubicBezTo>
                  <a:pt x="379" y="31855"/>
                  <a:pt x="284" y="31855"/>
                  <a:pt x="284" y="31761"/>
                </a:cubicBezTo>
                <a:close/>
                <a:moveTo>
                  <a:pt x="6712" y="31288"/>
                </a:moveTo>
                <a:cubicBezTo>
                  <a:pt x="6334" y="31288"/>
                  <a:pt x="5956" y="31666"/>
                  <a:pt x="5956" y="32044"/>
                </a:cubicBezTo>
                <a:cubicBezTo>
                  <a:pt x="5956" y="32328"/>
                  <a:pt x="6239" y="32706"/>
                  <a:pt x="6712" y="32706"/>
                </a:cubicBezTo>
                <a:cubicBezTo>
                  <a:pt x="7090" y="32706"/>
                  <a:pt x="7374" y="32328"/>
                  <a:pt x="7374" y="32044"/>
                </a:cubicBezTo>
                <a:cubicBezTo>
                  <a:pt x="7374" y="31666"/>
                  <a:pt x="7090" y="31288"/>
                  <a:pt x="6712" y="31288"/>
                </a:cubicBezTo>
                <a:close/>
                <a:moveTo>
                  <a:pt x="13707" y="31288"/>
                </a:moveTo>
                <a:cubicBezTo>
                  <a:pt x="13329" y="31288"/>
                  <a:pt x="12951" y="31666"/>
                  <a:pt x="12951" y="32044"/>
                </a:cubicBezTo>
                <a:cubicBezTo>
                  <a:pt x="12951" y="32328"/>
                  <a:pt x="13234" y="32706"/>
                  <a:pt x="13707" y="32706"/>
                </a:cubicBezTo>
                <a:cubicBezTo>
                  <a:pt x="13990" y="32706"/>
                  <a:pt x="14368" y="32328"/>
                  <a:pt x="14368" y="32044"/>
                </a:cubicBezTo>
                <a:cubicBezTo>
                  <a:pt x="14368" y="31666"/>
                  <a:pt x="13990" y="31288"/>
                  <a:pt x="13707" y="31288"/>
                </a:cubicBezTo>
                <a:close/>
                <a:moveTo>
                  <a:pt x="20607" y="31288"/>
                </a:moveTo>
                <a:cubicBezTo>
                  <a:pt x="20324" y="31288"/>
                  <a:pt x="19945" y="31666"/>
                  <a:pt x="19945" y="32044"/>
                </a:cubicBezTo>
                <a:cubicBezTo>
                  <a:pt x="19945" y="32328"/>
                  <a:pt x="20135" y="32706"/>
                  <a:pt x="20607" y="32706"/>
                </a:cubicBezTo>
                <a:cubicBezTo>
                  <a:pt x="20985" y="32706"/>
                  <a:pt x="21363" y="32328"/>
                  <a:pt x="21363" y="32044"/>
                </a:cubicBezTo>
                <a:cubicBezTo>
                  <a:pt x="21363" y="31666"/>
                  <a:pt x="21080" y="31288"/>
                  <a:pt x="20607" y="31288"/>
                </a:cubicBezTo>
                <a:close/>
                <a:moveTo>
                  <a:pt x="27602" y="31288"/>
                </a:moveTo>
                <a:cubicBezTo>
                  <a:pt x="27224" y="31288"/>
                  <a:pt x="26846" y="31666"/>
                  <a:pt x="26846" y="32044"/>
                </a:cubicBezTo>
                <a:cubicBezTo>
                  <a:pt x="26846" y="32328"/>
                  <a:pt x="27129" y="32706"/>
                  <a:pt x="27602" y="32706"/>
                </a:cubicBezTo>
                <a:cubicBezTo>
                  <a:pt x="27980" y="32706"/>
                  <a:pt x="28358" y="32328"/>
                  <a:pt x="28358" y="32044"/>
                </a:cubicBezTo>
                <a:cubicBezTo>
                  <a:pt x="28358" y="31666"/>
                  <a:pt x="28075" y="31288"/>
                  <a:pt x="27602" y="31288"/>
                </a:cubicBezTo>
                <a:close/>
                <a:moveTo>
                  <a:pt x="34691" y="31288"/>
                </a:moveTo>
                <a:cubicBezTo>
                  <a:pt x="34313" y="31288"/>
                  <a:pt x="33935" y="31666"/>
                  <a:pt x="33935" y="32044"/>
                </a:cubicBezTo>
                <a:cubicBezTo>
                  <a:pt x="33935" y="32328"/>
                  <a:pt x="34219" y="32706"/>
                  <a:pt x="34691" y="32706"/>
                </a:cubicBezTo>
                <a:cubicBezTo>
                  <a:pt x="35070" y="32706"/>
                  <a:pt x="35448" y="32328"/>
                  <a:pt x="35448" y="32044"/>
                </a:cubicBezTo>
                <a:cubicBezTo>
                  <a:pt x="35259" y="31666"/>
                  <a:pt x="35070" y="31288"/>
                  <a:pt x="34691" y="31288"/>
                </a:cubicBezTo>
                <a:close/>
                <a:moveTo>
                  <a:pt x="41686" y="31288"/>
                </a:moveTo>
                <a:cubicBezTo>
                  <a:pt x="41308" y="31288"/>
                  <a:pt x="40930" y="31666"/>
                  <a:pt x="40930" y="32044"/>
                </a:cubicBezTo>
                <a:cubicBezTo>
                  <a:pt x="40930" y="32328"/>
                  <a:pt x="41214" y="32706"/>
                  <a:pt x="41686" y="32706"/>
                </a:cubicBezTo>
                <a:cubicBezTo>
                  <a:pt x="42064" y="32706"/>
                  <a:pt x="42348" y="32328"/>
                  <a:pt x="42348" y="32044"/>
                </a:cubicBezTo>
                <a:cubicBezTo>
                  <a:pt x="42253" y="31666"/>
                  <a:pt x="42064" y="31288"/>
                  <a:pt x="41686" y="31288"/>
                </a:cubicBezTo>
                <a:close/>
                <a:moveTo>
                  <a:pt x="48681" y="31288"/>
                </a:moveTo>
                <a:cubicBezTo>
                  <a:pt x="48303" y="31288"/>
                  <a:pt x="47925" y="31666"/>
                  <a:pt x="47925" y="32044"/>
                </a:cubicBezTo>
                <a:cubicBezTo>
                  <a:pt x="47925" y="32328"/>
                  <a:pt x="48114" y="32706"/>
                  <a:pt x="48681" y="32706"/>
                </a:cubicBezTo>
                <a:cubicBezTo>
                  <a:pt x="48965" y="32706"/>
                  <a:pt x="49343" y="32328"/>
                  <a:pt x="49343" y="32044"/>
                </a:cubicBezTo>
                <a:cubicBezTo>
                  <a:pt x="49248" y="31666"/>
                  <a:pt x="48965" y="31288"/>
                  <a:pt x="48681" y="31288"/>
                </a:cubicBezTo>
                <a:close/>
                <a:moveTo>
                  <a:pt x="55581" y="31288"/>
                </a:moveTo>
                <a:cubicBezTo>
                  <a:pt x="55298" y="31288"/>
                  <a:pt x="54920" y="31666"/>
                  <a:pt x="54920" y="32044"/>
                </a:cubicBezTo>
                <a:cubicBezTo>
                  <a:pt x="54920" y="32328"/>
                  <a:pt x="55109" y="32706"/>
                  <a:pt x="55581" y="32706"/>
                </a:cubicBezTo>
                <a:cubicBezTo>
                  <a:pt x="55960" y="32706"/>
                  <a:pt x="56338" y="32328"/>
                  <a:pt x="56338" y="32044"/>
                </a:cubicBezTo>
                <a:cubicBezTo>
                  <a:pt x="56243" y="31666"/>
                  <a:pt x="55960" y="31288"/>
                  <a:pt x="55581" y="31288"/>
                </a:cubicBezTo>
                <a:close/>
                <a:moveTo>
                  <a:pt x="62576" y="31288"/>
                </a:moveTo>
                <a:cubicBezTo>
                  <a:pt x="62198" y="31288"/>
                  <a:pt x="61820" y="31666"/>
                  <a:pt x="61820" y="32044"/>
                </a:cubicBezTo>
                <a:cubicBezTo>
                  <a:pt x="61820" y="32328"/>
                  <a:pt x="62104" y="32706"/>
                  <a:pt x="62576" y="32706"/>
                </a:cubicBezTo>
                <a:cubicBezTo>
                  <a:pt x="62954" y="32706"/>
                  <a:pt x="63333" y="32328"/>
                  <a:pt x="63333" y="32044"/>
                </a:cubicBezTo>
                <a:cubicBezTo>
                  <a:pt x="63144" y="31666"/>
                  <a:pt x="62954" y="31288"/>
                  <a:pt x="62576" y="31288"/>
                </a:cubicBezTo>
                <a:close/>
                <a:moveTo>
                  <a:pt x="69571" y="31288"/>
                </a:moveTo>
                <a:cubicBezTo>
                  <a:pt x="69193" y="31288"/>
                  <a:pt x="68815" y="31666"/>
                  <a:pt x="68815" y="32044"/>
                </a:cubicBezTo>
                <a:cubicBezTo>
                  <a:pt x="68815" y="32328"/>
                  <a:pt x="69099" y="32706"/>
                  <a:pt x="69571" y="32706"/>
                </a:cubicBezTo>
                <a:cubicBezTo>
                  <a:pt x="69949" y="32706"/>
                  <a:pt x="70233" y="32328"/>
                  <a:pt x="70233" y="32044"/>
                </a:cubicBezTo>
                <a:cubicBezTo>
                  <a:pt x="70138" y="31666"/>
                  <a:pt x="69949" y="31288"/>
                  <a:pt x="69571" y="31288"/>
                </a:cubicBezTo>
                <a:close/>
                <a:moveTo>
                  <a:pt x="3309" y="33084"/>
                </a:moveTo>
                <a:cubicBezTo>
                  <a:pt x="2931" y="33084"/>
                  <a:pt x="2553" y="33462"/>
                  <a:pt x="2553" y="33746"/>
                </a:cubicBezTo>
                <a:cubicBezTo>
                  <a:pt x="2553" y="34124"/>
                  <a:pt x="2742" y="34502"/>
                  <a:pt x="3309" y="34502"/>
                </a:cubicBezTo>
                <a:cubicBezTo>
                  <a:pt x="3593" y="34502"/>
                  <a:pt x="3971" y="34124"/>
                  <a:pt x="3971" y="33746"/>
                </a:cubicBezTo>
                <a:cubicBezTo>
                  <a:pt x="3876" y="33273"/>
                  <a:pt x="3593" y="33084"/>
                  <a:pt x="3309" y="33084"/>
                </a:cubicBezTo>
                <a:close/>
                <a:moveTo>
                  <a:pt x="10209" y="33084"/>
                </a:moveTo>
                <a:cubicBezTo>
                  <a:pt x="9831" y="33084"/>
                  <a:pt x="9548" y="33462"/>
                  <a:pt x="9548" y="33746"/>
                </a:cubicBezTo>
                <a:cubicBezTo>
                  <a:pt x="9548" y="34124"/>
                  <a:pt x="9737" y="34502"/>
                  <a:pt x="10209" y="34502"/>
                </a:cubicBezTo>
                <a:cubicBezTo>
                  <a:pt x="10587" y="34502"/>
                  <a:pt x="10966" y="34124"/>
                  <a:pt x="10966" y="33746"/>
                </a:cubicBezTo>
                <a:cubicBezTo>
                  <a:pt x="10871" y="33273"/>
                  <a:pt x="10587" y="33084"/>
                  <a:pt x="10209" y="33084"/>
                </a:cubicBezTo>
                <a:close/>
                <a:moveTo>
                  <a:pt x="17204" y="33084"/>
                </a:moveTo>
                <a:cubicBezTo>
                  <a:pt x="16826" y="33084"/>
                  <a:pt x="16543" y="33462"/>
                  <a:pt x="16543" y="33746"/>
                </a:cubicBezTo>
                <a:cubicBezTo>
                  <a:pt x="16543" y="34124"/>
                  <a:pt x="16732" y="34502"/>
                  <a:pt x="17204" y="34502"/>
                </a:cubicBezTo>
                <a:cubicBezTo>
                  <a:pt x="17582" y="34502"/>
                  <a:pt x="17960" y="34124"/>
                  <a:pt x="17960" y="33746"/>
                </a:cubicBezTo>
                <a:cubicBezTo>
                  <a:pt x="17771" y="33273"/>
                  <a:pt x="17582" y="33084"/>
                  <a:pt x="17204" y="33084"/>
                </a:cubicBezTo>
                <a:close/>
                <a:moveTo>
                  <a:pt x="24199" y="33084"/>
                </a:moveTo>
                <a:cubicBezTo>
                  <a:pt x="23821" y="33084"/>
                  <a:pt x="23443" y="33462"/>
                  <a:pt x="23443" y="33746"/>
                </a:cubicBezTo>
                <a:cubicBezTo>
                  <a:pt x="23443" y="34124"/>
                  <a:pt x="23726" y="34502"/>
                  <a:pt x="24199" y="34502"/>
                </a:cubicBezTo>
                <a:cubicBezTo>
                  <a:pt x="24577" y="34502"/>
                  <a:pt x="24861" y="34124"/>
                  <a:pt x="24861" y="33746"/>
                </a:cubicBezTo>
                <a:cubicBezTo>
                  <a:pt x="24766" y="33273"/>
                  <a:pt x="24577" y="33084"/>
                  <a:pt x="24199" y="33084"/>
                </a:cubicBezTo>
                <a:close/>
                <a:moveTo>
                  <a:pt x="31099" y="33084"/>
                </a:moveTo>
                <a:cubicBezTo>
                  <a:pt x="30816" y="33084"/>
                  <a:pt x="30438" y="33462"/>
                  <a:pt x="30438" y="33746"/>
                </a:cubicBezTo>
                <a:cubicBezTo>
                  <a:pt x="30438" y="34124"/>
                  <a:pt x="30627" y="34502"/>
                  <a:pt x="31099" y="34502"/>
                </a:cubicBezTo>
                <a:cubicBezTo>
                  <a:pt x="31478" y="34502"/>
                  <a:pt x="31856" y="34124"/>
                  <a:pt x="31856" y="33746"/>
                </a:cubicBezTo>
                <a:cubicBezTo>
                  <a:pt x="31761" y="33273"/>
                  <a:pt x="31478" y="33084"/>
                  <a:pt x="31099" y="33084"/>
                </a:cubicBezTo>
                <a:close/>
                <a:moveTo>
                  <a:pt x="38094" y="33084"/>
                </a:moveTo>
                <a:cubicBezTo>
                  <a:pt x="37811" y="33084"/>
                  <a:pt x="37433" y="33462"/>
                  <a:pt x="37433" y="33746"/>
                </a:cubicBezTo>
                <a:cubicBezTo>
                  <a:pt x="37433" y="34124"/>
                  <a:pt x="37622" y="34502"/>
                  <a:pt x="38094" y="34502"/>
                </a:cubicBezTo>
                <a:cubicBezTo>
                  <a:pt x="38472" y="34502"/>
                  <a:pt x="38851" y="34124"/>
                  <a:pt x="38851" y="33746"/>
                </a:cubicBezTo>
                <a:cubicBezTo>
                  <a:pt x="38851" y="33273"/>
                  <a:pt x="38472" y="33084"/>
                  <a:pt x="38094" y="33084"/>
                </a:cubicBezTo>
                <a:close/>
                <a:moveTo>
                  <a:pt x="45089" y="33084"/>
                </a:moveTo>
                <a:cubicBezTo>
                  <a:pt x="44711" y="33084"/>
                  <a:pt x="44333" y="33462"/>
                  <a:pt x="44333" y="33746"/>
                </a:cubicBezTo>
                <a:cubicBezTo>
                  <a:pt x="44333" y="34124"/>
                  <a:pt x="44617" y="34502"/>
                  <a:pt x="45089" y="34502"/>
                </a:cubicBezTo>
                <a:cubicBezTo>
                  <a:pt x="45467" y="34502"/>
                  <a:pt x="45845" y="34124"/>
                  <a:pt x="45845" y="33746"/>
                </a:cubicBezTo>
                <a:cubicBezTo>
                  <a:pt x="45845" y="33273"/>
                  <a:pt x="45467" y="33084"/>
                  <a:pt x="45089" y="33084"/>
                </a:cubicBezTo>
                <a:close/>
                <a:moveTo>
                  <a:pt x="52084" y="33084"/>
                </a:moveTo>
                <a:cubicBezTo>
                  <a:pt x="51706" y="33084"/>
                  <a:pt x="51328" y="33462"/>
                  <a:pt x="51328" y="33746"/>
                </a:cubicBezTo>
                <a:cubicBezTo>
                  <a:pt x="51328" y="34124"/>
                  <a:pt x="51611" y="34502"/>
                  <a:pt x="52084" y="34502"/>
                </a:cubicBezTo>
                <a:cubicBezTo>
                  <a:pt x="52462" y="34502"/>
                  <a:pt x="52746" y="34124"/>
                  <a:pt x="52746" y="33746"/>
                </a:cubicBezTo>
                <a:cubicBezTo>
                  <a:pt x="52746" y="33273"/>
                  <a:pt x="52368" y="33084"/>
                  <a:pt x="52084" y="33084"/>
                </a:cubicBezTo>
                <a:close/>
                <a:moveTo>
                  <a:pt x="59079" y="33084"/>
                </a:moveTo>
                <a:cubicBezTo>
                  <a:pt x="58701" y="33084"/>
                  <a:pt x="58323" y="33462"/>
                  <a:pt x="58323" y="33746"/>
                </a:cubicBezTo>
                <a:cubicBezTo>
                  <a:pt x="58323" y="34124"/>
                  <a:pt x="58512" y="34502"/>
                  <a:pt x="59079" y="34502"/>
                </a:cubicBezTo>
                <a:cubicBezTo>
                  <a:pt x="59363" y="34502"/>
                  <a:pt x="59741" y="34124"/>
                  <a:pt x="59741" y="33746"/>
                </a:cubicBezTo>
                <a:cubicBezTo>
                  <a:pt x="59741" y="33273"/>
                  <a:pt x="59363" y="33084"/>
                  <a:pt x="59079" y="33084"/>
                </a:cubicBezTo>
                <a:close/>
                <a:moveTo>
                  <a:pt x="65979" y="33084"/>
                </a:moveTo>
                <a:cubicBezTo>
                  <a:pt x="65601" y="33084"/>
                  <a:pt x="65318" y="33462"/>
                  <a:pt x="65318" y="33746"/>
                </a:cubicBezTo>
                <a:cubicBezTo>
                  <a:pt x="65318" y="34124"/>
                  <a:pt x="65507" y="34502"/>
                  <a:pt x="65979" y="34502"/>
                </a:cubicBezTo>
                <a:cubicBezTo>
                  <a:pt x="66357" y="34502"/>
                  <a:pt x="66735" y="34124"/>
                  <a:pt x="66735" y="33746"/>
                </a:cubicBezTo>
                <a:cubicBezTo>
                  <a:pt x="66735" y="33273"/>
                  <a:pt x="66357" y="33084"/>
                  <a:pt x="65979" y="33084"/>
                </a:cubicBezTo>
                <a:close/>
                <a:moveTo>
                  <a:pt x="72974" y="33084"/>
                </a:moveTo>
                <a:cubicBezTo>
                  <a:pt x="72596" y="33084"/>
                  <a:pt x="72312" y="33462"/>
                  <a:pt x="72312" y="33746"/>
                </a:cubicBezTo>
                <a:cubicBezTo>
                  <a:pt x="72312" y="34124"/>
                  <a:pt x="72502" y="34502"/>
                  <a:pt x="72974" y="34502"/>
                </a:cubicBezTo>
                <a:cubicBezTo>
                  <a:pt x="73352" y="34502"/>
                  <a:pt x="73730" y="34124"/>
                  <a:pt x="73730" y="33746"/>
                </a:cubicBezTo>
                <a:cubicBezTo>
                  <a:pt x="73730" y="33273"/>
                  <a:pt x="73352" y="33084"/>
                  <a:pt x="72974" y="33084"/>
                </a:cubicBezTo>
                <a:close/>
                <a:moveTo>
                  <a:pt x="1" y="34975"/>
                </a:moveTo>
                <a:lnTo>
                  <a:pt x="1" y="36109"/>
                </a:lnTo>
                <a:cubicBezTo>
                  <a:pt x="190" y="36014"/>
                  <a:pt x="379" y="35825"/>
                  <a:pt x="379" y="35542"/>
                </a:cubicBezTo>
                <a:cubicBezTo>
                  <a:pt x="379" y="35164"/>
                  <a:pt x="190" y="34975"/>
                  <a:pt x="1" y="34975"/>
                </a:cubicBezTo>
                <a:close/>
                <a:moveTo>
                  <a:pt x="6712" y="34880"/>
                </a:moveTo>
                <a:cubicBezTo>
                  <a:pt x="6334" y="34880"/>
                  <a:pt x="5956" y="35164"/>
                  <a:pt x="5956" y="35542"/>
                </a:cubicBezTo>
                <a:cubicBezTo>
                  <a:pt x="5956" y="35920"/>
                  <a:pt x="6239" y="36298"/>
                  <a:pt x="6712" y="36298"/>
                </a:cubicBezTo>
                <a:cubicBezTo>
                  <a:pt x="7090" y="36298"/>
                  <a:pt x="7374" y="35920"/>
                  <a:pt x="7374" y="35542"/>
                </a:cubicBezTo>
                <a:cubicBezTo>
                  <a:pt x="7374" y="35069"/>
                  <a:pt x="7090" y="34880"/>
                  <a:pt x="6712" y="34880"/>
                </a:cubicBezTo>
                <a:close/>
                <a:moveTo>
                  <a:pt x="13707" y="34880"/>
                </a:moveTo>
                <a:cubicBezTo>
                  <a:pt x="13329" y="34880"/>
                  <a:pt x="12951" y="35164"/>
                  <a:pt x="12951" y="35542"/>
                </a:cubicBezTo>
                <a:cubicBezTo>
                  <a:pt x="12951" y="35920"/>
                  <a:pt x="13234" y="36298"/>
                  <a:pt x="13707" y="36298"/>
                </a:cubicBezTo>
                <a:cubicBezTo>
                  <a:pt x="13990" y="36298"/>
                  <a:pt x="14368" y="35920"/>
                  <a:pt x="14368" y="35542"/>
                </a:cubicBezTo>
                <a:cubicBezTo>
                  <a:pt x="14368" y="35069"/>
                  <a:pt x="13990" y="34880"/>
                  <a:pt x="13707" y="34880"/>
                </a:cubicBezTo>
                <a:close/>
                <a:moveTo>
                  <a:pt x="20607" y="34880"/>
                </a:moveTo>
                <a:cubicBezTo>
                  <a:pt x="20324" y="34880"/>
                  <a:pt x="19945" y="35164"/>
                  <a:pt x="19945" y="35542"/>
                </a:cubicBezTo>
                <a:cubicBezTo>
                  <a:pt x="19945" y="35920"/>
                  <a:pt x="20135" y="36298"/>
                  <a:pt x="20607" y="36298"/>
                </a:cubicBezTo>
                <a:cubicBezTo>
                  <a:pt x="20985" y="36298"/>
                  <a:pt x="21363" y="35920"/>
                  <a:pt x="21363" y="35542"/>
                </a:cubicBezTo>
                <a:cubicBezTo>
                  <a:pt x="21363" y="35069"/>
                  <a:pt x="21080" y="34880"/>
                  <a:pt x="20607" y="34880"/>
                </a:cubicBezTo>
                <a:close/>
                <a:moveTo>
                  <a:pt x="27602" y="34880"/>
                </a:moveTo>
                <a:cubicBezTo>
                  <a:pt x="27224" y="34880"/>
                  <a:pt x="26846" y="35164"/>
                  <a:pt x="26846" y="35542"/>
                </a:cubicBezTo>
                <a:cubicBezTo>
                  <a:pt x="26846" y="35920"/>
                  <a:pt x="27129" y="36298"/>
                  <a:pt x="27602" y="36298"/>
                </a:cubicBezTo>
                <a:cubicBezTo>
                  <a:pt x="27980" y="36298"/>
                  <a:pt x="28358" y="35920"/>
                  <a:pt x="28358" y="35542"/>
                </a:cubicBezTo>
                <a:cubicBezTo>
                  <a:pt x="28358" y="35069"/>
                  <a:pt x="28075" y="34880"/>
                  <a:pt x="27602" y="34880"/>
                </a:cubicBezTo>
                <a:close/>
                <a:moveTo>
                  <a:pt x="34691" y="34880"/>
                </a:moveTo>
                <a:cubicBezTo>
                  <a:pt x="34313" y="34880"/>
                  <a:pt x="33935" y="35164"/>
                  <a:pt x="33935" y="35542"/>
                </a:cubicBezTo>
                <a:cubicBezTo>
                  <a:pt x="33935" y="35920"/>
                  <a:pt x="34219" y="36298"/>
                  <a:pt x="34691" y="36298"/>
                </a:cubicBezTo>
                <a:cubicBezTo>
                  <a:pt x="35070" y="36298"/>
                  <a:pt x="35448" y="35920"/>
                  <a:pt x="35448" y="35542"/>
                </a:cubicBezTo>
                <a:cubicBezTo>
                  <a:pt x="35259" y="35069"/>
                  <a:pt x="35070" y="34880"/>
                  <a:pt x="34691" y="34880"/>
                </a:cubicBezTo>
                <a:close/>
                <a:moveTo>
                  <a:pt x="41686" y="34880"/>
                </a:moveTo>
                <a:cubicBezTo>
                  <a:pt x="41308" y="34880"/>
                  <a:pt x="40930" y="35164"/>
                  <a:pt x="40930" y="35542"/>
                </a:cubicBezTo>
                <a:cubicBezTo>
                  <a:pt x="40930" y="35920"/>
                  <a:pt x="41214" y="36298"/>
                  <a:pt x="41686" y="36298"/>
                </a:cubicBezTo>
                <a:cubicBezTo>
                  <a:pt x="42064" y="36298"/>
                  <a:pt x="42348" y="35920"/>
                  <a:pt x="42348" y="35542"/>
                </a:cubicBezTo>
                <a:cubicBezTo>
                  <a:pt x="42253" y="35069"/>
                  <a:pt x="42064" y="34880"/>
                  <a:pt x="41686" y="34880"/>
                </a:cubicBezTo>
                <a:close/>
                <a:moveTo>
                  <a:pt x="48681" y="34880"/>
                </a:moveTo>
                <a:cubicBezTo>
                  <a:pt x="48303" y="34880"/>
                  <a:pt x="47925" y="35164"/>
                  <a:pt x="47925" y="35542"/>
                </a:cubicBezTo>
                <a:cubicBezTo>
                  <a:pt x="47925" y="35920"/>
                  <a:pt x="48114" y="36298"/>
                  <a:pt x="48681" y="36298"/>
                </a:cubicBezTo>
                <a:cubicBezTo>
                  <a:pt x="48965" y="36298"/>
                  <a:pt x="49343" y="35920"/>
                  <a:pt x="49343" y="35542"/>
                </a:cubicBezTo>
                <a:cubicBezTo>
                  <a:pt x="49248" y="35069"/>
                  <a:pt x="48965" y="34880"/>
                  <a:pt x="48681" y="34880"/>
                </a:cubicBezTo>
                <a:close/>
                <a:moveTo>
                  <a:pt x="55581" y="34880"/>
                </a:moveTo>
                <a:cubicBezTo>
                  <a:pt x="55298" y="34880"/>
                  <a:pt x="54920" y="35164"/>
                  <a:pt x="54920" y="35542"/>
                </a:cubicBezTo>
                <a:cubicBezTo>
                  <a:pt x="54920" y="35920"/>
                  <a:pt x="55109" y="36298"/>
                  <a:pt x="55581" y="36298"/>
                </a:cubicBezTo>
                <a:cubicBezTo>
                  <a:pt x="55960" y="36298"/>
                  <a:pt x="56338" y="35920"/>
                  <a:pt x="56338" y="35542"/>
                </a:cubicBezTo>
                <a:cubicBezTo>
                  <a:pt x="56243" y="35069"/>
                  <a:pt x="55960" y="34880"/>
                  <a:pt x="55581" y="34880"/>
                </a:cubicBezTo>
                <a:close/>
                <a:moveTo>
                  <a:pt x="62576" y="34880"/>
                </a:moveTo>
                <a:cubicBezTo>
                  <a:pt x="62198" y="34880"/>
                  <a:pt x="61820" y="35164"/>
                  <a:pt x="61820" y="35542"/>
                </a:cubicBezTo>
                <a:cubicBezTo>
                  <a:pt x="61820" y="35920"/>
                  <a:pt x="62104" y="36298"/>
                  <a:pt x="62576" y="36298"/>
                </a:cubicBezTo>
                <a:cubicBezTo>
                  <a:pt x="62954" y="36298"/>
                  <a:pt x="63333" y="35920"/>
                  <a:pt x="63333" y="35542"/>
                </a:cubicBezTo>
                <a:cubicBezTo>
                  <a:pt x="63144" y="35069"/>
                  <a:pt x="62954" y="34880"/>
                  <a:pt x="62576" y="34880"/>
                </a:cubicBezTo>
                <a:close/>
                <a:moveTo>
                  <a:pt x="69571" y="34880"/>
                </a:moveTo>
                <a:cubicBezTo>
                  <a:pt x="69193" y="34880"/>
                  <a:pt x="68815" y="35164"/>
                  <a:pt x="68815" y="35542"/>
                </a:cubicBezTo>
                <a:cubicBezTo>
                  <a:pt x="68815" y="35920"/>
                  <a:pt x="69099" y="36298"/>
                  <a:pt x="69571" y="36298"/>
                </a:cubicBezTo>
                <a:cubicBezTo>
                  <a:pt x="69949" y="36298"/>
                  <a:pt x="70233" y="35920"/>
                  <a:pt x="70233" y="35542"/>
                </a:cubicBezTo>
                <a:cubicBezTo>
                  <a:pt x="70138" y="35069"/>
                  <a:pt x="69949" y="34880"/>
                  <a:pt x="69571" y="34880"/>
                </a:cubicBezTo>
                <a:close/>
                <a:moveTo>
                  <a:pt x="3309" y="36487"/>
                </a:moveTo>
                <a:cubicBezTo>
                  <a:pt x="2931" y="36487"/>
                  <a:pt x="2553" y="36865"/>
                  <a:pt x="2553" y="37243"/>
                </a:cubicBezTo>
                <a:cubicBezTo>
                  <a:pt x="2553" y="37527"/>
                  <a:pt x="2742" y="37905"/>
                  <a:pt x="3309" y="37905"/>
                </a:cubicBezTo>
                <a:cubicBezTo>
                  <a:pt x="3593" y="37905"/>
                  <a:pt x="3971" y="37527"/>
                  <a:pt x="3971" y="37243"/>
                </a:cubicBezTo>
                <a:cubicBezTo>
                  <a:pt x="3876" y="36865"/>
                  <a:pt x="3593" y="36487"/>
                  <a:pt x="3309" y="36487"/>
                </a:cubicBezTo>
                <a:close/>
                <a:moveTo>
                  <a:pt x="10209" y="36487"/>
                </a:moveTo>
                <a:cubicBezTo>
                  <a:pt x="9831" y="36487"/>
                  <a:pt x="9548" y="36865"/>
                  <a:pt x="9548" y="37243"/>
                </a:cubicBezTo>
                <a:cubicBezTo>
                  <a:pt x="9548" y="37527"/>
                  <a:pt x="9737" y="37905"/>
                  <a:pt x="10209" y="37905"/>
                </a:cubicBezTo>
                <a:cubicBezTo>
                  <a:pt x="10587" y="37905"/>
                  <a:pt x="10966" y="37527"/>
                  <a:pt x="10966" y="37243"/>
                </a:cubicBezTo>
                <a:cubicBezTo>
                  <a:pt x="10871" y="36865"/>
                  <a:pt x="10587" y="36487"/>
                  <a:pt x="10209" y="36487"/>
                </a:cubicBezTo>
                <a:close/>
                <a:moveTo>
                  <a:pt x="17204" y="36487"/>
                </a:moveTo>
                <a:cubicBezTo>
                  <a:pt x="16826" y="36487"/>
                  <a:pt x="16543" y="36865"/>
                  <a:pt x="16543" y="37243"/>
                </a:cubicBezTo>
                <a:cubicBezTo>
                  <a:pt x="16543" y="37527"/>
                  <a:pt x="16732" y="37905"/>
                  <a:pt x="17204" y="37905"/>
                </a:cubicBezTo>
                <a:cubicBezTo>
                  <a:pt x="17582" y="37905"/>
                  <a:pt x="17960" y="37527"/>
                  <a:pt x="17960" y="37243"/>
                </a:cubicBezTo>
                <a:cubicBezTo>
                  <a:pt x="17771" y="36865"/>
                  <a:pt x="17582" y="36487"/>
                  <a:pt x="17204" y="36487"/>
                </a:cubicBezTo>
                <a:close/>
                <a:moveTo>
                  <a:pt x="24199" y="36487"/>
                </a:moveTo>
                <a:cubicBezTo>
                  <a:pt x="23821" y="36487"/>
                  <a:pt x="23443" y="36865"/>
                  <a:pt x="23443" y="37243"/>
                </a:cubicBezTo>
                <a:cubicBezTo>
                  <a:pt x="23443" y="37527"/>
                  <a:pt x="23726" y="37905"/>
                  <a:pt x="24199" y="37905"/>
                </a:cubicBezTo>
                <a:cubicBezTo>
                  <a:pt x="24577" y="37905"/>
                  <a:pt x="24861" y="37527"/>
                  <a:pt x="24861" y="37243"/>
                </a:cubicBezTo>
                <a:cubicBezTo>
                  <a:pt x="24766" y="36865"/>
                  <a:pt x="24577" y="36487"/>
                  <a:pt x="24199" y="36487"/>
                </a:cubicBezTo>
                <a:close/>
                <a:moveTo>
                  <a:pt x="31099" y="36487"/>
                </a:moveTo>
                <a:cubicBezTo>
                  <a:pt x="30816" y="36487"/>
                  <a:pt x="30438" y="36865"/>
                  <a:pt x="30438" y="37243"/>
                </a:cubicBezTo>
                <a:cubicBezTo>
                  <a:pt x="30438" y="37527"/>
                  <a:pt x="30627" y="37905"/>
                  <a:pt x="31099" y="37905"/>
                </a:cubicBezTo>
                <a:cubicBezTo>
                  <a:pt x="31478" y="37905"/>
                  <a:pt x="31856" y="37527"/>
                  <a:pt x="31856" y="37243"/>
                </a:cubicBezTo>
                <a:cubicBezTo>
                  <a:pt x="31761" y="36865"/>
                  <a:pt x="31478" y="36487"/>
                  <a:pt x="31099" y="36487"/>
                </a:cubicBezTo>
                <a:close/>
                <a:moveTo>
                  <a:pt x="38094" y="36487"/>
                </a:moveTo>
                <a:cubicBezTo>
                  <a:pt x="37811" y="36487"/>
                  <a:pt x="37433" y="36865"/>
                  <a:pt x="37433" y="37243"/>
                </a:cubicBezTo>
                <a:cubicBezTo>
                  <a:pt x="37433" y="37527"/>
                  <a:pt x="37622" y="37905"/>
                  <a:pt x="38094" y="37905"/>
                </a:cubicBezTo>
                <a:cubicBezTo>
                  <a:pt x="38472" y="37905"/>
                  <a:pt x="38851" y="37527"/>
                  <a:pt x="38851" y="37243"/>
                </a:cubicBezTo>
                <a:cubicBezTo>
                  <a:pt x="38851" y="36865"/>
                  <a:pt x="38472" y="36487"/>
                  <a:pt x="38094" y="36487"/>
                </a:cubicBezTo>
                <a:close/>
                <a:moveTo>
                  <a:pt x="45089" y="36487"/>
                </a:moveTo>
                <a:cubicBezTo>
                  <a:pt x="44711" y="36487"/>
                  <a:pt x="44333" y="36865"/>
                  <a:pt x="44333" y="37243"/>
                </a:cubicBezTo>
                <a:cubicBezTo>
                  <a:pt x="44333" y="37527"/>
                  <a:pt x="44617" y="37905"/>
                  <a:pt x="45089" y="37905"/>
                </a:cubicBezTo>
                <a:cubicBezTo>
                  <a:pt x="45467" y="37905"/>
                  <a:pt x="45845" y="37527"/>
                  <a:pt x="45845" y="37243"/>
                </a:cubicBezTo>
                <a:cubicBezTo>
                  <a:pt x="45845" y="36865"/>
                  <a:pt x="45467" y="36487"/>
                  <a:pt x="45089" y="36487"/>
                </a:cubicBezTo>
                <a:close/>
                <a:moveTo>
                  <a:pt x="52084" y="36487"/>
                </a:moveTo>
                <a:cubicBezTo>
                  <a:pt x="51706" y="36487"/>
                  <a:pt x="51328" y="36865"/>
                  <a:pt x="51328" y="37243"/>
                </a:cubicBezTo>
                <a:cubicBezTo>
                  <a:pt x="51328" y="37527"/>
                  <a:pt x="51611" y="37905"/>
                  <a:pt x="52084" y="37905"/>
                </a:cubicBezTo>
                <a:cubicBezTo>
                  <a:pt x="52462" y="37905"/>
                  <a:pt x="52746" y="37527"/>
                  <a:pt x="52746" y="37243"/>
                </a:cubicBezTo>
                <a:cubicBezTo>
                  <a:pt x="52746" y="36865"/>
                  <a:pt x="52368" y="36487"/>
                  <a:pt x="52084" y="36487"/>
                </a:cubicBezTo>
                <a:close/>
                <a:moveTo>
                  <a:pt x="59079" y="36487"/>
                </a:moveTo>
                <a:cubicBezTo>
                  <a:pt x="58701" y="36487"/>
                  <a:pt x="58323" y="36865"/>
                  <a:pt x="58323" y="37243"/>
                </a:cubicBezTo>
                <a:cubicBezTo>
                  <a:pt x="58323" y="37527"/>
                  <a:pt x="58512" y="37905"/>
                  <a:pt x="59079" y="37905"/>
                </a:cubicBezTo>
                <a:cubicBezTo>
                  <a:pt x="59363" y="37905"/>
                  <a:pt x="59741" y="37527"/>
                  <a:pt x="59741" y="37243"/>
                </a:cubicBezTo>
                <a:cubicBezTo>
                  <a:pt x="59741" y="36865"/>
                  <a:pt x="59363" y="36487"/>
                  <a:pt x="59079" y="36487"/>
                </a:cubicBezTo>
                <a:close/>
                <a:moveTo>
                  <a:pt x="65979" y="36487"/>
                </a:moveTo>
                <a:cubicBezTo>
                  <a:pt x="65601" y="36487"/>
                  <a:pt x="65318" y="36865"/>
                  <a:pt x="65318" y="37243"/>
                </a:cubicBezTo>
                <a:cubicBezTo>
                  <a:pt x="65318" y="37527"/>
                  <a:pt x="65507" y="37905"/>
                  <a:pt x="65979" y="37905"/>
                </a:cubicBezTo>
                <a:cubicBezTo>
                  <a:pt x="66357" y="37905"/>
                  <a:pt x="66735" y="37527"/>
                  <a:pt x="66735" y="37243"/>
                </a:cubicBezTo>
                <a:cubicBezTo>
                  <a:pt x="66735" y="36865"/>
                  <a:pt x="66357" y="36487"/>
                  <a:pt x="65979" y="36487"/>
                </a:cubicBezTo>
                <a:close/>
                <a:moveTo>
                  <a:pt x="72974" y="36487"/>
                </a:moveTo>
                <a:cubicBezTo>
                  <a:pt x="72596" y="36487"/>
                  <a:pt x="72218" y="36865"/>
                  <a:pt x="72218" y="37243"/>
                </a:cubicBezTo>
                <a:cubicBezTo>
                  <a:pt x="72407" y="37527"/>
                  <a:pt x="72596" y="37905"/>
                  <a:pt x="72974" y="37905"/>
                </a:cubicBezTo>
                <a:cubicBezTo>
                  <a:pt x="73352" y="37905"/>
                  <a:pt x="73730" y="37527"/>
                  <a:pt x="73730" y="37243"/>
                </a:cubicBezTo>
                <a:cubicBezTo>
                  <a:pt x="73730" y="36865"/>
                  <a:pt x="73352" y="36487"/>
                  <a:pt x="72974" y="36487"/>
                </a:cubicBezTo>
                <a:close/>
                <a:moveTo>
                  <a:pt x="1" y="38378"/>
                </a:moveTo>
                <a:lnTo>
                  <a:pt x="1" y="38945"/>
                </a:lnTo>
                <a:lnTo>
                  <a:pt x="1" y="39606"/>
                </a:lnTo>
                <a:cubicBezTo>
                  <a:pt x="190" y="39417"/>
                  <a:pt x="284" y="39323"/>
                  <a:pt x="284" y="38945"/>
                </a:cubicBezTo>
                <a:cubicBezTo>
                  <a:pt x="379" y="38661"/>
                  <a:pt x="190" y="38472"/>
                  <a:pt x="1" y="38378"/>
                </a:cubicBezTo>
                <a:close/>
                <a:moveTo>
                  <a:pt x="6712" y="38283"/>
                </a:moveTo>
                <a:cubicBezTo>
                  <a:pt x="6334" y="38283"/>
                  <a:pt x="5956" y="38661"/>
                  <a:pt x="5956" y="38945"/>
                </a:cubicBezTo>
                <a:cubicBezTo>
                  <a:pt x="5956" y="39323"/>
                  <a:pt x="6239" y="39701"/>
                  <a:pt x="6712" y="39701"/>
                </a:cubicBezTo>
                <a:cubicBezTo>
                  <a:pt x="7090" y="39701"/>
                  <a:pt x="7374" y="39323"/>
                  <a:pt x="7374" y="38945"/>
                </a:cubicBezTo>
                <a:cubicBezTo>
                  <a:pt x="7374" y="38661"/>
                  <a:pt x="7090" y="38283"/>
                  <a:pt x="6712" y="38283"/>
                </a:cubicBezTo>
                <a:close/>
                <a:moveTo>
                  <a:pt x="13707" y="38283"/>
                </a:moveTo>
                <a:cubicBezTo>
                  <a:pt x="13329" y="38283"/>
                  <a:pt x="12951" y="38661"/>
                  <a:pt x="12951" y="38945"/>
                </a:cubicBezTo>
                <a:cubicBezTo>
                  <a:pt x="12951" y="39323"/>
                  <a:pt x="13234" y="39701"/>
                  <a:pt x="13707" y="39701"/>
                </a:cubicBezTo>
                <a:cubicBezTo>
                  <a:pt x="13990" y="39701"/>
                  <a:pt x="14368" y="39323"/>
                  <a:pt x="14368" y="38945"/>
                </a:cubicBezTo>
                <a:cubicBezTo>
                  <a:pt x="14368" y="38661"/>
                  <a:pt x="13990" y="38283"/>
                  <a:pt x="13707" y="38283"/>
                </a:cubicBezTo>
                <a:close/>
                <a:moveTo>
                  <a:pt x="20607" y="38283"/>
                </a:moveTo>
                <a:cubicBezTo>
                  <a:pt x="20324" y="38283"/>
                  <a:pt x="19945" y="38661"/>
                  <a:pt x="19945" y="38945"/>
                </a:cubicBezTo>
                <a:cubicBezTo>
                  <a:pt x="19945" y="39323"/>
                  <a:pt x="20135" y="39701"/>
                  <a:pt x="20607" y="39701"/>
                </a:cubicBezTo>
                <a:cubicBezTo>
                  <a:pt x="20985" y="39701"/>
                  <a:pt x="21363" y="39323"/>
                  <a:pt x="21363" y="38945"/>
                </a:cubicBezTo>
                <a:cubicBezTo>
                  <a:pt x="21363" y="38661"/>
                  <a:pt x="21080" y="38283"/>
                  <a:pt x="20607" y="38283"/>
                </a:cubicBezTo>
                <a:close/>
                <a:moveTo>
                  <a:pt x="27602" y="38283"/>
                </a:moveTo>
                <a:cubicBezTo>
                  <a:pt x="27224" y="38283"/>
                  <a:pt x="26846" y="38661"/>
                  <a:pt x="26846" y="38945"/>
                </a:cubicBezTo>
                <a:cubicBezTo>
                  <a:pt x="26846" y="39323"/>
                  <a:pt x="27129" y="39701"/>
                  <a:pt x="27602" y="39701"/>
                </a:cubicBezTo>
                <a:cubicBezTo>
                  <a:pt x="27980" y="39701"/>
                  <a:pt x="28358" y="39323"/>
                  <a:pt x="28358" y="38945"/>
                </a:cubicBezTo>
                <a:cubicBezTo>
                  <a:pt x="28358" y="38661"/>
                  <a:pt x="28075" y="38283"/>
                  <a:pt x="27602" y="38283"/>
                </a:cubicBezTo>
                <a:close/>
                <a:moveTo>
                  <a:pt x="34691" y="38283"/>
                </a:moveTo>
                <a:cubicBezTo>
                  <a:pt x="34313" y="38283"/>
                  <a:pt x="33935" y="38661"/>
                  <a:pt x="33935" y="38945"/>
                </a:cubicBezTo>
                <a:cubicBezTo>
                  <a:pt x="33935" y="39323"/>
                  <a:pt x="34219" y="39701"/>
                  <a:pt x="34691" y="39701"/>
                </a:cubicBezTo>
                <a:cubicBezTo>
                  <a:pt x="35070" y="39701"/>
                  <a:pt x="35448" y="39323"/>
                  <a:pt x="35448" y="38945"/>
                </a:cubicBezTo>
                <a:cubicBezTo>
                  <a:pt x="35259" y="38661"/>
                  <a:pt x="35070" y="38283"/>
                  <a:pt x="34691" y="38283"/>
                </a:cubicBezTo>
                <a:close/>
                <a:moveTo>
                  <a:pt x="41686" y="38283"/>
                </a:moveTo>
                <a:cubicBezTo>
                  <a:pt x="41308" y="38283"/>
                  <a:pt x="40930" y="38661"/>
                  <a:pt x="40930" y="38945"/>
                </a:cubicBezTo>
                <a:cubicBezTo>
                  <a:pt x="40930" y="39323"/>
                  <a:pt x="41214" y="39701"/>
                  <a:pt x="41686" y="39701"/>
                </a:cubicBezTo>
                <a:cubicBezTo>
                  <a:pt x="42064" y="39701"/>
                  <a:pt x="42348" y="39323"/>
                  <a:pt x="42348" y="38945"/>
                </a:cubicBezTo>
                <a:cubicBezTo>
                  <a:pt x="42253" y="38661"/>
                  <a:pt x="42064" y="38283"/>
                  <a:pt x="41686" y="38283"/>
                </a:cubicBezTo>
                <a:close/>
                <a:moveTo>
                  <a:pt x="48681" y="38283"/>
                </a:moveTo>
                <a:cubicBezTo>
                  <a:pt x="48303" y="38283"/>
                  <a:pt x="47925" y="38661"/>
                  <a:pt x="47925" y="38945"/>
                </a:cubicBezTo>
                <a:cubicBezTo>
                  <a:pt x="47925" y="39323"/>
                  <a:pt x="48114" y="39701"/>
                  <a:pt x="48681" y="39701"/>
                </a:cubicBezTo>
                <a:cubicBezTo>
                  <a:pt x="48965" y="39701"/>
                  <a:pt x="49343" y="39323"/>
                  <a:pt x="49343" y="38945"/>
                </a:cubicBezTo>
                <a:cubicBezTo>
                  <a:pt x="49248" y="38661"/>
                  <a:pt x="48965" y="38283"/>
                  <a:pt x="48681" y="38283"/>
                </a:cubicBezTo>
                <a:close/>
                <a:moveTo>
                  <a:pt x="55581" y="38283"/>
                </a:moveTo>
                <a:cubicBezTo>
                  <a:pt x="55298" y="38283"/>
                  <a:pt x="54920" y="38661"/>
                  <a:pt x="54920" y="38945"/>
                </a:cubicBezTo>
                <a:cubicBezTo>
                  <a:pt x="54920" y="39323"/>
                  <a:pt x="55109" y="39701"/>
                  <a:pt x="55581" y="39701"/>
                </a:cubicBezTo>
                <a:cubicBezTo>
                  <a:pt x="55960" y="39701"/>
                  <a:pt x="56338" y="39323"/>
                  <a:pt x="56338" y="38945"/>
                </a:cubicBezTo>
                <a:cubicBezTo>
                  <a:pt x="56243" y="38661"/>
                  <a:pt x="55960" y="38283"/>
                  <a:pt x="55581" y="38283"/>
                </a:cubicBezTo>
                <a:close/>
                <a:moveTo>
                  <a:pt x="62576" y="38283"/>
                </a:moveTo>
                <a:cubicBezTo>
                  <a:pt x="62198" y="38283"/>
                  <a:pt x="61820" y="38661"/>
                  <a:pt x="61820" y="38945"/>
                </a:cubicBezTo>
                <a:cubicBezTo>
                  <a:pt x="61820" y="39323"/>
                  <a:pt x="62104" y="39701"/>
                  <a:pt x="62576" y="39701"/>
                </a:cubicBezTo>
                <a:cubicBezTo>
                  <a:pt x="62954" y="39701"/>
                  <a:pt x="63333" y="39323"/>
                  <a:pt x="63333" y="38945"/>
                </a:cubicBezTo>
                <a:cubicBezTo>
                  <a:pt x="63144" y="38661"/>
                  <a:pt x="62954" y="38283"/>
                  <a:pt x="62576" y="38283"/>
                </a:cubicBezTo>
                <a:close/>
                <a:moveTo>
                  <a:pt x="69571" y="38283"/>
                </a:moveTo>
                <a:cubicBezTo>
                  <a:pt x="69193" y="38283"/>
                  <a:pt x="68815" y="38661"/>
                  <a:pt x="68815" y="38945"/>
                </a:cubicBezTo>
                <a:cubicBezTo>
                  <a:pt x="68815" y="39323"/>
                  <a:pt x="69099" y="39701"/>
                  <a:pt x="69571" y="39701"/>
                </a:cubicBezTo>
                <a:cubicBezTo>
                  <a:pt x="69949" y="39701"/>
                  <a:pt x="70233" y="39323"/>
                  <a:pt x="70233" y="38945"/>
                </a:cubicBezTo>
                <a:cubicBezTo>
                  <a:pt x="70138" y="38661"/>
                  <a:pt x="69949" y="38283"/>
                  <a:pt x="69571" y="38283"/>
                </a:cubicBezTo>
                <a:close/>
                <a:moveTo>
                  <a:pt x="3309" y="40079"/>
                </a:moveTo>
                <a:cubicBezTo>
                  <a:pt x="2931" y="40079"/>
                  <a:pt x="2553" y="40363"/>
                  <a:pt x="2553" y="40741"/>
                </a:cubicBezTo>
                <a:cubicBezTo>
                  <a:pt x="2553" y="41119"/>
                  <a:pt x="2742" y="41497"/>
                  <a:pt x="3309" y="41497"/>
                </a:cubicBezTo>
                <a:cubicBezTo>
                  <a:pt x="3593" y="41497"/>
                  <a:pt x="3971" y="41119"/>
                  <a:pt x="3971" y="40741"/>
                </a:cubicBezTo>
                <a:cubicBezTo>
                  <a:pt x="3876" y="40268"/>
                  <a:pt x="3593" y="40079"/>
                  <a:pt x="3309" y="40079"/>
                </a:cubicBezTo>
                <a:close/>
                <a:moveTo>
                  <a:pt x="10209" y="40079"/>
                </a:moveTo>
                <a:cubicBezTo>
                  <a:pt x="9831" y="40079"/>
                  <a:pt x="9548" y="40363"/>
                  <a:pt x="9548" y="40741"/>
                </a:cubicBezTo>
                <a:cubicBezTo>
                  <a:pt x="9548" y="41119"/>
                  <a:pt x="9737" y="41497"/>
                  <a:pt x="10209" y="41497"/>
                </a:cubicBezTo>
                <a:cubicBezTo>
                  <a:pt x="10587" y="41497"/>
                  <a:pt x="10966" y="41119"/>
                  <a:pt x="10966" y="40741"/>
                </a:cubicBezTo>
                <a:cubicBezTo>
                  <a:pt x="10871" y="40268"/>
                  <a:pt x="10587" y="40079"/>
                  <a:pt x="10209" y="40079"/>
                </a:cubicBezTo>
                <a:close/>
                <a:moveTo>
                  <a:pt x="17204" y="40079"/>
                </a:moveTo>
                <a:cubicBezTo>
                  <a:pt x="16826" y="40079"/>
                  <a:pt x="16543" y="40363"/>
                  <a:pt x="16543" y="40741"/>
                </a:cubicBezTo>
                <a:cubicBezTo>
                  <a:pt x="16543" y="41119"/>
                  <a:pt x="16732" y="41497"/>
                  <a:pt x="17204" y="41497"/>
                </a:cubicBezTo>
                <a:cubicBezTo>
                  <a:pt x="17582" y="41497"/>
                  <a:pt x="17960" y="41119"/>
                  <a:pt x="17960" y="40741"/>
                </a:cubicBezTo>
                <a:cubicBezTo>
                  <a:pt x="17771" y="40268"/>
                  <a:pt x="17582" y="40079"/>
                  <a:pt x="17204" y="40079"/>
                </a:cubicBezTo>
                <a:close/>
                <a:moveTo>
                  <a:pt x="24199" y="40079"/>
                </a:moveTo>
                <a:cubicBezTo>
                  <a:pt x="23821" y="40079"/>
                  <a:pt x="23443" y="40363"/>
                  <a:pt x="23443" y="40741"/>
                </a:cubicBezTo>
                <a:cubicBezTo>
                  <a:pt x="23443" y="41119"/>
                  <a:pt x="23726" y="41497"/>
                  <a:pt x="24199" y="41497"/>
                </a:cubicBezTo>
                <a:cubicBezTo>
                  <a:pt x="24577" y="41497"/>
                  <a:pt x="24861" y="41119"/>
                  <a:pt x="24861" y="40741"/>
                </a:cubicBezTo>
                <a:cubicBezTo>
                  <a:pt x="24766" y="40268"/>
                  <a:pt x="24577" y="40079"/>
                  <a:pt x="24199" y="40079"/>
                </a:cubicBezTo>
                <a:close/>
                <a:moveTo>
                  <a:pt x="31099" y="40079"/>
                </a:moveTo>
                <a:cubicBezTo>
                  <a:pt x="30816" y="40079"/>
                  <a:pt x="30438" y="40363"/>
                  <a:pt x="30438" y="40741"/>
                </a:cubicBezTo>
                <a:cubicBezTo>
                  <a:pt x="30438" y="41119"/>
                  <a:pt x="30627" y="41497"/>
                  <a:pt x="31099" y="41497"/>
                </a:cubicBezTo>
                <a:cubicBezTo>
                  <a:pt x="31478" y="41497"/>
                  <a:pt x="31856" y="41119"/>
                  <a:pt x="31856" y="40741"/>
                </a:cubicBezTo>
                <a:cubicBezTo>
                  <a:pt x="31761" y="40268"/>
                  <a:pt x="31478" y="40079"/>
                  <a:pt x="31099" y="40079"/>
                </a:cubicBezTo>
                <a:close/>
                <a:moveTo>
                  <a:pt x="38094" y="40079"/>
                </a:moveTo>
                <a:cubicBezTo>
                  <a:pt x="37811" y="40079"/>
                  <a:pt x="37433" y="40363"/>
                  <a:pt x="37433" y="40741"/>
                </a:cubicBezTo>
                <a:cubicBezTo>
                  <a:pt x="37433" y="41119"/>
                  <a:pt x="37622" y="41497"/>
                  <a:pt x="38094" y="41497"/>
                </a:cubicBezTo>
                <a:cubicBezTo>
                  <a:pt x="38472" y="41497"/>
                  <a:pt x="38851" y="41119"/>
                  <a:pt x="38851" y="40741"/>
                </a:cubicBezTo>
                <a:cubicBezTo>
                  <a:pt x="38851" y="40268"/>
                  <a:pt x="38472" y="40079"/>
                  <a:pt x="38094" y="40079"/>
                </a:cubicBezTo>
                <a:close/>
                <a:moveTo>
                  <a:pt x="45089" y="40079"/>
                </a:moveTo>
                <a:cubicBezTo>
                  <a:pt x="44711" y="40079"/>
                  <a:pt x="44333" y="40363"/>
                  <a:pt x="44333" y="40741"/>
                </a:cubicBezTo>
                <a:cubicBezTo>
                  <a:pt x="44333" y="41119"/>
                  <a:pt x="44617" y="41497"/>
                  <a:pt x="45089" y="41497"/>
                </a:cubicBezTo>
                <a:cubicBezTo>
                  <a:pt x="45467" y="41497"/>
                  <a:pt x="45845" y="41119"/>
                  <a:pt x="45845" y="40741"/>
                </a:cubicBezTo>
                <a:cubicBezTo>
                  <a:pt x="45845" y="40268"/>
                  <a:pt x="45467" y="40079"/>
                  <a:pt x="45089" y="40079"/>
                </a:cubicBezTo>
                <a:close/>
                <a:moveTo>
                  <a:pt x="52084" y="40079"/>
                </a:moveTo>
                <a:cubicBezTo>
                  <a:pt x="51706" y="40079"/>
                  <a:pt x="51328" y="40363"/>
                  <a:pt x="51328" y="40741"/>
                </a:cubicBezTo>
                <a:cubicBezTo>
                  <a:pt x="51328" y="41119"/>
                  <a:pt x="51611" y="41497"/>
                  <a:pt x="52084" y="41497"/>
                </a:cubicBezTo>
                <a:cubicBezTo>
                  <a:pt x="52462" y="41497"/>
                  <a:pt x="52746" y="41119"/>
                  <a:pt x="52746" y="40741"/>
                </a:cubicBezTo>
                <a:cubicBezTo>
                  <a:pt x="52746" y="40268"/>
                  <a:pt x="52368" y="40079"/>
                  <a:pt x="52084" y="40079"/>
                </a:cubicBezTo>
                <a:close/>
                <a:moveTo>
                  <a:pt x="59079" y="40079"/>
                </a:moveTo>
                <a:cubicBezTo>
                  <a:pt x="58701" y="40079"/>
                  <a:pt x="58323" y="40363"/>
                  <a:pt x="58323" y="40741"/>
                </a:cubicBezTo>
                <a:cubicBezTo>
                  <a:pt x="58323" y="41119"/>
                  <a:pt x="58512" y="41497"/>
                  <a:pt x="59079" y="41497"/>
                </a:cubicBezTo>
                <a:cubicBezTo>
                  <a:pt x="59363" y="41497"/>
                  <a:pt x="59741" y="41119"/>
                  <a:pt x="59741" y="40741"/>
                </a:cubicBezTo>
                <a:cubicBezTo>
                  <a:pt x="59741" y="40268"/>
                  <a:pt x="59363" y="40079"/>
                  <a:pt x="59079" y="40079"/>
                </a:cubicBezTo>
                <a:close/>
                <a:moveTo>
                  <a:pt x="65979" y="40079"/>
                </a:moveTo>
                <a:cubicBezTo>
                  <a:pt x="65601" y="40079"/>
                  <a:pt x="65318" y="40363"/>
                  <a:pt x="65318" y="40741"/>
                </a:cubicBezTo>
                <a:cubicBezTo>
                  <a:pt x="65318" y="41119"/>
                  <a:pt x="65507" y="41497"/>
                  <a:pt x="65979" y="41497"/>
                </a:cubicBezTo>
                <a:cubicBezTo>
                  <a:pt x="66357" y="41497"/>
                  <a:pt x="66735" y="41119"/>
                  <a:pt x="66735" y="40741"/>
                </a:cubicBezTo>
                <a:cubicBezTo>
                  <a:pt x="66735" y="40268"/>
                  <a:pt x="66357" y="40079"/>
                  <a:pt x="65979" y="40079"/>
                </a:cubicBezTo>
                <a:close/>
                <a:moveTo>
                  <a:pt x="72974" y="40079"/>
                </a:moveTo>
                <a:cubicBezTo>
                  <a:pt x="72596" y="40079"/>
                  <a:pt x="72312" y="40363"/>
                  <a:pt x="72312" y="40741"/>
                </a:cubicBezTo>
                <a:cubicBezTo>
                  <a:pt x="72312" y="41119"/>
                  <a:pt x="72502" y="41497"/>
                  <a:pt x="72974" y="41497"/>
                </a:cubicBezTo>
                <a:cubicBezTo>
                  <a:pt x="73352" y="41497"/>
                  <a:pt x="73730" y="41119"/>
                  <a:pt x="73730" y="40741"/>
                </a:cubicBezTo>
                <a:cubicBezTo>
                  <a:pt x="73730" y="40268"/>
                  <a:pt x="73352" y="40079"/>
                  <a:pt x="72974" y="40079"/>
                </a:cubicBezTo>
                <a:close/>
                <a:moveTo>
                  <a:pt x="6712" y="41780"/>
                </a:moveTo>
                <a:cubicBezTo>
                  <a:pt x="6334" y="41780"/>
                  <a:pt x="5956" y="42159"/>
                  <a:pt x="5956" y="42537"/>
                </a:cubicBezTo>
                <a:cubicBezTo>
                  <a:pt x="5956" y="42915"/>
                  <a:pt x="6239" y="43198"/>
                  <a:pt x="6712" y="43198"/>
                </a:cubicBezTo>
                <a:cubicBezTo>
                  <a:pt x="7090" y="43198"/>
                  <a:pt x="7374" y="42915"/>
                  <a:pt x="7374" y="42537"/>
                </a:cubicBezTo>
                <a:cubicBezTo>
                  <a:pt x="7374" y="42064"/>
                  <a:pt x="7090" y="41780"/>
                  <a:pt x="6712" y="41780"/>
                </a:cubicBezTo>
                <a:close/>
                <a:moveTo>
                  <a:pt x="13707" y="41780"/>
                </a:moveTo>
                <a:cubicBezTo>
                  <a:pt x="13329" y="41780"/>
                  <a:pt x="12951" y="42159"/>
                  <a:pt x="12951" y="42537"/>
                </a:cubicBezTo>
                <a:cubicBezTo>
                  <a:pt x="12951" y="42915"/>
                  <a:pt x="13234" y="43198"/>
                  <a:pt x="13707" y="43198"/>
                </a:cubicBezTo>
                <a:cubicBezTo>
                  <a:pt x="13990" y="43198"/>
                  <a:pt x="14368" y="42915"/>
                  <a:pt x="14368" y="42537"/>
                </a:cubicBezTo>
                <a:cubicBezTo>
                  <a:pt x="14368" y="42064"/>
                  <a:pt x="13990" y="41780"/>
                  <a:pt x="13707" y="41780"/>
                </a:cubicBezTo>
                <a:close/>
                <a:moveTo>
                  <a:pt x="20607" y="41780"/>
                </a:moveTo>
                <a:cubicBezTo>
                  <a:pt x="20324" y="41780"/>
                  <a:pt x="19945" y="42159"/>
                  <a:pt x="19945" y="42537"/>
                </a:cubicBezTo>
                <a:cubicBezTo>
                  <a:pt x="19945" y="42915"/>
                  <a:pt x="20135" y="43198"/>
                  <a:pt x="20607" y="43198"/>
                </a:cubicBezTo>
                <a:cubicBezTo>
                  <a:pt x="20985" y="43198"/>
                  <a:pt x="21363" y="42915"/>
                  <a:pt x="21363" y="42537"/>
                </a:cubicBezTo>
                <a:cubicBezTo>
                  <a:pt x="21363" y="42064"/>
                  <a:pt x="21080" y="41780"/>
                  <a:pt x="20607" y="41780"/>
                </a:cubicBezTo>
                <a:close/>
                <a:moveTo>
                  <a:pt x="27602" y="41780"/>
                </a:moveTo>
                <a:cubicBezTo>
                  <a:pt x="27224" y="41780"/>
                  <a:pt x="26846" y="42159"/>
                  <a:pt x="26846" y="42537"/>
                </a:cubicBezTo>
                <a:cubicBezTo>
                  <a:pt x="26846" y="42915"/>
                  <a:pt x="27129" y="43198"/>
                  <a:pt x="27602" y="43198"/>
                </a:cubicBezTo>
                <a:cubicBezTo>
                  <a:pt x="27980" y="43198"/>
                  <a:pt x="28358" y="42915"/>
                  <a:pt x="28358" y="42537"/>
                </a:cubicBezTo>
                <a:cubicBezTo>
                  <a:pt x="28358" y="42064"/>
                  <a:pt x="28075" y="41780"/>
                  <a:pt x="27602" y="41780"/>
                </a:cubicBezTo>
                <a:close/>
                <a:moveTo>
                  <a:pt x="34691" y="41780"/>
                </a:moveTo>
                <a:cubicBezTo>
                  <a:pt x="34313" y="41780"/>
                  <a:pt x="33935" y="42159"/>
                  <a:pt x="33935" y="42537"/>
                </a:cubicBezTo>
                <a:cubicBezTo>
                  <a:pt x="33935" y="42915"/>
                  <a:pt x="34219" y="43198"/>
                  <a:pt x="34691" y="43198"/>
                </a:cubicBezTo>
                <a:cubicBezTo>
                  <a:pt x="35070" y="43198"/>
                  <a:pt x="35448" y="42915"/>
                  <a:pt x="35448" y="42537"/>
                </a:cubicBezTo>
                <a:cubicBezTo>
                  <a:pt x="35259" y="42064"/>
                  <a:pt x="35070" y="41780"/>
                  <a:pt x="34691" y="41780"/>
                </a:cubicBezTo>
                <a:close/>
                <a:moveTo>
                  <a:pt x="41686" y="41780"/>
                </a:moveTo>
                <a:cubicBezTo>
                  <a:pt x="41308" y="41780"/>
                  <a:pt x="40930" y="42159"/>
                  <a:pt x="40930" y="42537"/>
                </a:cubicBezTo>
                <a:cubicBezTo>
                  <a:pt x="40930" y="42915"/>
                  <a:pt x="41214" y="43198"/>
                  <a:pt x="41686" y="43198"/>
                </a:cubicBezTo>
                <a:cubicBezTo>
                  <a:pt x="42064" y="43198"/>
                  <a:pt x="42348" y="42915"/>
                  <a:pt x="42348" y="42537"/>
                </a:cubicBezTo>
                <a:cubicBezTo>
                  <a:pt x="42253" y="42064"/>
                  <a:pt x="42064" y="41780"/>
                  <a:pt x="41686" y="41780"/>
                </a:cubicBezTo>
                <a:close/>
                <a:moveTo>
                  <a:pt x="48681" y="41780"/>
                </a:moveTo>
                <a:cubicBezTo>
                  <a:pt x="48303" y="41780"/>
                  <a:pt x="47925" y="42159"/>
                  <a:pt x="47925" y="42537"/>
                </a:cubicBezTo>
                <a:cubicBezTo>
                  <a:pt x="47925" y="42915"/>
                  <a:pt x="48114" y="43198"/>
                  <a:pt x="48681" y="43198"/>
                </a:cubicBezTo>
                <a:cubicBezTo>
                  <a:pt x="48965" y="43198"/>
                  <a:pt x="49343" y="42915"/>
                  <a:pt x="49343" y="42537"/>
                </a:cubicBezTo>
                <a:cubicBezTo>
                  <a:pt x="49248" y="42064"/>
                  <a:pt x="48965" y="41780"/>
                  <a:pt x="48681" y="41780"/>
                </a:cubicBezTo>
                <a:close/>
                <a:moveTo>
                  <a:pt x="55581" y="41780"/>
                </a:moveTo>
                <a:cubicBezTo>
                  <a:pt x="55298" y="41780"/>
                  <a:pt x="54920" y="42159"/>
                  <a:pt x="54920" y="42537"/>
                </a:cubicBezTo>
                <a:cubicBezTo>
                  <a:pt x="54920" y="42915"/>
                  <a:pt x="55109" y="43198"/>
                  <a:pt x="55581" y="43198"/>
                </a:cubicBezTo>
                <a:cubicBezTo>
                  <a:pt x="55960" y="43198"/>
                  <a:pt x="56338" y="42915"/>
                  <a:pt x="56338" y="42537"/>
                </a:cubicBezTo>
                <a:cubicBezTo>
                  <a:pt x="56243" y="42064"/>
                  <a:pt x="55960" y="41780"/>
                  <a:pt x="55581" y="41780"/>
                </a:cubicBezTo>
                <a:close/>
                <a:moveTo>
                  <a:pt x="62576" y="41780"/>
                </a:moveTo>
                <a:cubicBezTo>
                  <a:pt x="62198" y="41780"/>
                  <a:pt x="61820" y="42159"/>
                  <a:pt x="61820" y="42537"/>
                </a:cubicBezTo>
                <a:cubicBezTo>
                  <a:pt x="61820" y="42915"/>
                  <a:pt x="62104" y="43198"/>
                  <a:pt x="62576" y="43198"/>
                </a:cubicBezTo>
                <a:cubicBezTo>
                  <a:pt x="62954" y="43198"/>
                  <a:pt x="63333" y="42915"/>
                  <a:pt x="63333" y="42537"/>
                </a:cubicBezTo>
                <a:cubicBezTo>
                  <a:pt x="63144" y="42064"/>
                  <a:pt x="62954" y="41780"/>
                  <a:pt x="62576" y="41780"/>
                </a:cubicBezTo>
                <a:close/>
                <a:moveTo>
                  <a:pt x="69571" y="41780"/>
                </a:moveTo>
                <a:cubicBezTo>
                  <a:pt x="69193" y="41780"/>
                  <a:pt x="68815" y="42159"/>
                  <a:pt x="68815" y="42537"/>
                </a:cubicBezTo>
                <a:cubicBezTo>
                  <a:pt x="68815" y="42915"/>
                  <a:pt x="69099" y="43198"/>
                  <a:pt x="69571" y="43198"/>
                </a:cubicBezTo>
                <a:cubicBezTo>
                  <a:pt x="69949" y="43198"/>
                  <a:pt x="70233" y="42915"/>
                  <a:pt x="70233" y="42537"/>
                </a:cubicBezTo>
                <a:cubicBezTo>
                  <a:pt x="70138" y="42064"/>
                  <a:pt x="69949" y="41780"/>
                  <a:pt x="69571" y="41780"/>
                </a:cubicBezTo>
                <a:close/>
                <a:moveTo>
                  <a:pt x="3309" y="43482"/>
                </a:moveTo>
                <a:cubicBezTo>
                  <a:pt x="2931" y="43482"/>
                  <a:pt x="2553" y="43765"/>
                  <a:pt x="2553" y="44144"/>
                </a:cubicBezTo>
                <a:cubicBezTo>
                  <a:pt x="2553" y="44522"/>
                  <a:pt x="2742" y="44900"/>
                  <a:pt x="3309" y="44900"/>
                </a:cubicBezTo>
                <a:cubicBezTo>
                  <a:pt x="3593" y="44900"/>
                  <a:pt x="3971" y="44522"/>
                  <a:pt x="3971" y="44144"/>
                </a:cubicBezTo>
                <a:cubicBezTo>
                  <a:pt x="3876" y="43765"/>
                  <a:pt x="3593" y="43482"/>
                  <a:pt x="3309" y="43482"/>
                </a:cubicBezTo>
                <a:close/>
                <a:moveTo>
                  <a:pt x="10209" y="43482"/>
                </a:moveTo>
                <a:cubicBezTo>
                  <a:pt x="9831" y="43482"/>
                  <a:pt x="9548" y="43765"/>
                  <a:pt x="9548" y="44144"/>
                </a:cubicBezTo>
                <a:cubicBezTo>
                  <a:pt x="9548" y="44522"/>
                  <a:pt x="9737" y="44900"/>
                  <a:pt x="10209" y="44900"/>
                </a:cubicBezTo>
                <a:cubicBezTo>
                  <a:pt x="10587" y="44900"/>
                  <a:pt x="10966" y="44522"/>
                  <a:pt x="10966" y="44144"/>
                </a:cubicBezTo>
                <a:cubicBezTo>
                  <a:pt x="10871" y="43765"/>
                  <a:pt x="10587" y="43482"/>
                  <a:pt x="10209" y="43482"/>
                </a:cubicBezTo>
                <a:close/>
                <a:moveTo>
                  <a:pt x="17204" y="43482"/>
                </a:moveTo>
                <a:cubicBezTo>
                  <a:pt x="16826" y="43482"/>
                  <a:pt x="16543" y="43765"/>
                  <a:pt x="16543" y="44144"/>
                </a:cubicBezTo>
                <a:cubicBezTo>
                  <a:pt x="16543" y="44522"/>
                  <a:pt x="16732" y="44900"/>
                  <a:pt x="17204" y="44900"/>
                </a:cubicBezTo>
                <a:cubicBezTo>
                  <a:pt x="17582" y="44900"/>
                  <a:pt x="17960" y="44522"/>
                  <a:pt x="17960" y="44144"/>
                </a:cubicBezTo>
                <a:cubicBezTo>
                  <a:pt x="17771" y="43765"/>
                  <a:pt x="17582" y="43482"/>
                  <a:pt x="17204" y="43482"/>
                </a:cubicBezTo>
                <a:close/>
                <a:moveTo>
                  <a:pt x="24199" y="43482"/>
                </a:moveTo>
                <a:cubicBezTo>
                  <a:pt x="23821" y="43482"/>
                  <a:pt x="23443" y="43765"/>
                  <a:pt x="23443" y="44144"/>
                </a:cubicBezTo>
                <a:cubicBezTo>
                  <a:pt x="23443" y="44522"/>
                  <a:pt x="23726" y="44900"/>
                  <a:pt x="24199" y="44900"/>
                </a:cubicBezTo>
                <a:cubicBezTo>
                  <a:pt x="24577" y="44900"/>
                  <a:pt x="24861" y="44522"/>
                  <a:pt x="24861" y="44144"/>
                </a:cubicBezTo>
                <a:cubicBezTo>
                  <a:pt x="24766" y="43765"/>
                  <a:pt x="24577" y="43482"/>
                  <a:pt x="24199" y="43482"/>
                </a:cubicBezTo>
                <a:close/>
                <a:moveTo>
                  <a:pt x="31099" y="43482"/>
                </a:moveTo>
                <a:cubicBezTo>
                  <a:pt x="30816" y="43482"/>
                  <a:pt x="30438" y="43765"/>
                  <a:pt x="30438" y="44144"/>
                </a:cubicBezTo>
                <a:cubicBezTo>
                  <a:pt x="30438" y="44522"/>
                  <a:pt x="30627" y="44900"/>
                  <a:pt x="31099" y="44900"/>
                </a:cubicBezTo>
                <a:cubicBezTo>
                  <a:pt x="31478" y="44900"/>
                  <a:pt x="31856" y="44522"/>
                  <a:pt x="31856" y="44144"/>
                </a:cubicBezTo>
                <a:cubicBezTo>
                  <a:pt x="31761" y="43765"/>
                  <a:pt x="31478" y="43482"/>
                  <a:pt x="31099" y="43482"/>
                </a:cubicBezTo>
                <a:close/>
                <a:moveTo>
                  <a:pt x="38094" y="43482"/>
                </a:moveTo>
                <a:cubicBezTo>
                  <a:pt x="37811" y="43482"/>
                  <a:pt x="37433" y="43765"/>
                  <a:pt x="37433" y="44144"/>
                </a:cubicBezTo>
                <a:cubicBezTo>
                  <a:pt x="37433" y="44522"/>
                  <a:pt x="37622" y="44900"/>
                  <a:pt x="38094" y="44900"/>
                </a:cubicBezTo>
                <a:cubicBezTo>
                  <a:pt x="38472" y="44900"/>
                  <a:pt x="38851" y="44522"/>
                  <a:pt x="38851" y="44144"/>
                </a:cubicBezTo>
                <a:cubicBezTo>
                  <a:pt x="38851" y="43765"/>
                  <a:pt x="38472" y="43482"/>
                  <a:pt x="38094" y="43482"/>
                </a:cubicBezTo>
                <a:close/>
                <a:moveTo>
                  <a:pt x="45089" y="43482"/>
                </a:moveTo>
                <a:cubicBezTo>
                  <a:pt x="44711" y="43482"/>
                  <a:pt x="44333" y="43765"/>
                  <a:pt x="44333" y="44144"/>
                </a:cubicBezTo>
                <a:cubicBezTo>
                  <a:pt x="44333" y="44522"/>
                  <a:pt x="44617" y="44900"/>
                  <a:pt x="45089" y="44900"/>
                </a:cubicBezTo>
                <a:cubicBezTo>
                  <a:pt x="45467" y="44900"/>
                  <a:pt x="45845" y="44522"/>
                  <a:pt x="45845" y="44144"/>
                </a:cubicBezTo>
                <a:cubicBezTo>
                  <a:pt x="45845" y="43765"/>
                  <a:pt x="45467" y="43482"/>
                  <a:pt x="45089" y="43482"/>
                </a:cubicBezTo>
                <a:close/>
                <a:moveTo>
                  <a:pt x="52084" y="43482"/>
                </a:moveTo>
                <a:cubicBezTo>
                  <a:pt x="51706" y="43482"/>
                  <a:pt x="51328" y="43765"/>
                  <a:pt x="51328" y="44144"/>
                </a:cubicBezTo>
                <a:cubicBezTo>
                  <a:pt x="51328" y="44522"/>
                  <a:pt x="51611" y="44900"/>
                  <a:pt x="52084" y="44900"/>
                </a:cubicBezTo>
                <a:cubicBezTo>
                  <a:pt x="52462" y="44900"/>
                  <a:pt x="52746" y="44522"/>
                  <a:pt x="52746" y="44144"/>
                </a:cubicBezTo>
                <a:cubicBezTo>
                  <a:pt x="52746" y="43765"/>
                  <a:pt x="52368" y="43482"/>
                  <a:pt x="52084" y="43482"/>
                </a:cubicBezTo>
                <a:close/>
                <a:moveTo>
                  <a:pt x="59079" y="43482"/>
                </a:moveTo>
                <a:cubicBezTo>
                  <a:pt x="58701" y="43482"/>
                  <a:pt x="58323" y="43765"/>
                  <a:pt x="58323" y="44144"/>
                </a:cubicBezTo>
                <a:cubicBezTo>
                  <a:pt x="58323" y="44522"/>
                  <a:pt x="58512" y="44900"/>
                  <a:pt x="59079" y="44900"/>
                </a:cubicBezTo>
                <a:cubicBezTo>
                  <a:pt x="59363" y="44900"/>
                  <a:pt x="59741" y="44522"/>
                  <a:pt x="59741" y="44144"/>
                </a:cubicBezTo>
                <a:cubicBezTo>
                  <a:pt x="59741" y="43765"/>
                  <a:pt x="59363" y="43482"/>
                  <a:pt x="59079" y="43482"/>
                </a:cubicBezTo>
                <a:close/>
                <a:moveTo>
                  <a:pt x="65979" y="43482"/>
                </a:moveTo>
                <a:cubicBezTo>
                  <a:pt x="65601" y="43482"/>
                  <a:pt x="65318" y="43765"/>
                  <a:pt x="65318" y="44144"/>
                </a:cubicBezTo>
                <a:cubicBezTo>
                  <a:pt x="65318" y="44522"/>
                  <a:pt x="65507" y="44900"/>
                  <a:pt x="65979" y="44900"/>
                </a:cubicBezTo>
                <a:cubicBezTo>
                  <a:pt x="66357" y="44900"/>
                  <a:pt x="66735" y="44522"/>
                  <a:pt x="66735" y="44144"/>
                </a:cubicBezTo>
                <a:cubicBezTo>
                  <a:pt x="66735" y="43765"/>
                  <a:pt x="66357" y="43482"/>
                  <a:pt x="65979" y="43482"/>
                </a:cubicBezTo>
                <a:close/>
                <a:moveTo>
                  <a:pt x="72974" y="43482"/>
                </a:moveTo>
                <a:cubicBezTo>
                  <a:pt x="72596" y="43482"/>
                  <a:pt x="72312" y="43765"/>
                  <a:pt x="72312" y="44144"/>
                </a:cubicBezTo>
                <a:cubicBezTo>
                  <a:pt x="72312" y="44522"/>
                  <a:pt x="72502" y="44900"/>
                  <a:pt x="72974" y="44900"/>
                </a:cubicBezTo>
                <a:cubicBezTo>
                  <a:pt x="73352" y="44900"/>
                  <a:pt x="73730" y="44522"/>
                  <a:pt x="73730" y="44144"/>
                </a:cubicBezTo>
                <a:cubicBezTo>
                  <a:pt x="73730" y="43765"/>
                  <a:pt x="73352" y="43482"/>
                  <a:pt x="72974" y="43482"/>
                </a:cubicBezTo>
                <a:close/>
                <a:moveTo>
                  <a:pt x="6712" y="45278"/>
                </a:moveTo>
                <a:cubicBezTo>
                  <a:pt x="6334" y="45278"/>
                  <a:pt x="5956" y="45561"/>
                  <a:pt x="5956" y="45939"/>
                </a:cubicBezTo>
                <a:cubicBezTo>
                  <a:pt x="5956" y="46318"/>
                  <a:pt x="6239" y="46696"/>
                  <a:pt x="6712" y="46696"/>
                </a:cubicBezTo>
                <a:cubicBezTo>
                  <a:pt x="7090" y="46696"/>
                  <a:pt x="7374" y="46318"/>
                  <a:pt x="7374" y="45939"/>
                </a:cubicBezTo>
                <a:cubicBezTo>
                  <a:pt x="7374" y="45561"/>
                  <a:pt x="7090" y="45278"/>
                  <a:pt x="6712" y="45278"/>
                </a:cubicBezTo>
                <a:close/>
                <a:moveTo>
                  <a:pt x="13707" y="45278"/>
                </a:moveTo>
                <a:cubicBezTo>
                  <a:pt x="13329" y="45278"/>
                  <a:pt x="12951" y="45561"/>
                  <a:pt x="12951" y="45939"/>
                </a:cubicBezTo>
                <a:cubicBezTo>
                  <a:pt x="12951" y="46318"/>
                  <a:pt x="13234" y="46696"/>
                  <a:pt x="13707" y="46696"/>
                </a:cubicBezTo>
                <a:cubicBezTo>
                  <a:pt x="13990" y="46696"/>
                  <a:pt x="14368" y="46318"/>
                  <a:pt x="14368" y="45939"/>
                </a:cubicBezTo>
                <a:cubicBezTo>
                  <a:pt x="14368" y="45561"/>
                  <a:pt x="13990" y="45278"/>
                  <a:pt x="13707" y="45278"/>
                </a:cubicBezTo>
                <a:close/>
                <a:moveTo>
                  <a:pt x="20607" y="45278"/>
                </a:moveTo>
                <a:cubicBezTo>
                  <a:pt x="20324" y="45278"/>
                  <a:pt x="19945" y="45561"/>
                  <a:pt x="19945" y="45939"/>
                </a:cubicBezTo>
                <a:cubicBezTo>
                  <a:pt x="19945" y="46318"/>
                  <a:pt x="20135" y="46696"/>
                  <a:pt x="20607" y="46696"/>
                </a:cubicBezTo>
                <a:cubicBezTo>
                  <a:pt x="20985" y="46696"/>
                  <a:pt x="21363" y="46318"/>
                  <a:pt x="21363" y="45939"/>
                </a:cubicBezTo>
                <a:cubicBezTo>
                  <a:pt x="21363" y="45561"/>
                  <a:pt x="21080" y="45278"/>
                  <a:pt x="20607" y="45278"/>
                </a:cubicBezTo>
                <a:close/>
                <a:moveTo>
                  <a:pt x="27602" y="45278"/>
                </a:moveTo>
                <a:cubicBezTo>
                  <a:pt x="27224" y="45278"/>
                  <a:pt x="26846" y="45561"/>
                  <a:pt x="26846" y="45939"/>
                </a:cubicBezTo>
                <a:cubicBezTo>
                  <a:pt x="26846" y="46318"/>
                  <a:pt x="27129" y="46696"/>
                  <a:pt x="27602" y="46696"/>
                </a:cubicBezTo>
                <a:cubicBezTo>
                  <a:pt x="27980" y="46696"/>
                  <a:pt x="28358" y="46318"/>
                  <a:pt x="28358" y="45939"/>
                </a:cubicBezTo>
                <a:cubicBezTo>
                  <a:pt x="28358" y="45561"/>
                  <a:pt x="28075" y="45278"/>
                  <a:pt x="27602" y="45278"/>
                </a:cubicBezTo>
                <a:close/>
                <a:moveTo>
                  <a:pt x="34691" y="45278"/>
                </a:moveTo>
                <a:cubicBezTo>
                  <a:pt x="34313" y="45278"/>
                  <a:pt x="33935" y="45561"/>
                  <a:pt x="33935" y="45939"/>
                </a:cubicBezTo>
                <a:cubicBezTo>
                  <a:pt x="33935" y="46318"/>
                  <a:pt x="34219" y="46696"/>
                  <a:pt x="34691" y="46696"/>
                </a:cubicBezTo>
                <a:cubicBezTo>
                  <a:pt x="35070" y="46696"/>
                  <a:pt x="35448" y="46318"/>
                  <a:pt x="35448" y="45939"/>
                </a:cubicBezTo>
                <a:cubicBezTo>
                  <a:pt x="35259" y="45561"/>
                  <a:pt x="35070" y="45278"/>
                  <a:pt x="34691" y="45278"/>
                </a:cubicBezTo>
                <a:close/>
                <a:moveTo>
                  <a:pt x="41686" y="45278"/>
                </a:moveTo>
                <a:cubicBezTo>
                  <a:pt x="41308" y="45278"/>
                  <a:pt x="40930" y="45561"/>
                  <a:pt x="40930" y="45939"/>
                </a:cubicBezTo>
                <a:cubicBezTo>
                  <a:pt x="40930" y="46318"/>
                  <a:pt x="41214" y="46696"/>
                  <a:pt x="41686" y="46696"/>
                </a:cubicBezTo>
                <a:cubicBezTo>
                  <a:pt x="42064" y="46696"/>
                  <a:pt x="42348" y="46318"/>
                  <a:pt x="42348" y="45939"/>
                </a:cubicBezTo>
                <a:cubicBezTo>
                  <a:pt x="42253" y="45561"/>
                  <a:pt x="42064" y="45278"/>
                  <a:pt x="41686" y="45278"/>
                </a:cubicBezTo>
                <a:close/>
                <a:moveTo>
                  <a:pt x="48681" y="45278"/>
                </a:moveTo>
                <a:cubicBezTo>
                  <a:pt x="48303" y="45278"/>
                  <a:pt x="47925" y="45561"/>
                  <a:pt x="47925" y="45939"/>
                </a:cubicBezTo>
                <a:cubicBezTo>
                  <a:pt x="47925" y="46318"/>
                  <a:pt x="48114" y="46696"/>
                  <a:pt x="48681" y="46696"/>
                </a:cubicBezTo>
                <a:cubicBezTo>
                  <a:pt x="48965" y="46696"/>
                  <a:pt x="49343" y="46318"/>
                  <a:pt x="49343" y="45939"/>
                </a:cubicBezTo>
                <a:cubicBezTo>
                  <a:pt x="49248" y="45561"/>
                  <a:pt x="48965" y="45278"/>
                  <a:pt x="48681" y="45278"/>
                </a:cubicBezTo>
                <a:close/>
                <a:moveTo>
                  <a:pt x="55581" y="45278"/>
                </a:moveTo>
                <a:cubicBezTo>
                  <a:pt x="55298" y="45278"/>
                  <a:pt x="54920" y="45561"/>
                  <a:pt x="54920" y="45939"/>
                </a:cubicBezTo>
                <a:cubicBezTo>
                  <a:pt x="54920" y="46318"/>
                  <a:pt x="55109" y="46696"/>
                  <a:pt x="55581" y="46696"/>
                </a:cubicBezTo>
                <a:cubicBezTo>
                  <a:pt x="55960" y="46696"/>
                  <a:pt x="56338" y="46318"/>
                  <a:pt x="56338" y="45939"/>
                </a:cubicBezTo>
                <a:cubicBezTo>
                  <a:pt x="56243" y="45561"/>
                  <a:pt x="55960" y="45278"/>
                  <a:pt x="55581" y="45278"/>
                </a:cubicBezTo>
                <a:close/>
                <a:moveTo>
                  <a:pt x="62576" y="45278"/>
                </a:moveTo>
                <a:cubicBezTo>
                  <a:pt x="62198" y="45278"/>
                  <a:pt x="61820" y="45561"/>
                  <a:pt x="61820" y="45939"/>
                </a:cubicBezTo>
                <a:cubicBezTo>
                  <a:pt x="61820" y="46318"/>
                  <a:pt x="62104" y="46696"/>
                  <a:pt x="62576" y="46696"/>
                </a:cubicBezTo>
                <a:cubicBezTo>
                  <a:pt x="62954" y="46696"/>
                  <a:pt x="63333" y="46318"/>
                  <a:pt x="63333" y="45939"/>
                </a:cubicBezTo>
                <a:cubicBezTo>
                  <a:pt x="63144" y="45561"/>
                  <a:pt x="62954" y="45278"/>
                  <a:pt x="62576" y="45278"/>
                </a:cubicBezTo>
                <a:close/>
                <a:moveTo>
                  <a:pt x="69571" y="45278"/>
                </a:moveTo>
                <a:cubicBezTo>
                  <a:pt x="69193" y="45278"/>
                  <a:pt x="68815" y="45561"/>
                  <a:pt x="68815" y="45939"/>
                </a:cubicBezTo>
                <a:cubicBezTo>
                  <a:pt x="68815" y="46318"/>
                  <a:pt x="69099" y="46696"/>
                  <a:pt x="69571" y="46696"/>
                </a:cubicBezTo>
                <a:cubicBezTo>
                  <a:pt x="69949" y="46696"/>
                  <a:pt x="70233" y="46318"/>
                  <a:pt x="70233" y="45939"/>
                </a:cubicBezTo>
                <a:cubicBezTo>
                  <a:pt x="70138" y="45561"/>
                  <a:pt x="69949" y="45278"/>
                  <a:pt x="69571" y="45278"/>
                </a:cubicBezTo>
                <a:close/>
                <a:moveTo>
                  <a:pt x="72974" y="46979"/>
                </a:moveTo>
                <a:cubicBezTo>
                  <a:pt x="72596" y="46979"/>
                  <a:pt x="72407" y="47263"/>
                  <a:pt x="72407" y="47735"/>
                </a:cubicBezTo>
                <a:cubicBezTo>
                  <a:pt x="72407" y="48114"/>
                  <a:pt x="72596" y="48208"/>
                  <a:pt x="72880" y="48303"/>
                </a:cubicBezTo>
                <a:cubicBezTo>
                  <a:pt x="72880" y="48208"/>
                  <a:pt x="72974" y="47925"/>
                  <a:pt x="72974" y="47830"/>
                </a:cubicBezTo>
                <a:cubicBezTo>
                  <a:pt x="73069" y="47641"/>
                  <a:pt x="73069" y="47357"/>
                  <a:pt x="73258" y="47168"/>
                </a:cubicBezTo>
                <a:cubicBezTo>
                  <a:pt x="73069" y="47168"/>
                  <a:pt x="73069" y="46979"/>
                  <a:pt x="72974" y="46979"/>
                </a:cubicBezTo>
                <a:close/>
                <a:moveTo>
                  <a:pt x="3309" y="46979"/>
                </a:moveTo>
                <a:cubicBezTo>
                  <a:pt x="2931" y="46979"/>
                  <a:pt x="2553" y="47357"/>
                  <a:pt x="2553" y="47735"/>
                </a:cubicBezTo>
                <a:cubicBezTo>
                  <a:pt x="2553" y="48114"/>
                  <a:pt x="2742" y="48397"/>
                  <a:pt x="3309" y="48397"/>
                </a:cubicBezTo>
                <a:cubicBezTo>
                  <a:pt x="3593" y="48397"/>
                  <a:pt x="3971" y="48114"/>
                  <a:pt x="3971" y="47735"/>
                </a:cubicBezTo>
                <a:cubicBezTo>
                  <a:pt x="3876" y="47263"/>
                  <a:pt x="3593" y="46979"/>
                  <a:pt x="3309" y="46979"/>
                </a:cubicBezTo>
                <a:close/>
                <a:moveTo>
                  <a:pt x="10209" y="46979"/>
                </a:moveTo>
                <a:cubicBezTo>
                  <a:pt x="9831" y="46979"/>
                  <a:pt x="9548" y="47357"/>
                  <a:pt x="9548" y="47735"/>
                </a:cubicBezTo>
                <a:cubicBezTo>
                  <a:pt x="9548" y="48114"/>
                  <a:pt x="9737" y="48397"/>
                  <a:pt x="10209" y="48397"/>
                </a:cubicBezTo>
                <a:cubicBezTo>
                  <a:pt x="10587" y="48397"/>
                  <a:pt x="10966" y="48114"/>
                  <a:pt x="10966" y="47735"/>
                </a:cubicBezTo>
                <a:cubicBezTo>
                  <a:pt x="10871" y="47263"/>
                  <a:pt x="10587" y="46979"/>
                  <a:pt x="10209" y="46979"/>
                </a:cubicBezTo>
                <a:close/>
                <a:moveTo>
                  <a:pt x="17204" y="46979"/>
                </a:moveTo>
                <a:cubicBezTo>
                  <a:pt x="16826" y="46979"/>
                  <a:pt x="16543" y="47357"/>
                  <a:pt x="16543" y="47735"/>
                </a:cubicBezTo>
                <a:cubicBezTo>
                  <a:pt x="16543" y="48114"/>
                  <a:pt x="16732" y="48397"/>
                  <a:pt x="17204" y="48397"/>
                </a:cubicBezTo>
                <a:cubicBezTo>
                  <a:pt x="17582" y="48397"/>
                  <a:pt x="17960" y="48114"/>
                  <a:pt x="17960" y="47735"/>
                </a:cubicBezTo>
                <a:cubicBezTo>
                  <a:pt x="17771" y="47263"/>
                  <a:pt x="17582" y="46979"/>
                  <a:pt x="17204" y="46979"/>
                </a:cubicBezTo>
                <a:close/>
                <a:moveTo>
                  <a:pt x="24199" y="46979"/>
                </a:moveTo>
                <a:cubicBezTo>
                  <a:pt x="23821" y="46979"/>
                  <a:pt x="23443" y="47357"/>
                  <a:pt x="23443" y="47735"/>
                </a:cubicBezTo>
                <a:cubicBezTo>
                  <a:pt x="23443" y="48114"/>
                  <a:pt x="23726" y="48397"/>
                  <a:pt x="24199" y="48397"/>
                </a:cubicBezTo>
                <a:cubicBezTo>
                  <a:pt x="24577" y="48397"/>
                  <a:pt x="24861" y="48114"/>
                  <a:pt x="24861" y="47735"/>
                </a:cubicBezTo>
                <a:cubicBezTo>
                  <a:pt x="24766" y="47263"/>
                  <a:pt x="24577" y="46979"/>
                  <a:pt x="24199" y="46979"/>
                </a:cubicBezTo>
                <a:close/>
                <a:moveTo>
                  <a:pt x="31099" y="46979"/>
                </a:moveTo>
                <a:cubicBezTo>
                  <a:pt x="30816" y="46979"/>
                  <a:pt x="30438" y="47357"/>
                  <a:pt x="30438" y="47735"/>
                </a:cubicBezTo>
                <a:cubicBezTo>
                  <a:pt x="30438" y="48114"/>
                  <a:pt x="30627" y="48397"/>
                  <a:pt x="31099" y="48397"/>
                </a:cubicBezTo>
                <a:cubicBezTo>
                  <a:pt x="31478" y="48397"/>
                  <a:pt x="31856" y="48114"/>
                  <a:pt x="31856" y="47735"/>
                </a:cubicBezTo>
                <a:cubicBezTo>
                  <a:pt x="31761" y="47263"/>
                  <a:pt x="31478" y="46979"/>
                  <a:pt x="31099" y="46979"/>
                </a:cubicBezTo>
                <a:close/>
                <a:moveTo>
                  <a:pt x="38094" y="46979"/>
                </a:moveTo>
                <a:cubicBezTo>
                  <a:pt x="37811" y="46979"/>
                  <a:pt x="37433" y="47357"/>
                  <a:pt x="37433" y="47735"/>
                </a:cubicBezTo>
                <a:cubicBezTo>
                  <a:pt x="37433" y="48114"/>
                  <a:pt x="37622" y="48397"/>
                  <a:pt x="38094" y="48397"/>
                </a:cubicBezTo>
                <a:cubicBezTo>
                  <a:pt x="38472" y="48397"/>
                  <a:pt x="38851" y="48114"/>
                  <a:pt x="38851" y="47735"/>
                </a:cubicBezTo>
                <a:cubicBezTo>
                  <a:pt x="38851" y="47263"/>
                  <a:pt x="38472" y="46979"/>
                  <a:pt x="38094" y="46979"/>
                </a:cubicBezTo>
                <a:close/>
                <a:moveTo>
                  <a:pt x="45089" y="46979"/>
                </a:moveTo>
                <a:cubicBezTo>
                  <a:pt x="44711" y="46979"/>
                  <a:pt x="44333" y="47357"/>
                  <a:pt x="44333" y="47735"/>
                </a:cubicBezTo>
                <a:cubicBezTo>
                  <a:pt x="44333" y="48114"/>
                  <a:pt x="44617" y="48397"/>
                  <a:pt x="45089" y="48397"/>
                </a:cubicBezTo>
                <a:cubicBezTo>
                  <a:pt x="45467" y="48397"/>
                  <a:pt x="45845" y="48114"/>
                  <a:pt x="45845" y="47735"/>
                </a:cubicBezTo>
                <a:cubicBezTo>
                  <a:pt x="45845" y="47263"/>
                  <a:pt x="45467" y="46979"/>
                  <a:pt x="45089" y="46979"/>
                </a:cubicBezTo>
                <a:close/>
                <a:moveTo>
                  <a:pt x="52084" y="46979"/>
                </a:moveTo>
                <a:cubicBezTo>
                  <a:pt x="51706" y="46979"/>
                  <a:pt x="51328" y="47357"/>
                  <a:pt x="51328" y="47735"/>
                </a:cubicBezTo>
                <a:cubicBezTo>
                  <a:pt x="51328" y="48114"/>
                  <a:pt x="51611" y="48397"/>
                  <a:pt x="52084" y="48397"/>
                </a:cubicBezTo>
                <a:cubicBezTo>
                  <a:pt x="52462" y="48397"/>
                  <a:pt x="52746" y="48114"/>
                  <a:pt x="52746" y="47735"/>
                </a:cubicBezTo>
                <a:cubicBezTo>
                  <a:pt x="52746" y="47263"/>
                  <a:pt x="52368" y="46979"/>
                  <a:pt x="52084" y="46979"/>
                </a:cubicBezTo>
                <a:close/>
                <a:moveTo>
                  <a:pt x="59079" y="46979"/>
                </a:moveTo>
                <a:cubicBezTo>
                  <a:pt x="58701" y="46979"/>
                  <a:pt x="58323" y="47357"/>
                  <a:pt x="58323" y="47735"/>
                </a:cubicBezTo>
                <a:cubicBezTo>
                  <a:pt x="58323" y="48114"/>
                  <a:pt x="58512" y="48397"/>
                  <a:pt x="59079" y="48397"/>
                </a:cubicBezTo>
                <a:cubicBezTo>
                  <a:pt x="59363" y="48397"/>
                  <a:pt x="59741" y="48114"/>
                  <a:pt x="59741" y="47735"/>
                </a:cubicBezTo>
                <a:cubicBezTo>
                  <a:pt x="59741" y="47263"/>
                  <a:pt x="59363" y="46979"/>
                  <a:pt x="59079" y="46979"/>
                </a:cubicBezTo>
                <a:close/>
                <a:moveTo>
                  <a:pt x="65979" y="46979"/>
                </a:moveTo>
                <a:cubicBezTo>
                  <a:pt x="65601" y="46979"/>
                  <a:pt x="65318" y="47357"/>
                  <a:pt x="65318" y="47735"/>
                </a:cubicBezTo>
                <a:cubicBezTo>
                  <a:pt x="65318" y="48114"/>
                  <a:pt x="65507" y="48397"/>
                  <a:pt x="65979" y="48397"/>
                </a:cubicBezTo>
                <a:cubicBezTo>
                  <a:pt x="66357" y="48397"/>
                  <a:pt x="66735" y="48114"/>
                  <a:pt x="66735" y="47735"/>
                </a:cubicBezTo>
                <a:cubicBezTo>
                  <a:pt x="66735" y="47263"/>
                  <a:pt x="66357" y="46979"/>
                  <a:pt x="65979" y="46979"/>
                </a:cubicBezTo>
                <a:close/>
                <a:moveTo>
                  <a:pt x="6712" y="48775"/>
                </a:moveTo>
                <a:cubicBezTo>
                  <a:pt x="6334" y="48775"/>
                  <a:pt x="5956" y="49153"/>
                  <a:pt x="5956" y="49531"/>
                </a:cubicBezTo>
                <a:cubicBezTo>
                  <a:pt x="5956" y="49815"/>
                  <a:pt x="6239" y="50193"/>
                  <a:pt x="6712" y="50193"/>
                </a:cubicBezTo>
                <a:cubicBezTo>
                  <a:pt x="7090" y="50193"/>
                  <a:pt x="7374" y="49815"/>
                  <a:pt x="7374" y="49531"/>
                </a:cubicBezTo>
                <a:cubicBezTo>
                  <a:pt x="7374" y="49059"/>
                  <a:pt x="7090" y="48775"/>
                  <a:pt x="6712" y="48775"/>
                </a:cubicBezTo>
                <a:close/>
                <a:moveTo>
                  <a:pt x="13707" y="48775"/>
                </a:moveTo>
                <a:cubicBezTo>
                  <a:pt x="13329" y="48775"/>
                  <a:pt x="12951" y="49153"/>
                  <a:pt x="12951" y="49531"/>
                </a:cubicBezTo>
                <a:cubicBezTo>
                  <a:pt x="12951" y="49815"/>
                  <a:pt x="13234" y="50193"/>
                  <a:pt x="13707" y="50193"/>
                </a:cubicBezTo>
                <a:cubicBezTo>
                  <a:pt x="13990" y="50193"/>
                  <a:pt x="14368" y="49815"/>
                  <a:pt x="14368" y="49531"/>
                </a:cubicBezTo>
                <a:cubicBezTo>
                  <a:pt x="14368" y="49059"/>
                  <a:pt x="13990" y="48775"/>
                  <a:pt x="13707" y="48775"/>
                </a:cubicBezTo>
                <a:close/>
                <a:moveTo>
                  <a:pt x="20607" y="48775"/>
                </a:moveTo>
                <a:cubicBezTo>
                  <a:pt x="20324" y="48775"/>
                  <a:pt x="19945" y="49153"/>
                  <a:pt x="19945" y="49531"/>
                </a:cubicBezTo>
                <a:cubicBezTo>
                  <a:pt x="19945" y="49815"/>
                  <a:pt x="20135" y="50193"/>
                  <a:pt x="20607" y="50193"/>
                </a:cubicBezTo>
                <a:cubicBezTo>
                  <a:pt x="20985" y="50193"/>
                  <a:pt x="21363" y="49815"/>
                  <a:pt x="21363" y="49531"/>
                </a:cubicBezTo>
                <a:cubicBezTo>
                  <a:pt x="21363" y="49059"/>
                  <a:pt x="21080" y="48775"/>
                  <a:pt x="20607" y="48775"/>
                </a:cubicBezTo>
                <a:close/>
                <a:moveTo>
                  <a:pt x="27602" y="48775"/>
                </a:moveTo>
                <a:cubicBezTo>
                  <a:pt x="27224" y="48775"/>
                  <a:pt x="26846" y="49153"/>
                  <a:pt x="26846" y="49531"/>
                </a:cubicBezTo>
                <a:cubicBezTo>
                  <a:pt x="26846" y="49815"/>
                  <a:pt x="27129" y="50193"/>
                  <a:pt x="27602" y="50193"/>
                </a:cubicBezTo>
                <a:cubicBezTo>
                  <a:pt x="27980" y="50193"/>
                  <a:pt x="28358" y="49815"/>
                  <a:pt x="28358" y="49531"/>
                </a:cubicBezTo>
                <a:cubicBezTo>
                  <a:pt x="28358" y="49059"/>
                  <a:pt x="28075" y="48775"/>
                  <a:pt x="27602" y="48775"/>
                </a:cubicBezTo>
                <a:close/>
                <a:moveTo>
                  <a:pt x="34691" y="48775"/>
                </a:moveTo>
                <a:cubicBezTo>
                  <a:pt x="34313" y="48775"/>
                  <a:pt x="33935" y="49153"/>
                  <a:pt x="33935" y="49531"/>
                </a:cubicBezTo>
                <a:cubicBezTo>
                  <a:pt x="33935" y="49815"/>
                  <a:pt x="34219" y="50193"/>
                  <a:pt x="34691" y="50193"/>
                </a:cubicBezTo>
                <a:cubicBezTo>
                  <a:pt x="35070" y="50193"/>
                  <a:pt x="35448" y="49815"/>
                  <a:pt x="35448" y="49531"/>
                </a:cubicBezTo>
                <a:cubicBezTo>
                  <a:pt x="35259" y="49059"/>
                  <a:pt x="35070" y="48775"/>
                  <a:pt x="34691" y="48775"/>
                </a:cubicBezTo>
                <a:close/>
                <a:moveTo>
                  <a:pt x="41686" y="48775"/>
                </a:moveTo>
                <a:cubicBezTo>
                  <a:pt x="41308" y="48775"/>
                  <a:pt x="40930" y="49153"/>
                  <a:pt x="40930" y="49531"/>
                </a:cubicBezTo>
                <a:cubicBezTo>
                  <a:pt x="40930" y="49815"/>
                  <a:pt x="41214" y="50193"/>
                  <a:pt x="41686" y="50193"/>
                </a:cubicBezTo>
                <a:cubicBezTo>
                  <a:pt x="42064" y="50193"/>
                  <a:pt x="42348" y="49815"/>
                  <a:pt x="42348" y="49531"/>
                </a:cubicBezTo>
                <a:cubicBezTo>
                  <a:pt x="42253" y="49059"/>
                  <a:pt x="42064" y="48775"/>
                  <a:pt x="41686" y="48775"/>
                </a:cubicBezTo>
                <a:close/>
                <a:moveTo>
                  <a:pt x="48681" y="48775"/>
                </a:moveTo>
                <a:cubicBezTo>
                  <a:pt x="48303" y="48775"/>
                  <a:pt x="47925" y="49153"/>
                  <a:pt x="47925" y="49531"/>
                </a:cubicBezTo>
                <a:cubicBezTo>
                  <a:pt x="47925" y="49815"/>
                  <a:pt x="48114" y="50193"/>
                  <a:pt x="48681" y="50193"/>
                </a:cubicBezTo>
                <a:cubicBezTo>
                  <a:pt x="48965" y="50193"/>
                  <a:pt x="49343" y="49815"/>
                  <a:pt x="49343" y="49531"/>
                </a:cubicBezTo>
                <a:cubicBezTo>
                  <a:pt x="49248" y="49059"/>
                  <a:pt x="48965" y="48775"/>
                  <a:pt x="48681" y="48775"/>
                </a:cubicBezTo>
                <a:close/>
                <a:moveTo>
                  <a:pt x="55581" y="48775"/>
                </a:moveTo>
                <a:cubicBezTo>
                  <a:pt x="55298" y="48775"/>
                  <a:pt x="54920" y="49153"/>
                  <a:pt x="54920" y="49531"/>
                </a:cubicBezTo>
                <a:cubicBezTo>
                  <a:pt x="54920" y="49815"/>
                  <a:pt x="55109" y="50193"/>
                  <a:pt x="55581" y="50193"/>
                </a:cubicBezTo>
                <a:cubicBezTo>
                  <a:pt x="55960" y="50193"/>
                  <a:pt x="56338" y="49815"/>
                  <a:pt x="56338" y="49531"/>
                </a:cubicBezTo>
                <a:cubicBezTo>
                  <a:pt x="56243" y="49059"/>
                  <a:pt x="55960" y="48775"/>
                  <a:pt x="55581" y="48775"/>
                </a:cubicBezTo>
                <a:close/>
                <a:moveTo>
                  <a:pt x="62576" y="48775"/>
                </a:moveTo>
                <a:cubicBezTo>
                  <a:pt x="62198" y="48775"/>
                  <a:pt x="61820" y="49153"/>
                  <a:pt x="61820" y="49531"/>
                </a:cubicBezTo>
                <a:cubicBezTo>
                  <a:pt x="61820" y="49815"/>
                  <a:pt x="62104" y="50193"/>
                  <a:pt x="62576" y="50193"/>
                </a:cubicBezTo>
                <a:cubicBezTo>
                  <a:pt x="62954" y="50193"/>
                  <a:pt x="63333" y="49815"/>
                  <a:pt x="63333" y="49531"/>
                </a:cubicBezTo>
                <a:cubicBezTo>
                  <a:pt x="63144" y="49059"/>
                  <a:pt x="62954" y="48775"/>
                  <a:pt x="62576" y="48775"/>
                </a:cubicBezTo>
                <a:close/>
                <a:moveTo>
                  <a:pt x="69571" y="48775"/>
                </a:moveTo>
                <a:cubicBezTo>
                  <a:pt x="69193" y="48775"/>
                  <a:pt x="68815" y="49153"/>
                  <a:pt x="68815" y="49531"/>
                </a:cubicBezTo>
                <a:cubicBezTo>
                  <a:pt x="68815" y="49815"/>
                  <a:pt x="69099" y="50193"/>
                  <a:pt x="69571" y="50193"/>
                </a:cubicBezTo>
                <a:cubicBezTo>
                  <a:pt x="69949" y="50193"/>
                  <a:pt x="70233" y="49815"/>
                  <a:pt x="70233" y="49531"/>
                </a:cubicBezTo>
                <a:cubicBezTo>
                  <a:pt x="70138" y="49059"/>
                  <a:pt x="69949" y="48775"/>
                  <a:pt x="69571" y="48775"/>
                </a:cubicBezTo>
                <a:close/>
                <a:moveTo>
                  <a:pt x="3309" y="50477"/>
                </a:moveTo>
                <a:cubicBezTo>
                  <a:pt x="3025" y="50477"/>
                  <a:pt x="2836" y="50666"/>
                  <a:pt x="2647" y="50855"/>
                </a:cubicBezTo>
                <a:lnTo>
                  <a:pt x="3025" y="51611"/>
                </a:lnTo>
                <a:cubicBezTo>
                  <a:pt x="3120" y="51611"/>
                  <a:pt x="3120" y="51706"/>
                  <a:pt x="3309" y="51706"/>
                </a:cubicBezTo>
                <a:cubicBezTo>
                  <a:pt x="3593" y="51706"/>
                  <a:pt x="3971" y="51422"/>
                  <a:pt x="3971" y="51044"/>
                </a:cubicBezTo>
                <a:cubicBezTo>
                  <a:pt x="3876" y="50760"/>
                  <a:pt x="3593" y="50477"/>
                  <a:pt x="3309" y="50477"/>
                </a:cubicBezTo>
                <a:close/>
                <a:moveTo>
                  <a:pt x="10209" y="50477"/>
                </a:moveTo>
                <a:cubicBezTo>
                  <a:pt x="9831" y="50477"/>
                  <a:pt x="9548" y="50760"/>
                  <a:pt x="9548" y="51138"/>
                </a:cubicBezTo>
                <a:cubicBezTo>
                  <a:pt x="9548" y="51516"/>
                  <a:pt x="9737" y="51895"/>
                  <a:pt x="10209" y="51895"/>
                </a:cubicBezTo>
                <a:cubicBezTo>
                  <a:pt x="10587" y="51895"/>
                  <a:pt x="10966" y="51516"/>
                  <a:pt x="10966" y="51138"/>
                </a:cubicBezTo>
                <a:cubicBezTo>
                  <a:pt x="10871" y="50760"/>
                  <a:pt x="10587" y="50477"/>
                  <a:pt x="10209" y="50477"/>
                </a:cubicBezTo>
                <a:close/>
                <a:moveTo>
                  <a:pt x="17204" y="50477"/>
                </a:moveTo>
                <a:cubicBezTo>
                  <a:pt x="16826" y="50477"/>
                  <a:pt x="16543" y="50760"/>
                  <a:pt x="16543" y="51138"/>
                </a:cubicBezTo>
                <a:cubicBezTo>
                  <a:pt x="16543" y="51516"/>
                  <a:pt x="16732" y="51895"/>
                  <a:pt x="17204" y="51895"/>
                </a:cubicBezTo>
                <a:cubicBezTo>
                  <a:pt x="17582" y="51895"/>
                  <a:pt x="17960" y="51516"/>
                  <a:pt x="17960" y="51138"/>
                </a:cubicBezTo>
                <a:cubicBezTo>
                  <a:pt x="17771" y="50760"/>
                  <a:pt x="17582" y="50477"/>
                  <a:pt x="17204" y="50477"/>
                </a:cubicBezTo>
                <a:close/>
                <a:moveTo>
                  <a:pt x="24199" y="50477"/>
                </a:moveTo>
                <a:cubicBezTo>
                  <a:pt x="23821" y="50477"/>
                  <a:pt x="23443" y="50760"/>
                  <a:pt x="23443" y="51138"/>
                </a:cubicBezTo>
                <a:cubicBezTo>
                  <a:pt x="23443" y="51516"/>
                  <a:pt x="23726" y="51895"/>
                  <a:pt x="24199" y="51895"/>
                </a:cubicBezTo>
                <a:cubicBezTo>
                  <a:pt x="24577" y="51895"/>
                  <a:pt x="24861" y="51516"/>
                  <a:pt x="24861" y="51138"/>
                </a:cubicBezTo>
                <a:cubicBezTo>
                  <a:pt x="24766" y="50760"/>
                  <a:pt x="24577" y="50477"/>
                  <a:pt x="24199" y="50477"/>
                </a:cubicBezTo>
                <a:close/>
                <a:moveTo>
                  <a:pt x="31099" y="50477"/>
                </a:moveTo>
                <a:cubicBezTo>
                  <a:pt x="30816" y="50477"/>
                  <a:pt x="30438" y="50760"/>
                  <a:pt x="30438" y="51138"/>
                </a:cubicBezTo>
                <a:cubicBezTo>
                  <a:pt x="30438" y="51516"/>
                  <a:pt x="30627" y="51895"/>
                  <a:pt x="31099" y="51895"/>
                </a:cubicBezTo>
                <a:cubicBezTo>
                  <a:pt x="31478" y="51895"/>
                  <a:pt x="31856" y="51516"/>
                  <a:pt x="31856" y="51138"/>
                </a:cubicBezTo>
                <a:cubicBezTo>
                  <a:pt x="31761" y="50760"/>
                  <a:pt x="31478" y="50477"/>
                  <a:pt x="31099" y="50477"/>
                </a:cubicBezTo>
                <a:close/>
                <a:moveTo>
                  <a:pt x="38094" y="50477"/>
                </a:moveTo>
                <a:cubicBezTo>
                  <a:pt x="37811" y="50477"/>
                  <a:pt x="37433" y="50760"/>
                  <a:pt x="37433" y="51138"/>
                </a:cubicBezTo>
                <a:cubicBezTo>
                  <a:pt x="37433" y="51516"/>
                  <a:pt x="37622" y="51895"/>
                  <a:pt x="38094" y="51895"/>
                </a:cubicBezTo>
                <a:cubicBezTo>
                  <a:pt x="38472" y="51895"/>
                  <a:pt x="38851" y="51516"/>
                  <a:pt x="38851" y="51138"/>
                </a:cubicBezTo>
                <a:cubicBezTo>
                  <a:pt x="38851" y="50760"/>
                  <a:pt x="38472" y="50477"/>
                  <a:pt x="38094" y="50477"/>
                </a:cubicBezTo>
                <a:close/>
                <a:moveTo>
                  <a:pt x="45089" y="50477"/>
                </a:moveTo>
                <a:cubicBezTo>
                  <a:pt x="44711" y="50477"/>
                  <a:pt x="44333" y="50760"/>
                  <a:pt x="44333" y="51138"/>
                </a:cubicBezTo>
                <a:cubicBezTo>
                  <a:pt x="44333" y="51516"/>
                  <a:pt x="44617" y="51895"/>
                  <a:pt x="45089" y="51895"/>
                </a:cubicBezTo>
                <a:cubicBezTo>
                  <a:pt x="45467" y="51895"/>
                  <a:pt x="45845" y="51516"/>
                  <a:pt x="45845" y="51138"/>
                </a:cubicBezTo>
                <a:cubicBezTo>
                  <a:pt x="45845" y="50760"/>
                  <a:pt x="45467" y="50477"/>
                  <a:pt x="45089" y="50477"/>
                </a:cubicBezTo>
                <a:close/>
                <a:moveTo>
                  <a:pt x="52084" y="50477"/>
                </a:moveTo>
                <a:cubicBezTo>
                  <a:pt x="51706" y="50477"/>
                  <a:pt x="51328" y="50760"/>
                  <a:pt x="51328" y="51138"/>
                </a:cubicBezTo>
                <a:cubicBezTo>
                  <a:pt x="51328" y="51516"/>
                  <a:pt x="51611" y="51895"/>
                  <a:pt x="52084" y="51895"/>
                </a:cubicBezTo>
                <a:cubicBezTo>
                  <a:pt x="52462" y="51895"/>
                  <a:pt x="52746" y="51516"/>
                  <a:pt x="52746" y="51138"/>
                </a:cubicBezTo>
                <a:cubicBezTo>
                  <a:pt x="52746" y="50760"/>
                  <a:pt x="52368" y="50477"/>
                  <a:pt x="52084" y="50477"/>
                </a:cubicBezTo>
                <a:close/>
                <a:moveTo>
                  <a:pt x="59079" y="50477"/>
                </a:moveTo>
                <a:cubicBezTo>
                  <a:pt x="58701" y="50477"/>
                  <a:pt x="58323" y="50760"/>
                  <a:pt x="58323" y="51138"/>
                </a:cubicBezTo>
                <a:cubicBezTo>
                  <a:pt x="58323" y="51516"/>
                  <a:pt x="58512" y="51895"/>
                  <a:pt x="59079" y="51895"/>
                </a:cubicBezTo>
                <a:cubicBezTo>
                  <a:pt x="59363" y="51895"/>
                  <a:pt x="59741" y="51516"/>
                  <a:pt x="59741" y="51138"/>
                </a:cubicBezTo>
                <a:cubicBezTo>
                  <a:pt x="59741" y="50760"/>
                  <a:pt x="59363" y="50477"/>
                  <a:pt x="59079" y="50477"/>
                </a:cubicBezTo>
                <a:close/>
                <a:moveTo>
                  <a:pt x="65979" y="50477"/>
                </a:moveTo>
                <a:cubicBezTo>
                  <a:pt x="65601" y="50477"/>
                  <a:pt x="65318" y="50760"/>
                  <a:pt x="65318" y="51138"/>
                </a:cubicBezTo>
                <a:cubicBezTo>
                  <a:pt x="65318" y="51516"/>
                  <a:pt x="65507" y="51895"/>
                  <a:pt x="65979" y="51895"/>
                </a:cubicBezTo>
                <a:cubicBezTo>
                  <a:pt x="66357" y="51895"/>
                  <a:pt x="66735" y="51516"/>
                  <a:pt x="66735" y="51138"/>
                </a:cubicBezTo>
                <a:cubicBezTo>
                  <a:pt x="66735" y="50760"/>
                  <a:pt x="66357" y="50477"/>
                  <a:pt x="65979" y="50477"/>
                </a:cubicBezTo>
                <a:close/>
                <a:moveTo>
                  <a:pt x="6712" y="52178"/>
                </a:moveTo>
                <a:cubicBezTo>
                  <a:pt x="6334" y="52178"/>
                  <a:pt x="5956" y="52556"/>
                  <a:pt x="5956" y="52934"/>
                </a:cubicBezTo>
                <a:cubicBezTo>
                  <a:pt x="5956" y="53218"/>
                  <a:pt x="6239" y="53596"/>
                  <a:pt x="6712" y="53596"/>
                </a:cubicBezTo>
                <a:cubicBezTo>
                  <a:pt x="7090" y="53596"/>
                  <a:pt x="7374" y="53312"/>
                  <a:pt x="7374" y="52934"/>
                </a:cubicBezTo>
                <a:cubicBezTo>
                  <a:pt x="7374" y="52556"/>
                  <a:pt x="7090" y="52178"/>
                  <a:pt x="6712" y="52178"/>
                </a:cubicBezTo>
                <a:close/>
                <a:moveTo>
                  <a:pt x="13707" y="52178"/>
                </a:moveTo>
                <a:cubicBezTo>
                  <a:pt x="13329" y="52178"/>
                  <a:pt x="12951" y="52556"/>
                  <a:pt x="12951" y="52934"/>
                </a:cubicBezTo>
                <a:cubicBezTo>
                  <a:pt x="12951" y="53218"/>
                  <a:pt x="13234" y="53596"/>
                  <a:pt x="13707" y="53596"/>
                </a:cubicBezTo>
                <a:cubicBezTo>
                  <a:pt x="13990" y="53596"/>
                  <a:pt x="14368" y="53312"/>
                  <a:pt x="14368" y="52934"/>
                </a:cubicBezTo>
                <a:cubicBezTo>
                  <a:pt x="14368" y="52556"/>
                  <a:pt x="13990" y="52178"/>
                  <a:pt x="13707" y="52178"/>
                </a:cubicBezTo>
                <a:close/>
                <a:moveTo>
                  <a:pt x="20607" y="52178"/>
                </a:moveTo>
                <a:cubicBezTo>
                  <a:pt x="20324" y="52178"/>
                  <a:pt x="19945" y="52556"/>
                  <a:pt x="19945" y="52934"/>
                </a:cubicBezTo>
                <a:cubicBezTo>
                  <a:pt x="19945" y="53218"/>
                  <a:pt x="20135" y="53596"/>
                  <a:pt x="20607" y="53596"/>
                </a:cubicBezTo>
                <a:cubicBezTo>
                  <a:pt x="20985" y="53596"/>
                  <a:pt x="21363" y="53312"/>
                  <a:pt x="21363" y="52934"/>
                </a:cubicBezTo>
                <a:cubicBezTo>
                  <a:pt x="21363" y="52556"/>
                  <a:pt x="21080" y="52178"/>
                  <a:pt x="20607" y="52178"/>
                </a:cubicBezTo>
                <a:close/>
                <a:moveTo>
                  <a:pt x="27602" y="52178"/>
                </a:moveTo>
                <a:cubicBezTo>
                  <a:pt x="27224" y="52178"/>
                  <a:pt x="26846" y="52556"/>
                  <a:pt x="26846" y="52934"/>
                </a:cubicBezTo>
                <a:cubicBezTo>
                  <a:pt x="26846" y="53218"/>
                  <a:pt x="27129" y="53596"/>
                  <a:pt x="27602" y="53596"/>
                </a:cubicBezTo>
                <a:cubicBezTo>
                  <a:pt x="27980" y="53596"/>
                  <a:pt x="28358" y="53312"/>
                  <a:pt x="28358" y="52934"/>
                </a:cubicBezTo>
                <a:cubicBezTo>
                  <a:pt x="28358" y="52556"/>
                  <a:pt x="28075" y="52178"/>
                  <a:pt x="27602" y="52178"/>
                </a:cubicBezTo>
                <a:close/>
                <a:moveTo>
                  <a:pt x="34691" y="52178"/>
                </a:moveTo>
                <a:cubicBezTo>
                  <a:pt x="34313" y="52178"/>
                  <a:pt x="33935" y="52556"/>
                  <a:pt x="33935" y="52934"/>
                </a:cubicBezTo>
                <a:cubicBezTo>
                  <a:pt x="33935" y="53218"/>
                  <a:pt x="34219" y="53596"/>
                  <a:pt x="34691" y="53596"/>
                </a:cubicBezTo>
                <a:cubicBezTo>
                  <a:pt x="35070" y="53596"/>
                  <a:pt x="35448" y="53312"/>
                  <a:pt x="35448" y="52934"/>
                </a:cubicBezTo>
                <a:cubicBezTo>
                  <a:pt x="35259" y="52556"/>
                  <a:pt x="35070" y="52178"/>
                  <a:pt x="34691" y="52178"/>
                </a:cubicBezTo>
                <a:close/>
                <a:moveTo>
                  <a:pt x="41686" y="52178"/>
                </a:moveTo>
                <a:cubicBezTo>
                  <a:pt x="41308" y="52178"/>
                  <a:pt x="40930" y="52556"/>
                  <a:pt x="40930" y="52934"/>
                </a:cubicBezTo>
                <a:cubicBezTo>
                  <a:pt x="40930" y="53218"/>
                  <a:pt x="41214" y="53596"/>
                  <a:pt x="41686" y="53596"/>
                </a:cubicBezTo>
                <a:cubicBezTo>
                  <a:pt x="42064" y="53596"/>
                  <a:pt x="42348" y="53312"/>
                  <a:pt x="42348" y="52934"/>
                </a:cubicBezTo>
                <a:cubicBezTo>
                  <a:pt x="42253" y="52556"/>
                  <a:pt x="42064" y="52178"/>
                  <a:pt x="41686" y="52178"/>
                </a:cubicBezTo>
                <a:close/>
                <a:moveTo>
                  <a:pt x="48681" y="52178"/>
                </a:moveTo>
                <a:cubicBezTo>
                  <a:pt x="48303" y="52178"/>
                  <a:pt x="47925" y="52556"/>
                  <a:pt x="47925" y="52934"/>
                </a:cubicBezTo>
                <a:cubicBezTo>
                  <a:pt x="47925" y="53218"/>
                  <a:pt x="48114" y="53596"/>
                  <a:pt x="48681" y="53596"/>
                </a:cubicBezTo>
                <a:cubicBezTo>
                  <a:pt x="48965" y="53596"/>
                  <a:pt x="49343" y="53312"/>
                  <a:pt x="49343" y="52934"/>
                </a:cubicBezTo>
                <a:cubicBezTo>
                  <a:pt x="49248" y="52556"/>
                  <a:pt x="48965" y="52178"/>
                  <a:pt x="48681" y="52178"/>
                </a:cubicBezTo>
                <a:close/>
                <a:moveTo>
                  <a:pt x="55581" y="52178"/>
                </a:moveTo>
                <a:cubicBezTo>
                  <a:pt x="55298" y="52178"/>
                  <a:pt x="54920" y="52556"/>
                  <a:pt x="54920" y="52934"/>
                </a:cubicBezTo>
                <a:cubicBezTo>
                  <a:pt x="54920" y="53218"/>
                  <a:pt x="55109" y="53596"/>
                  <a:pt x="55581" y="53596"/>
                </a:cubicBezTo>
                <a:cubicBezTo>
                  <a:pt x="55960" y="53596"/>
                  <a:pt x="56338" y="53312"/>
                  <a:pt x="56338" y="52934"/>
                </a:cubicBezTo>
                <a:cubicBezTo>
                  <a:pt x="56243" y="52556"/>
                  <a:pt x="55960" y="52178"/>
                  <a:pt x="55581" y="52178"/>
                </a:cubicBezTo>
                <a:close/>
                <a:moveTo>
                  <a:pt x="62576" y="52178"/>
                </a:moveTo>
                <a:cubicBezTo>
                  <a:pt x="62198" y="52178"/>
                  <a:pt x="61820" y="52556"/>
                  <a:pt x="61820" y="52934"/>
                </a:cubicBezTo>
                <a:cubicBezTo>
                  <a:pt x="61820" y="53218"/>
                  <a:pt x="62104" y="53596"/>
                  <a:pt x="62576" y="53596"/>
                </a:cubicBezTo>
                <a:cubicBezTo>
                  <a:pt x="62954" y="53596"/>
                  <a:pt x="63333" y="53312"/>
                  <a:pt x="63333" y="52934"/>
                </a:cubicBezTo>
                <a:cubicBezTo>
                  <a:pt x="63144" y="52556"/>
                  <a:pt x="62954" y="52178"/>
                  <a:pt x="62576" y="52178"/>
                </a:cubicBezTo>
                <a:close/>
                <a:moveTo>
                  <a:pt x="69571" y="52178"/>
                </a:moveTo>
                <a:cubicBezTo>
                  <a:pt x="69193" y="52178"/>
                  <a:pt x="68815" y="52556"/>
                  <a:pt x="68815" y="52934"/>
                </a:cubicBezTo>
                <a:cubicBezTo>
                  <a:pt x="68815" y="53218"/>
                  <a:pt x="69099" y="53596"/>
                  <a:pt x="69571" y="53596"/>
                </a:cubicBezTo>
                <a:cubicBezTo>
                  <a:pt x="69949" y="53596"/>
                  <a:pt x="70233" y="53312"/>
                  <a:pt x="70233" y="52934"/>
                </a:cubicBezTo>
                <a:cubicBezTo>
                  <a:pt x="70138" y="52556"/>
                  <a:pt x="69949" y="52178"/>
                  <a:pt x="69571" y="52178"/>
                </a:cubicBezTo>
                <a:close/>
                <a:moveTo>
                  <a:pt x="10209" y="53974"/>
                </a:moveTo>
                <a:cubicBezTo>
                  <a:pt x="9831" y="53974"/>
                  <a:pt x="9548" y="54352"/>
                  <a:pt x="9548" y="54730"/>
                </a:cubicBezTo>
                <a:cubicBezTo>
                  <a:pt x="9548" y="55014"/>
                  <a:pt x="9737" y="55392"/>
                  <a:pt x="10209" y="55392"/>
                </a:cubicBezTo>
                <a:cubicBezTo>
                  <a:pt x="10587" y="55392"/>
                  <a:pt x="10966" y="55014"/>
                  <a:pt x="10966" y="54730"/>
                </a:cubicBezTo>
                <a:cubicBezTo>
                  <a:pt x="10871" y="54258"/>
                  <a:pt x="10587" y="53974"/>
                  <a:pt x="10209" y="53974"/>
                </a:cubicBezTo>
                <a:close/>
                <a:moveTo>
                  <a:pt x="17204" y="53974"/>
                </a:moveTo>
                <a:cubicBezTo>
                  <a:pt x="16826" y="53974"/>
                  <a:pt x="16543" y="54352"/>
                  <a:pt x="16543" y="54730"/>
                </a:cubicBezTo>
                <a:cubicBezTo>
                  <a:pt x="16543" y="55014"/>
                  <a:pt x="16732" y="55392"/>
                  <a:pt x="17204" y="55392"/>
                </a:cubicBezTo>
                <a:cubicBezTo>
                  <a:pt x="17582" y="55392"/>
                  <a:pt x="17960" y="55014"/>
                  <a:pt x="17960" y="54730"/>
                </a:cubicBezTo>
                <a:cubicBezTo>
                  <a:pt x="17771" y="54258"/>
                  <a:pt x="17582" y="53974"/>
                  <a:pt x="17204" y="53974"/>
                </a:cubicBezTo>
                <a:close/>
                <a:moveTo>
                  <a:pt x="24199" y="53974"/>
                </a:moveTo>
                <a:cubicBezTo>
                  <a:pt x="23821" y="53974"/>
                  <a:pt x="23443" y="54352"/>
                  <a:pt x="23443" y="54730"/>
                </a:cubicBezTo>
                <a:cubicBezTo>
                  <a:pt x="23443" y="55014"/>
                  <a:pt x="23726" y="55392"/>
                  <a:pt x="24199" y="55392"/>
                </a:cubicBezTo>
                <a:cubicBezTo>
                  <a:pt x="24577" y="55392"/>
                  <a:pt x="24861" y="55014"/>
                  <a:pt x="24861" y="54730"/>
                </a:cubicBezTo>
                <a:cubicBezTo>
                  <a:pt x="24766" y="54258"/>
                  <a:pt x="24577" y="53974"/>
                  <a:pt x="24199" y="53974"/>
                </a:cubicBezTo>
                <a:close/>
                <a:moveTo>
                  <a:pt x="31099" y="53974"/>
                </a:moveTo>
                <a:cubicBezTo>
                  <a:pt x="30816" y="53974"/>
                  <a:pt x="30438" y="54352"/>
                  <a:pt x="30438" y="54730"/>
                </a:cubicBezTo>
                <a:cubicBezTo>
                  <a:pt x="30438" y="55014"/>
                  <a:pt x="30627" y="55392"/>
                  <a:pt x="31099" y="55392"/>
                </a:cubicBezTo>
                <a:cubicBezTo>
                  <a:pt x="31478" y="55392"/>
                  <a:pt x="31856" y="55014"/>
                  <a:pt x="31856" y="54730"/>
                </a:cubicBezTo>
                <a:cubicBezTo>
                  <a:pt x="31761" y="54258"/>
                  <a:pt x="31478" y="53974"/>
                  <a:pt x="31099" y="53974"/>
                </a:cubicBezTo>
                <a:close/>
                <a:moveTo>
                  <a:pt x="38094" y="53974"/>
                </a:moveTo>
                <a:cubicBezTo>
                  <a:pt x="37811" y="53974"/>
                  <a:pt x="37433" y="54352"/>
                  <a:pt x="37433" y="54730"/>
                </a:cubicBezTo>
                <a:cubicBezTo>
                  <a:pt x="37433" y="55014"/>
                  <a:pt x="37622" y="55392"/>
                  <a:pt x="38094" y="55392"/>
                </a:cubicBezTo>
                <a:cubicBezTo>
                  <a:pt x="38472" y="55392"/>
                  <a:pt x="38851" y="55014"/>
                  <a:pt x="38851" y="54730"/>
                </a:cubicBezTo>
                <a:cubicBezTo>
                  <a:pt x="38851" y="54258"/>
                  <a:pt x="38472" y="53974"/>
                  <a:pt x="38094" y="53974"/>
                </a:cubicBezTo>
                <a:close/>
                <a:moveTo>
                  <a:pt x="45089" y="53974"/>
                </a:moveTo>
                <a:cubicBezTo>
                  <a:pt x="44711" y="53974"/>
                  <a:pt x="44333" y="54352"/>
                  <a:pt x="44333" y="54730"/>
                </a:cubicBezTo>
                <a:cubicBezTo>
                  <a:pt x="44333" y="55014"/>
                  <a:pt x="44617" y="55392"/>
                  <a:pt x="45089" y="55392"/>
                </a:cubicBezTo>
                <a:cubicBezTo>
                  <a:pt x="45467" y="55392"/>
                  <a:pt x="45845" y="55014"/>
                  <a:pt x="45845" y="54730"/>
                </a:cubicBezTo>
                <a:cubicBezTo>
                  <a:pt x="45845" y="54258"/>
                  <a:pt x="45467" y="53974"/>
                  <a:pt x="45089" y="53974"/>
                </a:cubicBezTo>
                <a:close/>
                <a:moveTo>
                  <a:pt x="52084" y="53974"/>
                </a:moveTo>
                <a:cubicBezTo>
                  <a:pt x="51706" y="53974"/>
                  <a:pt x="51328" y="54352"/>
                  <a:pt x="51328" y="54730"/>
                </a:cubicBezTo>
                <a:cubicBezTo>
                  <a:pt x="51328" y="55014"/>
                  <a:pt x="51611" y="55392"/>
                  <a:pt x="52084" y="55392"/>
                </a:cubicBezTo>
                <a:cubicBezTo>
                  <a:pt x="52462" y="55392"/>
                  <a:pt x="52746" y="55014"/>
                  <a:pt x="52746" y="54730"/>
                </a:cubicBezTo>
                <a:cubicBezTo>
                  <a:pt x="52746" y="54258"/>
                  <a:pt x="52368" y="53974"/>
                  <a:pt x="52084" y="53974"/>
                </a:cubicBezTo>
                <a:close/>
                <a:moveTo>
                  <a:pt x="59079" y="53974"/>
                </a:moveTo>
                <a:cubicBezTo>
                  <a:pt x="58701" y="53974"/>
                  <a:pt x="58323" y="54352"/>
                  <a:pt x="58323" y="54730"/>
                </a:cubicBezTo>
                <a:cubicBezTo>
                  <a:pt x="58323" y="55014"/>
                  <a:pt x="58512" y="55392"/>
                  <a:pt x="59079" y="55392"/>
                </a:cubicBezTo>
                <a:cubicBezTo>
                  <a:pt x="59363" y="55392"/>
                  <a:pt x="59741" y="55014"/>
                  <a:pt x="59741" y="54730"/>
                </a:cubicBezTo>
                <a:cubicBezTo>
                  <a:pt x="59741" y="54258"/>
                  <a:pt x="59363" y="53974"/>
                  <a:pt x="59079" y="53974"/>
                </a:cubicBezTo>
                <a:close/>
                <a:moveTo>
                  <a:pt x="65979" y="53974"/>
                </a:moveTo>
                <a:cubicBezTo>
                  <a:pt x="65601" y="53974"/>
                  <a:pt x="65318" y="54352"/>
                  <a:pt x="65318" y="54730"/>
                </a:cubicBezTo>
                <a:cubicBezTo>
                  <a:pt x="65318" y="55014"/>
                  <a:pt x="65507" y="55392"/>
                  <a:pt x="65979" y="55392"/>
                </a:cubicBezTo>
                <a:cubicBezTo>
                  <a:pt x="66357" y="55392"/>
                  <a:pt x="66735" y="55014"/>
                  <a:pt x="66735" y="54730"/>
                </a:cubicBezTo>
                <a:cubicBezTo>
                  <a:pt x="66735" y="54258"/>
                  <a:pt x="66357" y="53974"/>
                  <a:pt x="65979" y="53974"/>
                </a:cubicBezTo>
                <a:close/>
                <a:moveTo>
                  <a:pt x="69571" y="55676"/>
                </a:moveTo>
                <a:lnTo>
                  <a:pt x="69571" y="55676"/>
                </a:lnTo>
                <a:cubicBezTo>
                  <a:pt x="69193" y="55770"/>
                  <a:pt x="68815" y="55959"/>
                  <a:pt x="68815" y="56337"/>
                </a:cubicBezTo>
                <a:cubicBezTo>
                  <a:pt x="68815" y="56432"/>
                  <a:pt x="69004" y="56432"/>
                  <a:pt x="69004" y="56621"/>
                </a:cubicBezTo>
                <a:cubicBezTo>
                  <a:pt x="69193" y="56243"/>
                  <a:pt x="69288" y="55959"/>
                  <a:pt x="69571" y="55676"/>
                </a:cubicBezTo>
                <a:close/>
                <a:moveTo>
                  <a:pt x="6712" y="55770"/>
                </a:moveTo>
                <a:cubicBezTo>
                  <a:pt x="6334" y="55770"/>
                  <a:pt x="5956" y="56054"/>
                  <a:pt x="5956" y="56432"/>
                </a:cubicBezTo>
                <a:cubicBezTo>
                  <a:pt x="5956" y="56810"/>
                  <a:pt x="6239" y="57188"/>
                  <a:pt x="6712" y="57188"/>
                </a:cubicBezTo>
                <a:cubicBezTo>
                  <a:pt x="7090" y="57188"/>
                  <a:pt x="7374" y="56810"/>
                  <a:pt x="7374" y="56432"/>
                </a:cubicBezTo>
                <a:cubicBezTo>
                  <a:pt x="7374" y="55959"/>
                  <a:pt x="7090" y="55770"/>
                  <a:pt x="6712" y="55770"/>
                </a:cubicBezTo>
                <a:close/>
                <a:moveTo>
                  <a:pt x="13707" y="55770"/>
                </a:moveTo>
                <a:cubicBezTo>
                  <a:pt x="13329" y="55770"/>
                  <a:pt x="12951" y="56054"/>
                  <a:pt x="12951" y="56432"/>
                </a:cubicBezTo>
                <a:cubicBezTo>
                  <a:pt x="12951" y="56810"/>
                  <a:pt x="13234" y="57188"/>
                  <a:pt x="13707" y="57188"/>
                </a:cubicBezTo>
                <a:cubicBezTo>
                  <a:pt x="13990" y="57188"/>
                  <a:pt x="14368" y="56810"/>
                  <a:pt x="14368" y="56432"/>
                </a:cubicBezTo>
                <a:cubicBezTo>
                  <a:pt x="14368" y="55959"/>
                  <a:pt x="13990" y="55770"/>
                  <a:pt x="13707" y="55770"/>
                </a:cubicBezTo>
                <a:close/>
                <a:moveTo>
                  <a:pt x="20607" y="55770"/>
                </a:moveTo>
                <a:cubicBezTo>
                  <a:pt x="20324" y="55770"/>
                  <a:pt x="19945" y="56054"/>
                  <a:pt x="19945" y="56432"/>
                </a:cubicBezTo>
                <a:cubicBezTo>
                  <a:pt x="19945" y="56810"/>
                  <a:pt x="20135" y="57188"/>
                  <a:pt x="20607" y="57188"/>
                </a:cubicBezTo>
                <a:cubicBezTo>
                  <a:pt x="20985" y="57188"/>
                  <a:pt x="21363" y="56810"/>
                  <a:pt x="21363" y="56432"/>
                </a:cubicBezTo>
                <a:cubicBezTo>
                  <a:pt x="21363" y="55959"/>
                  <a:pt x="21080" y="55770"/>
                  <a:pt x="20607" y="55770"/>
                </a:cubicBezTo>
                <a:close/>
                <a:moveTo>
                  <a:pt x="27602" y="55770"/>
                </a:moveTo>
                <a:cubicBezTo>
                  <a:pt x="27224" y="55770"/>
                  <a:pt x="26846" y="56054"/>
                  <a:pt x="26846" y="56432"/>
                </a:cubicBezTo>
                <a:cubicBezTo>
                  <a:pt x="26846" y="56810"/>
                  <a:pt x="27129" y="57188"/>
                  <a:pt x="27602" y="57188"/>
                </a:cubicBezTo>
                <a:cubicBezTo>
                  <a:pt x="27980" y="57188"/>
                  <a:pt x="28358" y="56810"/>
                  <a:pt x="28358" y="56432"/>
                </a:cubicBezTo>
                <a:cubicBezTo>
                  <a:pt x="28358" y="55959"/>
                  <a:pt x="28075" y="55770"/>
                  <a:pt x="27602" y="55770"/>
                </a:cubicBezTo>
                <a:close/>
                <a:moveTo>
                  <a:pt x="34691" y="55770"/>
                </a:moveTo>
                <a:cubicBezTo>
                  <a:pt x="34313" y="55770"/>
                  <a:pt x="33935" y="56054"/>
                  <a:pt x="33935" y="56432"/>
                </a:cubicBezTo>
                <a:cubicBezTo>
                  <a:pt x="33935" y="56810"/>
                  <a:pt x="34219" y="57188"/>
                  <a:pt x="34691" y="57188"/>
                </a:cubicBezTo>
                <a:cubicBezTo>
                  <a:pt x="35070" y="57188"/>
                  <a:pt x="35448" y="56810"/>
                  <a:pt x="35448" y="56432"/>
                </a:cubicBezTo>
                <a:cubicBezTo>
                  <a:pt x="35259" y="55959"/>
                  <a:pt x="35070" y="55770"/>
                  <a:pt x="34691" y="55770"/>
                </a:cubicBezTo>
                <a:close/>
                <a:moveTo>
                  <a:pt x="41686" y="55770"/>
                </a:moveTo>
                <a:cubicBezTo>
                  <a:pt x="41308" y="55770"/>
                  <a:pt x="40930" y="56054"/>
                  <a:pt x="40930" y="56432"/>
                </a:cubicBezTo>
                <a:cubicBezTo>
                  <a:pt x="40930" y="56810"/>
                  <a:pt x="41214" y="57188"/>
                  <a:pt x="41686" y="57188"/>
                </a:cubicBezTo>
                <a:cubicBezTo>
                  <a:pt x="42064" y="57188"/>
                  <a:pt x="42348" y="56810"/>
                  <a:pt x="42348" y="56432"/>
                </a:cubicBezTo>
                <a:cubicBezTo>
                  <a:pt x="42253" y="55959"/>
                  <a:pt x="42064" y="55770"/>
                  <a:pt x="41686" y="55770"/>
                </a:cubicBezTo>
                <a:close/>
                <a:moveTo>
                  <a:pt x="48681" y="55770"/>
                </a:moveTo>
                <a:cubicBezTo>
                  <a:pt x="48303" y="55770"/>
                  <a:pt x="47925" y="56054"/>
                  <a:pt x="47925" y="56432"/>
                </a:cubicBezTo>
                <a:cubicBezTo>
                  <a:pt x="47925" y="56810"/>
                  <a:pt x="48114" y="57188"/>
                  <a:pt x="48681" y="57188"/>
                </a:cubicBezTo>
                <a:cubicBezTo>
                  <a:pt x="48965" y="57188"/>
                  <a:pt x="49343" y="56810"/>
                  <a:pt x="49343" y="56432"/>
                </a:cubicBezTo>
                <a:cubicBezTo>
                  <a:pt x="49248" y="55959"/>
                  <a:pt x="48965" y="55770"/>
                  <a:pt x="48681" y="55770"/>
                </a:cubicBezTo>
                <a:close/>
                <a:moveTo>
                  <a:pt x="55581" y="55770"/>
                </a:moveTo>
                <a:cubicBezTo>
                  <a:pt x="55298" y="55770"/>
                  <a:pt x="54920" y="56054"/>
                  <a:pt x="54920" y="56432"/>
                </a:cubicBezTo>
                <a:cubicBezTo>
                  <a:pt x="54920" y="56810"/>
                  <a:pt x="55109" y="57188"/>
                  <a:pt x="55581" y="57188"/>
                </a:cubicBezTo>
                <a:cubicBezTo>
                  <a:pt x="55960" y="57188"/>
                  <a:pt x="56338" y="56810"/>
                  <a:pt x="56338" y="56432"/>
                </a:cubicBezTo>
                <a:cubicBezTo>
                  <a:pt x="56243" y="55959"/>
                  <a:pt x="55960" y="55770"/>
                  <a:pt x="55581" y="55770"/>
                </a:cubicBezTo>
                <a:close/>
                <a:moveTo>
                  <a:pt x="62576" y="55770"/>
                </a:moveTo>
                <a:cubicBezTo>
                  <a:pt x="62198" y="55770"/>
                  <a:pt x="61820" y="56054"/>
                  <a:pt x="61820" y="56432"/>
                </a:cubicBezTo>
                <a:cubicBezTo>
                  <a:pt x="61820" y="56810"/>
                  <a:pt x="62104" y="57188"/>
                  <a:pt x="62576" y="57188"/>
                </a:cubicBezTo>
                <a:cubicBezTo>
                  <a:pt x="62954" y="57188"/>
                  <a:pt x="63333" y="56810"/>
                  <a:pt x="63333" y="56432"/>
                </a:cubicBezTo>
                <a:cubicBezTo>
                  <a:pt x="63144" y="55959"/>
                  <a:pt x="62954" y="55770"/>
                  <a:pt x="62576" y="55770"/>
                </a:cubicBezTo>
                <a:close/>
                <a:moveTo>
                  <a:pt x="10209" y="57377"/>
                </a:moveTo>
                <a:cubicBezTo>
                  <a:pt x="9831" y="57377"/>
                  <a:pt x="9548" y="57755"/>
                  <a:pt x="9548" y="58133"/>
                </a:cubicBezTo>
                <a:cubicBezTo>
                  <a:pt x="9548" y="58417"/>
                  <a:pt x="9737" y="58795"/>
                  <a:pt x="10209" y="58795"/>
                </a:cubicBezTo>
                <a:cubicBezTo>
                  <a:pt x="10587" y="58795"/>
                  <a:pt x="10966" y="58511"/>
                  <a:pt x="10966" y="58133"/>
                </a:cubicBezTo>
                <a:cubicBezTo>
                  <a:pt x="10871" y="57755"/>
                  <a:pt x="10587" y="57377"/>
                  <a:pt x="10209" y="57377"/>
                </a:cubicBezTo>
                <a:close/>
                <a:moveTo>
                  <a:pt x="17204" y="57377"/>
                </a:moveTo>
                <a:cubicBezTo>
                  <a:pt x="16826" y="57377"/>
                  <a:pt x="16543" y="57755"/>
                  <a:pt x="16543" y="58133"/>
                </a:cubicBezTo>
                <a:cubicBezTo>
                  <a:pt x="16543" y="58417"/>
                  <a:pt x="16732" y="58795"/>
                  <a:pt x="17204" y="58795"/>
                </a:cubicBezTo>
                <a:cubicBezTo>
                  <a:pt x="17582" y="58795"/>
                  <a:pt x="17960" y="58511"/>
                  <a:pt x="17960" y="58133"/>
                </a:cubicBezTo>
                <a:cubicBezTo>
                  <a:pt x="17771" y="57755"/>
                  <a:pt x="17582" y="57377"/>
                  <a:pt x="17204" y="57377"/>
                </a:cubicBezTo>
                <a:close/>
                <a:moveTo>
                  <a:pt x="24199" y="57377"/>
                </a:moveTo>
                <a:cubicBezTo>
                  <a:pt x="23821" y="57377"/>
                  <a:pt x="23443" y="57755"/>
                  <a:pt x="23443" y="58133"/>
                </a:cubicBezTo>
                <a:cubicBezTo>
                  <a:pt x="23443" y="58417"/>
                  <a:pt x="23726" y="58795"/>
                  <a:pt x="24199" y="58795"/>
                </a:cubicBezTo>
                <a:cubicBezTo>
                  <a:pt x="24577" y="58795"/>
                  <a:pt x="24861" y="58511"/>
                  <a:pt x="24861" y="58133"/>
                </a:cubicBezTo>
                <a:cubicBezTo>
                  <a:pt x="24766" y="57755"/>
                  <a:pt x="24577" y="57377"/>
                  <a:pt x="24199" y="57377"/>
                </a:cubicBezTo>
                <a:close/>
                <a:moveTo>
                  <a:pt x="31099" y="57377"/>
                </a:moveTo>
                <a:cubicBezTo>
                  <a:pt x="30816" y="57377"/>
                  <a:pt x="30438" y="57755"/>
                  <a:pt x="30438" y="58133"/>
                </a:cubicBezTo>
                <a:cubicBezTo>
                  <a:pt x="30438" y="58417"/>
                  <a:pt x="30627" y="58795"/>
                  <a:pt x="31099" y="58795"/>
                </a:cubicBezTo>
                <a:cubicBezTo>
                  <a:pt x="31478" y="58795"/>
                  <a:pt x="31856" y="58511"/>
                  <a:pt x="31856" y="58133"/>
                </a:cubicBezTo>
                <a:cubicBezTo>
                  <a:pt x="31761" y="57755"/>
                  <a:pt x="31478" y="57377"/>
                  <a:pt x="31099" y="57377"/>
                </a:cubicBezTo>
                <a:close/>
                <a:moveTo>
                  <a:pt x="38094" y="57377"/>
                </a:moveTo>
                <a:cubicBezTo>
                  <a:pt x="37811" y="57377"/>
                  <a:pt x="37433" y="57755"/>
                  <a:pt x="37433" y="58133"/>
                </a:cubicBezTo>
                <a:cubicBezTo>
                  <a:pt x="37433" y="58417"/>
                  <a:pt x="37622" y="58795"/>
                  <a:pt x="38094" y="58795"/>
                </a:cubicBezTo>
                <a:cubicBezTo>
                  <a:pt x="38472" y="58795"/>
                  <a:pt x="38851" y="58511"/>
                  <a:pt x="38851" y="58133"/>
                </a:cubicBezTo>
                <a:cubicBezTo>
                  <a:pt x="38851" y="57755"/>
                  <a:pt x="38472" y="57377"/>
                  <a:pt x="38094" y="57377"/>
                </a:cubicBezTo>
                <a:close/>
                <a:moveTo>
                  <a:pt x="45089" y="57377"/>
                </a:moveTo>
                <a:cubicBezTo>
                  <a:pt x="44711" y="57377"/>
                  <a:pt x="44333" y="57755"/>
                  <a:pt x="44333" y="58133"/>
                </a:cubicBezTo>
                <a:cubicBezTo>
                  <a:pt x="44333" y="58417"/>
                  <a:pt x="44617" y="58795"/>
                  <a:pt x="45089" y="58795"/>
                </a:cubicBezTo>
                <a:cubicBezTo>
                  <a:pt x="45467" y="58795"/>
                  <a:pt x="45845" y="58511"/>
                  <a:pt x="45845" y="58133"/>
                </a:cubicBezTo>
                <a:cubicBezTo>
                  <a:pt x="45845" y="57755"/>
                  <a:pt x="45467" y="57377"/>
                  <a:pt x="45089" y="57377"/>
                </a:cubicBezTo>
                <a:close/>
                <a:moveTo>
                  <a:pt x="52084" y="57377"/>
                </a:moveTo>
                <a:cubicBezTo>
                  <a:pt x="51706" y="57377"/>
                  <a:pt x="51328" y="57755"/>
                  <a:pt x="51328" y="58133"/>
                </a:cubicBezTo>
                <a:cubicBezTo>
                  <a:pt x="51328" y="58417"/>
                  <a:pt x="51611" y="58795"/>
                  <a:pt x="52084" y="58795"/>
                </a:cubicBezTo>
                <a:cubicBezTo>
                  <a:pt x="52462" y="58795"/>
                  <a:pt x="52746" y="58511"/>
                  <a:pt x="52746" y="58133"/>
                </a:cubicBezTo>
                <a:cubicBezTo>
                  <a:pt x="52746" y="57755"/>
                  <a:pt x="52368" y="57377"/>
                  <a:pt x="52084" y="57377"/>
                </a:cubicBezTo>
                <a:close/>
                <a:moveTo>
                  <a:pt x="59079" y="57377"/>
                </a:moveTo>
                <a:cubicBezTo>
                  <a:pt x="58701" y="57377"/>
                  <a:pt x="58323" y="57755"/>
                  <a:pt x="58323" y="58133"/>
                </a:cubicBezTo>
                <a:cubicBezTo>
                  <a:pt x="58323" y="58417"/>
                  <a:pt x="58512" y="58795"/>
                  <a:pt x="59079" y="58795"/>
                </a:cubicBezTo>
                <a:cubicBezTo>
                  <a:pt x="59363" y="58795"/>
                  <a:pt x="59741" y="58511"/>
                  <a:pt x="59741" y="58133"/>
                </a:cubicBezTo>
                <a:cubicBezTo>
                  <a:pt x="59741" y="57755"/>
                  <a:pt x="59363" y="57377"/>
                  <a:pt x="59079" y="57377"/>
                </a:cubicBezTo>
                <a:close/>
                <a:moveTo>
                  <a:pt x="65979" y="57377"/>
                </a:moveTo>
                <a:cubicBezTo>
                  <a:pt x="65601" y="57377"/>
                  <a:pt x="65318" y="57755"/>
                  <a:pt x="65318" y="58133"/>
                </a:cubicBezTo>
                <a:cubicBezTo>
                  <a:pt x="65318" y="58417"/>
                  <a:pt x="65507" y="58795"/>
                  <a:pt x="65979" y="58795"/>
                </a:cubicBezTo>
                <a:cubicBezTo>
                  <a:pt x="66357" y="58795"/>
                  <a:pt x="66735" y="58511"/>
                  <a:pt x="66735" y="58133"/>
                </a:cubicBezTo>
                <a:cubicBezTo>
                  <a:pt x="66735" y="57755"/>
                  <a:pt x="66357" y="57377"/>
                  <a:pt x="65979" y="57377"/>
                </a:cubicBezTo>
                <a:close/>
                <a:moveTo>
                  <a:pt x="13707" y="59173"/>
                </a:moveTo>
                <a:cubicBezTo>
                  <a:pt x="13329" y="59173"/>
                  <a:pt x="12951" y="59551"/>
                  <a:pt x="12951" y="59929"/>
                </a:cubicBezTo>
                <a:cubicBezTo>
                  <a:pt x="12951" y="60213"/>
                  <a:pt x="13234" y="60591"/>
                  <a:pt x="13707" y="60591"/>
                </a:cubicBezTo>
                <a:cubicBezTo>
                  <a:pt x="13990" y="60591"/>
                  <a:pt x="14368" y="60213"/>
                  <a:pt x="14368" y="59929"/>
                </a:cubicBezTo>
                <a:cubicBezTo>
                  <a:pt x="14368" y="59551"/>
                  <a:pt x="13990" y="59173"/>
                  <a:pt x="13707" y="59173"/>
                </a:cubicBezTo>
                <a:close/>
                <a:moveTo>
                  <a:pt x="20607" y="59173"/>
                </a:moveTo>
                <a:cubicBezTo>
                  <a:pt x="20324" y="59173"/>
                  <a:pt x="19945" y="59551"/>
                  <a:pt x="19945" y="59929"/>
                </a:cubicBezTo>
                <a:cubicBezTo>
                  <a:pt x="19945" y="60213"/>
                  <a:pt x="20135" y="60591"/>
                  <a:pt x="20607" y="60591"/>
                </a:cubicBezTo>
                <a:cubicBezTo>
                  <a:pt x="20985" y="60591"/>
                  <a:pt x="21363" y="60213"/>
                  <a:pt x="21363" y="59929"/>
                </a:cubicBezTo>
                <a:cubicBezTo>
                  <a:pt x="21363" y="59551"/>
                  <a:pt x="21080" y="59173"/>
                  <a:pt x="20607" y="59173"/>
                </a:cubicBezTo>
                <a:close/>
                <a:moveTo>
                  <a:pt x="27602" y="59173"/>
                </a:moveTo>
                <a:cubicBezTo>
                  <a:pt x="27224" y="59173"/>
                  <a:pt x="26846" y="59551"/>
                  <a:pt x="26846" y="59929"/>
                </a:cubicBezTo>
                <a:cubicBezTo>
                  <a:pt x="26846" y="60213"/>
                  <a:pt x="27129" y="60591"/>
                  <a:pt x="27602" y="60591"/>
                </a:cubicBezTo>
                <a:cubicBezTo>
                  <a:pt x="27980" y="60591"/>
                  <a:pt x="28358" y="60213"/>
                  <a:pt x="28358" y="59929"/>
                </a:cubicBezTo>
                <a:cubicBezTo>
                  <a:pt x="28358" y="59551"/>
                  <a:pt x="28075" y="59173"/>
                  <a:pt x="27602" y="59173"/>
                </a:cubicBezTo>
                <a:close/>
                <a:moveTo>
                  <a:pt x="34691" y="59173"/>
                </a:moveTo>
                <a:cubicBezTo>
                  <a:pt x="34313" y="59173"/>
                  <a:pt x="33935" y="59551"/>
                  <a:pt x="33935" y="59929"/>
                </a:cubicBezTo>
                <a:cubicBezTo>
                  <a:pt x="33935" y="60213"/>
                  <a:pt x="34219" y="60591"/>
                  <a:pt x="34691" y="60591"/>
                </a:cubicBezTo>
                <a:cubicBezTo>
                  <a:pt x="35070" y="60591"/>
                  <a:pt x="35448" y="60213"/>
                  <a:pt x="35448" y="59929"/>
                </a:cubicBezTo>
                <a:cubicBezTo>
                  <a:pt x="35259" y="59551"/>
                  <a:pt x="35070" y="59173"/>
                  <a:pt x="34691" y="59173"/>
                </a:cubicBezTo>
                <a:close/>
                <a:moveTo>
                  <a:pt x="41686" y="59173"/>
                </a:moveTo>
                <a:cubicBezTo>
                  <a:pt x="41308" y="59173"/>
                  <a:pt x="40930" y="59551"/>
                  <a:pt x="40930" y="59929"/>
                </a:cubicBezTo>
                <a:cubicBezTo>
                  <a:pt x="40930" y="60213"/>
                  <a:pt x="41214" y="60591"/>
                  <a:pt x="41686" y="60591"/>
                </a:cubicBezTo>
                <a:cubicBezTo>
                  <a:pt x="42064" y="60591"/>
                  <a:pt x="42348" y="60213"/>
                  <a:pt x="42348" y="59929"/>
                </a:cubicBezTo>
                <a:cubicBezTo>
                  <a:pt x="42253" y="59551"/>
                  <a:pt x="42064" y="59173"/>
                  <a:pt x="41686" y="59173"/>
                </a:cubicBezTo>
                <a:close/>
                <a:moveTo>
                  <a:pt x="48681" y="59173"/>
                </a:moveTo>
                <a:cubicBezTo>
                  <a:pt x="48303" y="59173"/>
                  <a:pt x="47925" y="59551"/>
                  <a:pt x="47925" y="59929"/>
                </a:cubicBezTo>
                <a:cubicBezTo>
                  <a:pt x="47925" y="60213"/>
                  <a:pt x="48114" y="60591"/>
                  <a:pt x="48681" y="60591"/>
                </a:cubicBezTo>
                <a:cubicBezTo>
                  <a:pt x="48965" y="60591"/>
                  <a:pt x="49343" y="60213"/>
                  <a:pt x="49343" y="59929"/>
                </a:cubicBezTo>
                <a:cubicBezTo>
                  <a:pt x="49248" y="59551"/>
                  <a:pt x="48965" y="59173"/>
                  <a:pt x="48681" y="59173"/>
                </a:cubicBezTo>
                <a:close/>
                <a:moveTo>
                  <a:pt x="55581" y="59173"/>
                </a:moveTo>
                <a:cubicBezTo>
                  <a:pt x="55298" y="59173"/>
                  <a:pt x="54920" y="59551"/>
                  <a:pt x="54920" y="59929"/>
                </a:cubicBezTo>
                <a:cubicBezTo>
                  <a:pt x="54920" y="60213"/>
                  <a:pt x="55109" y="60591"/>
                  <a:pt x="55581" y="60591"/>
                </a:cubicBezTo>
                <a:cubicBezTo>
                  <a:pt x="55960" y="60591"/>
                  <a:pt x="56338" y="60213"/>
                  <a:pt x="56338" y="59929"/>
                </a:cubicBezTo>
                <a:cubicBezTo>
                  <a:pt x="56243" y="59551"/>
                  <a:pt x="55960" y="59173"/>
                  <a:pt x="55581" y="59173"/>
                </a:cubicBezTo>
                <a:close/>
                <a:moveTo>
                  <a:pt x="62576" y="59173"/>
                </a:moveTo>
                <a:cubicBezTo>
                  <a:pt x="62198" y="59173"/>
                  <a:pt x="61820" y="59551"/>
                  <a:pt x="61820" y="59929"/>
                </a:cubicBezTo>
                <a:cubicBezTo>
                  <a:pt x="61820" y="60213"/>
                  <a:pt x="62104" y="60591"/>
                  <a:pt x="62576" y="60591"/>
                </a:cubicBezTo>
                <a:cubicBezTo>
                  <a:pt x="62954" y="60591"/>
                  <a:pt x="63333" y="60213"/>
                  <a:pt x="63333" y="59929"/>
                </a:cubicBezTo>
                <a:cubicBezTo>
                  <a:pt x="63144" y="59551"/>
                  <a:pt x="62954" y="59173"/>
                  <a:pt x="62576" y="59173"/>
                </a:cubicBezTo>
                <a:close/>
                <a:moveTo>
                  <a:pt x="10209" y="60969"/>
                </a:moveTo>
                <a:cubicBezTo>
                  <a:pt x="9831" y="60969"/>
                  <a:pt x="9548" y="61253"/>
                  <a:pt x="9548" y="61631"/>
                </a:cubicBezTo>
                <a:cubicBezTo>
                  <a:pt x="9548" y="62009"/>
                  <a:pt x="9737" y="62387"/>
                  <a:pt x="10209" y="62387"/>
                </a:cubicBezTo>
                <a:cubicBezTo>
                  <a:pt x="10587" y="62387"/>
                  <a:pt x="10966" y="62009"/>
                  <a:pt x="10966" y="61631"/>
                </a:cubicBezTo>
                <a:cubicBezTo>
                  <a:pt x="10871" y="61158"/>
                  <a:pt x="10587" y="60969"/>
                  <a:pt x="10209" y="60969"/>
                </a:cubicBezTo>
                <a:close/>
                <a:moveTo>
                  <a:pt x="17204" y="60969"/>
                </a:moveTo>
                <a:cubicBezTo>
                  <a:pt x="16826" y="60969"/>
                  <a:pt x="16543" y="61253"/>
                  <a:pt x="16543" y="61631"/>
                </a:cubicBezTo>
                <a:cubicBezTo>
                  <a:pt x="16543" y="62009"/>
                  <a:pt x="16732" y="62387"/>
                  <a:pt x="17204" y="62387"/>
                </a:cubicBezTo>
                <a:cubicBezTo>
                  <a:pt x="17582" y="62387"/>
                  <a:pt x="17960" y="62009"/>
                  <a:pt x="17960" y="61631"/>
                </a:cubicBezTo>
                <a:cubicBezTo>
                  <a:pt x="17771" y="61158"/>
                  <a:pt x="17582" y="60969"/>
                  <a:pt x="17204" y="60969"/>
                </a:cubicBezTo>
                <a:close/>
                <a:moveTo>
                  <a:pt x="24199" y="60969"/>
                </a:moveTo>
                <a:cubicBezTo>
                  <a:pt x="23821" y="60969"/>
                  <a:pt x="23443" y="61253"/>
                  <a:pt x="23443" y="61631"/>
                </a:cubicBezTo>
                <a:cubicBezTo>
                  <a:pt x="23443" y="62009"/>
                  <a:pt x="23726" y="62387"/>
                  <a:pt x="24199" y="62387"/>
                </a:cubicBezTo>
                <a:cubicBezTo>
                  <a:pt x="24577" y="62387"/>
                  <a:pt x="24861" y="62009"/>
                  <a:pt x="24861" y="61631"/>
                </a:cubicBezTo>
                <a:cubicBezTo>
                  <a:pt x="24766" y="61158"/>
                  <a:pt x="24577" y="60969"/>
                  <a:pt x="24199" y="60969"/>
                </a:cubicBezTo>
                <a:close/>
                <a:moveTo>
                  <a:pt x="31099" y="60969"/>
                </a:moveTo>
                <a:cubicBezTo>
                  <a:pt x="30816" y="60969"/>
                  <a:pt x="30438" y="61253"/>
                  <a:pt x="30438" y="61631"/>
                </a:cubicBezTo>
                <a:cubicBezTo>
                  <a:pt x="30438" y="62009"/>
                  <a:pt x="30627" y="62387"/>
                  <a:pt x="31099" y="62387"/>
                </a:cubicBezTo>
                <a:cubicBezTo>
                  <a:pt x="31478" y="62387"/>
                  <a:pt x="31856" y="62009"/>
                  <a:pt x="31856" y="61631"/>
                </a:cubicBezTo>
                <a:cubicBezTo>
                  <a:pt x="31761" y="61158"/>
                  <a:pt x="31478" y="60969"/>
                  <a:pt x="31099" y="60969"/>
                </a:cubicBezTo>
                <a:close/>
                <a:moveTo>
                  <a:pt x="38094" y="60969"/>
                </a:moveTo>
                <a:cubicBezTo>
                  <a:pt x="37811" y="60969"/>
                  <a:pt x="37433" y="61253"/>
                  <a:pt x="37433" y="61631"/>
                </a:cubicBezTo>
                <a:cubicBezTo>
                  <a:pt x="37433" y="62009"/>
                  <a:pt x="37622" y="62387"/>
                  <a:pt x="38094" y="62387"/>
                </a:cubicBezTo>
                <a:cubicBezTo>
                  <a:pt x="38472" y="62387"/>
                  <a:pt x="38851" y="62009"/>
                  <a:pt x="38851" y="61631"/>
                </a:cubicBezTo>
                <a:cubicBezTo>
                  <a:pt x="38851" y="61158"/>
                  <a:pt x="38472" y="60969"/>
                  <a:pt x="38094" y="60969"/>
                </a:cubicBezTo>
                <a:close/>
                <a:moveTo>
                  <a:pt x="45089" y="60969"/>
                </a:moveTo>
                <a:cubicBezTo>
                  <a:pt x="44711" y="60969"/>
                  <a:pt x="44333" y="61253"/>
                  <a:pt x="44333" y="61631"/>
                </a:cubicBezTo>
                <a:cubicBezTo>
                  <a:pt x="44333" y="62009"/>
                  <a:pt x="44617" y="62387"/>
                  <a:pt x="45089" y="62387"/>
                </a:cubicBezTo>
                <a:cubicBezTo>
                  <a:pt x="45467" y="62387"/>
                  <a:pt x="45845" y="62009"/>
                  <a:pt x="45845" y="61631"/>
                </a:cubicBezTo>
                <a:cubicBezTo>
                  <a:pt x="45845" y="61158"/>
                  <a:pt x="45467" y="60969"/>
                  <a:pt x="45089" y="60969"/>
                </a:cubicBezTo>
                <a:close/>
                <a:moveTo>
                  <a:pt x="52084" y="60969"/>
                </a:moveTo>
                <a:cubicBezTo>
                  <a:pt x="51706" y="60969"/>
                  <a:pt x="51328" y="61253"/>
                  <a:pt x="51328" y="61631"/>
                </a:cubicBezTo>
                <a:cubicBezTo>
                  <a:pt x="51328" y="62009"/>
                  <a:pt x="51611" y="62387"/>
                  <a:pt x="52084" y="62387"/>
                </a:cubicBezTo>
                <a:cubicBezTo>
                  <a:pt x="52462" y="62387"/>
                  <a:pt x="52746" y="62009"/>
                  <a:pt x="52746" y="61631"/>
                </a:cubicBezTo>
                <a:cubicBezTo>
                  <a:pt x="52746" y="61158"/>
                  <a:pt x="52368" y="60969"/>
                  <a:pt x="52084" y="60969"/>
                </a:cubicBezTo>
                <a:close/>
                <a:moveTo>
                  <a:pt x="59079" y="60969"/>
                </a:moveTo>
                <a:cubicBezTo>
                  <a:pt x="58701" y="60969"/>
                  <a:pt x="58323" y="61253"/>
                  <a:pt x="58323" y="61631"/>
                </a:cubicBezTo>
                <a:cubicBezTo>
                  <a:pt x="58323" y="62009"/>
                  <a:pt x="58512" y="62387"/>
                  <a:pt x="59079" y="62387"/>
                </a:cubicBezTo>
                <a:cubicBezTo>
                  <a:pt x="59363" y="62387"/>
                  <a:pt x="59741" y="62009"/>
                  <a:pt x="59741" y="61631"/>
                </a:cubicBezTo>
                <a:cubicBezTo>
                  <a:pt x="59741" y="61158"/>
                  <a:pt x="59363" y="60969"/>
                  <a:pt x="59079" y="60969"/>
                </a:cubicBezTo>
                <a:close/>
                <a:moveTo>
                  <a:pt x="13707" y="62670"/>
                </a:moveTo>
                <a:cubicBezTo>
                  <a:pt x="13329" y="62670"/>
                  <a:pt x="12951" y="63049"/>
                  <a:pt x="12951" y="63427"/>
                </a:cubicBezTo>
                <a:cubicBezTo>
                  <a:pt x="12951" y="63805"/>
                  <a:pt x="13234" y="64183"/>
                  <a:pt x="13707" y="64183"/>
                </a:cubicBezTo>
                <a:cubicBezTo>
                  <a:pt x="13990" y="64183"/>
                  <a:pt x="14368" y="63805"/>
                  <a:pt x="14368" y="63427"/>
                </a:cubicBezTo>
                <a:cubicBezTo>
                  <a:pt x="14368" y="62954"/>
                  <a:pt x="13990" y="62670"/>
                  <a:pt x="13707" y="62670"/>
                </a:cubicBezTo>
                <a:close/>
                <a:moveTo>
                  <a:pt x="20607" y="62670"/>
                </a:moveTo>
                <a:cubicBezTo>
                  <a:pt x="20324" y="62670"/>
                  <a:pt x="19945" y="63049"/>
                  <a:pt x="19945" y="63427"/>
                </a:cubicBezTo>
                <a:cubicBezTo>
                  <a:pt x="19945" y="63805"/>
                  <a:pt x="20135" y="64183"/>
                  <a:pt x="20607" y="64183"/>
                </a:cubicBezTo>
                <a:cubicBezTo>
                  <a:pt x="20985" y="64183"/>
                  <a:pt x="21363" y="63805"/>
                  <a:pt x="21363" y="63427"/>
                </a:cubicBezTo>
                <a:cubicBezTo>
                  <a:pt x="21363" y="62954"/>
                  <a:pt x="21080" y="62670"/>
                  <a:pt x="20607" y="62670"/>
                </a:cubicBezTo>
                <a:close/>
                <a:moveTo>
                  <a:pt x="27602" y="62670"/>
                </a:moveTo>
                <a:cubicBezTo>
                  <a:pt x="27224" y="62670"/>
                  <a:pt x="26846" y="63049"/>
                  <a:pt x="26846" y="63427"/>
                </a:cubicBezTo>
                <a:cubicBezTo>
                  <a:pt x="26846" y="63805"/>
                  <a:pt x="27129" y="64183"/>
                  <a:pt x="27602" y="64183"/>
                </a:cubicBezTo>
                <a:cubicBezTo>
                  <a:pt x="27980" y="64183"/>
                  <a:pt x="28358" y="63805"/>
                  <a:pt x="28358" y="63427"/>
                </a:cubicBezTo>
                <a:cubicBezTo>
                  <a:pt x="28358" y="62954"/>
                  <a:pt x="28075" y="62670"/>
                  <a:pt x="27602" y="62670"/>
                </a:cubicBezTo>
                <a:close/>
                <a:moveTo>
                  <a:pt x="34691" y="62670"/>
                </a:moveTo>
                <a:cubicBezTo>
                  <a:pt x="34313" y="62670"/>
                  <a:pt x="33935" y="63049"/>
                  <a:pt x="33935" y="63427"/>
                </a:cubicBezTo>
                <a:cubicBezTo>
                  <a:pt x="33935" y="63805"/>
                  <a:pt x="34219" y="64183"/>
                  <a:pt x="34691" y="64183"/>
                </a:cubicBezTo>
                <a:cubicBezTo>
                  <a:pt x="35070" y="64183"/>
                  <a:pt x="35448" y="63805"/>
                  <a:pt x="35448" y="63427"/>
                </a:cubicBezTo>
                <a:cubicBezTo>
                  <a:pt x="35259" y="62954"/>
                  <a:pt x="35070" y="62670"/>
                  <a:pt x="34691" y="62670"/>
                </a:cubicBezTo>
                <a:close/>
                <a:moveTo>
                  <a:pt x="41686" y="62670"/>
                </a:moveTo>
                <a:cubicBezTo>
                  <a:pt x="41308" y="62670"/>
                  <a:pt x="40930" y="63049"/>
                  <a:pt x="40930" y="63427"/>
                </a:cubicBezTo>
                <a:cubicBezTo>
                  <a:pt x="40930" y="63805"/>
                  <a:pt x="41214" y="64183"/>
                  <a:pt x="41686" y="64183"/>
                </a:cubicBezTo>
                <a:cubicBezTo>
                  <a:pt x="42064" y="64183"/>
                  <a:pt x="42348" y="63805"/>
                  <a:pt x="42348" y="63427"/>
                </a:cubicBezTo>
                <a:cubicBezTo>
                  <a:pt x="42253" y="62954"/>
                  <a:pt x="42064" y="62670"/>
                  <a:pt x="41686" y="62670"/>
                </a:cubicBezTo>
                <a:close/>
                <a:moveTo>
                  <a:pt x="48681" y="62670"/>
                </a:moveTo>
                <a:cubicBezTo>
                  <a:pt x="48303" y="62670"/>
                  <a:pt x="47925" y="63049"/>
                  <a:pt x="47925" y="63427"/>
                </a:cubicBezTo>
                <a:cubicBezTo>
                  <a:pt x="47925" y="63805"/>
                  <a:pt x="48114" y="64183"/>
                  <a:pt x="48681" y="64183"/>
                </a:cubicBezTo>
                <a:cubicBezTo>
                  <a:pt x="48965" y="64183"/>
                  <a:pt x="49343" y="63805"/>
                  <a:pt x="49343" y="63427"/>
                </a:cubicBezTo>
                <a:cubicBezTo>
                  <a:pt x="49248" y="62954"/>
                  <a:pt x="48965" y="62670"/>
                  <a:pt x="48681" y="62670"/>
                </a:cubicBezTo>
                <a:close/>
                <a:moveTo>
                  <a:pt x="55581" y="62670"/>
                </a:moveTo>
                <a:cubicBezTo>
                  <a:pt x="55298" y="62670"/>
                  <a:pt x="54920" y="63049"/>
                  <a:pt x="54920" y="63427"/>
                </a:cubicBezTo>
                <a:cubicBezTo>
                  <a:pt x="54920" y="63805"/>
                  <a:pt x="55109" y="64183"/>
                  <a:pt x="55581" y="64183"/>
                </a:cubicBezTo>
                <a:cubicBezTo>
                  <a:pt x="55960" y="64183"/>
                  <a:pt x="56338" y="63805"/>
                  <a:pt x="56338" y="63427"/>
                </a:cubicBezTo>
                <a:cubicBezTo>
                  <a:pt x="56243" y="62954"/>
                  <a:pt x="55960" y="62670"/>
                  <a:pt x="55581" y="62670"/>
                </a:cubicBezTo>
                <a:close/>
                <a:moveTo>
                  <a:pt x="62576" y="62670"/>
                </a:moveTo>
                <a:cubicBezTo>
                  <a:pt x="62198" y="62670"/>
                  <a:pt x="61820" y="63049"/>
                  <a:pt x="61820" y="63427"/>
                </a:cubicBezTo>
                <a:cubicBezTo>
                  <a:pt x="61820" y="63805"/>
                  <a:pt x="62104" y="64183"/>
                  <a:pt x="62576" y="64183"/>
                </a:cubicBezTo>
                <a:cubicBezTo>
                  <a:pt x="62954" y="64183"/>
                  <a:pt x="63333" y="63805"/>
                  <a:pt x="63333" y="63427"/>
                </a:cubicBezTo>
                <a:cubicBezTo>
                  <a:pt x="63144" y="62954"/>
                  <a:pt x="62954" y="62670"/>
                  <a:pt x="62576" y="62670"/>
                </a:cubicBezTo>
                <a:close/>
                <a:moveTo>
                  <a:pt x="17204" y="64372"/>
                </a:moveTo>
                <a:cubicBezTo>
                  <a:pt x="16826" y="64372"/>
                  <a:pt x="16543" y="64750"/>
                  <a:pt x="16543" y="65128"/>
                </a:cubicBezTo>
                <a:cubicBezTo>
                  <a:pt x="16543" y="65412"/>
                  <a:pt x="16732" y="65790"/>
                  <a:pt x="17204" y="65790"/>
                </a:cubicBezTo>
                <a:cubicBezTo>
                  <a:pt x="17582" y="65790"/>
                  <a:pt x="17960" y="65412"/>
                  <a:pt x="17960" y="65128"/>
                </a:cubicBezTo>
                <a:cubicBezTo>
                  <a:pt x="17771" y="64750"/>
                  <a:pt x="17582" y="64372"/>
                  <a:pt x="17204" y="64372"/>
                </a:cubicBezTo>
                <a:close/>
                <a:moveTo>
                  <a:pt x="24199" y="64372"/>
                </a:moveTo>
                <a:cubicBezTo>
                  <a:pt x="23821" y="64372"/>
                  <a:pt x="23443" y="64750"/>
                  <a:pt x="23443" y="65128"/>
                </a:cubicBezTo>
                <a:cubicBezTo>
                  <a:pt x="23443" y="65412"/>
                  <a:pt x="23726" y="65790"/>
                  <a:pt x="24199" y="65790"/>
                </a:cubicBezTo>
                <a:cubicBezTo>
                  <a:pt x="24577" y="65790"/>
                  <a:pt x="24861" y="65412"/>
                  <a:pt x="24861" y="65128"/>
                </a:cubicBezTo>
                <a:cubicBezTo>
                  <a:pt x="24766" y="64750"/>
                  <a:pt x="24577" y="64372"/>
                  <a:pt x="24199" y="64372"/>
                </a:cubicBezTo>
                <a:close/>
                <a:moveTo>
                  <a:pt x="31099" y="64372"/>
                </a:moveTo>
                <a:cubicBezTo>
                  <a:pt x="30816" y="64372"/>
                  <a:pt x="30438" y="64750"/>
                  <a:pt x="30438" y="65128"/>
                </a:cubicBezTo>
                <a:cubicBezTo>
                  <a:pt x="30438" y="65412"/>
                  <a:pt x="30627" y="65790"/>
                  <a:pt x="31099" y="65790"/>
                </a:cubicBezTo>
                <a:cubicBezTo>
                  <a:pt x="31478" y="65790"/>
                  <a:pt x="31856" y="65412"/>
                  <a:pt x="31856" y="65128"/>
                </a:cubicBezTo>
                <a:cubicBezTo>
                  <a:pt x="31761" y="64750"/>
                  <a:pt x="31478" y="64372"/>
                  <a:pt x="31099" y="64372"/>
                </a:cubicBezTo>
                <a:close/>
                <a:moveTo>
                  <a:pt x="38094" y="64372"/>
                </a:moveTo>
                <a:cubicBezTo>
                  <a:pt x="37811" y="64372"/>
                  <a:pt x="37433" y="64750"/>
                  <a:pt x="37433" y="65128"/>
                </a:cubicBezTo>
                <a:cubicBezTo>
                  <a:pt x="37433" y="65412"/>
                  <a:pt x="37622" y="65790"/>
                  <a:pt x="38094" y="65790"/>
                </a:cubicBezTo>
                <a:cubicBezTo>
                  <a:pt x="38472" y="65790"/>
                  <a:pt x="38851" y="65412"/>
                  <a:pt x="38851" y="65128"/>
                </a:cubicBezTo>
                <a:cubicBezTo>
                  <a:pt x="38851" y="64750"/>
                  <a:pt x="38472" y="64372"/>
                  <a:pt x="38094" y="64372"/>
                </a:cubicBezTo>
                <a:close/>
                <a:moveTo>
                  <a:pt x="45089" y="64372"/>
                </a:moveTo>
                <a:cubicBezTo>
                  <a:pt x="44711" y="64372"/>
                  <a:pt x="44333" y="64750"/>
                  <a:pt x="44333" y="65128"/>
                </a:cubicBezTo>
                <a:cubicBezTo>
                  <a:pt x="44333" y="65412"/>
                  <a:pt x="44617" y="65790"/>
                  <a:pt x="45089" y="65790"/>
                </a:cubicBezTo>
                <a:cubicBezTo>
                  <a:pt x="45467" y="65790"/>
                  <a:pt x="45845" y="65412"/>
                  <a:pt x="45845" y="65128"/>
                </a:cubicBezTo>
                <a:cubicBezTo>
                  <a:pt x="45845" y="64750"/>
                  <a:pt x="45467" y="64372"/>
                  <a:pt x="45089" y="64372"/>
                </a:cubicBezTo>
                <a:close/>
                <a:moveTo>
                  <a:pt x="52084" y="64372"/>
                </a:moveTo>
                <a:cubicBezTo>
                  <a:pt x="51706" y="64372"/>
                  <a:pt x="51328" y="64750"/>
                  <a:pt x="51328" y="65128"/>
                </a:cubicBezTo>
                <a:cubicBezTo>
                  <a:pt x="51328" y="65412"/>
                  <a:pt x="51611" y="65790"/>
                  <a:pt x="52084" y="65790"/>
                </a:cubicBezTo>
                <a:cubicBezTo>
                  <a:pt x="52462" y="65790"/>
                  <a:pt x="52746" y="65412"/>
                  <a:pt x="52746" y="65128"/>
                </a:cubicBezTo>
                <a:cubicBezTo>
                  <a:pt x="52746" y="64750"/>
                  <a:pt x="52368" y="64372"/>
                  <a:pt x="52084" y="64372"/>
                </a:cubicBezTo>
                <a:close/>
                <a:moveTo>
                  <a:pt x="59079" y="64372"/>
                </a:moveTo>
                <a:cubicBezTo>
                  <a:pt x="58701" y="64372"/>
                  <a:pt x="58323" y="64750"/>
                  <a:pt x="58323" y="65128"/>
                </a:cubicBezTo>
                <a:cubicBezTo>
                  <a:pt x="58323" y="65412"/>
                  <a:pt x="58512" y="65790"/>
                  <a:pt x="59079" y="65790"/>
                </a:cubicBezTo>
                <a:cubicBezTo>
                  <a:pt x="59363" y="65790"/>
                  <a:pt x="59741" y="65412"/>
                  <a:pt x="59741" y="65128"/>
                </a:cubicBezTo>
                <a:cubicBezTo>
                  <a:pt x="59741" y="64750"/>
                  <a:pt x="59363" y="64372"/>
                  <a:pt x="59079" y="64372"/>
                </a:cubicBezTo>
                <a:close/>
                <a:moveTo>
                  <a:pt x="20607" y="66168"/>
                </a:moveTo>
                <a:cubicBezTo>
                  <a:pt x="20324" y="66168"/>
                  <a:pt x="19945" y="66546"/>
                  <a:pt x="19945" y="66830"/>
                </a:cubicBezTo>
                <a:cubicBezTo>
                  <a:pt x="19945" y="67208"/>
                  <a:pt x="20135" y="67586"/>
                  <a:pt x="20607" y="67586"/>
                </a:cubicBezTo>
                <a:cubicBezTo>
                  <a:pt x="20985" y="67586"/>
                  <a:pt x="21363" y="67208"/>
                  <a:pt x="21363" y="66830"/>
                </a:cubicBezTo>
                <a:cubicBezTo>
                  <a:pt x="21363" y="66546"/>
                  <a:pt x="21080" y="66168"/>
                  <a:pt x="20607" y="66168"/>
                </a:cubicBezTo>
                <a:close/>
                <a:moveTo>
                  <a:pt x="27602" y="66168"/>
                </a:moveTo>
                <a:cubicBezTo>
                  <a:pt x="27224" y="66168"/>
                  <a:pt x="26846" y="66546"/>
                  <a:pt x="26846" y="66830"/>
                </a:cubicBezTo>
                <a:cubicBezTo>
                  <a:pt x="26846" y="67208"/>
                  <a:pt x="27129" y="67586"/>
                  <a:pt x="27602" y="67586"/>
                </a:cubicBezTo>
                <a:cubicBezTo>
                  <a:pt x="27980" y="67586"/>
                  <a:pt x="28358" y="67208"/>
                  <a:pt x="28358" y="66830"/>
                </a:cubicBezTo>
                <a:cubicBezTo>
                  <a:pt x="28358" y="66546"/>
                  <a:pt x="28075" y="66168"/>
                  <a:pt x="27602" y="66168"/>
                </a:cubicBezTo>
                <a:close/>
                <a:moveTo>
                  <a:pt x="34691" y="66168"/>
                </a:moveTo>
                <a:cubicBezTo>
                  <a:pt x="34313" y="66168"/>
                  <a:pt x="33935" y="66546"/>
                  <a:pt x="33935" y="66830"/>
                </a:cubicBezTo>
                <a:cubicBezTo>
                  <a:pt x="33935" y="67208"/>
                  <a:pt x="34219" y="67586"/>
                  <a:pt x="34691" y="67586"/>
                </a:cubicBezTo>
                <a:cubicBezTo>
                  <a:pt x="35070" y="67586"/>
                  <a:pt x="35448" y="67208"/>
                  <a:pt x="35448" y="66830"/>
                </a:cubicBezTo>
                <a:cubicBezTo>
                  <a:pt x="35259" y="66546"/>
                  <a:pt x="35070" y="66168"/>
                  <a:pt x="34691" y="66168"/>
                </a:cubicBezTo>
                <a:close/>
                <a:moveTo>
                  <a:pt x="41686" y="66168"/>
                </a:moveTo>
                <a:cubicBezTo>
                  <a:pt x="41308" y="66168"/>
                  <a:pt x="40930" y="66546"/>
                  <a:pt x="40930" y="66830"/>
                </a:cubicBezTo>
                <a:cubicBezTo>
                  <a:pt x="40930" y="67208"/>
                  <a:pt x="41214" y="67586"/>
                  <a:pt x="41686" y="67586"/>
                </a:cubicBezTo>
                <a:cubicBezTo>
                  <a:pt x="42064" y="67586"/>
                  <a:pt x="42348" y="67208"/>
                  <a:pt x="42348" y="66830"/>
                </a:cubicBezTo>
                <a:cubicBezTo>
                  <a:pt x="42253" y="66546"/>
                  <a:pt x="42064" y="66168"/>
                  <a:pt x="41686" y="66168"/>
                </a:cubicBezTo>
                <a:close/>
                <a:moveTo>
                  <a:pt x="48681" y="66168"/>
                </a:moveTo>
                <a:cubicBezTo>
                  <a:pt x="48303" y="66168"/>
                  <a:pt x="47925" y="66546"/>
                  <a:pt x="47925" y="66830"/>
                </a:cubicBezTo>
                <a:cubicBezTo>
                  <a:pt x="47925" y="67208"/>
                  <a:pt x="48114" y="67586"/>
                  <a:pt x="48681" y="67586"/>
                </a:cubicBezTo>
                <a:cubicBezTo>
                  <a:pt x="48965" y="67586"/>
                  <a:pt x="49343" y="67208"/>
                  <a:pt x="49343" y="66830"/>
                </a:cubicBezTo>
                <a:cubicBezTo>
                  <a:pt x="49248" y="66546"/>
                  <a:pt x="48965" y="66168"/>
                  <a:pt x="48681" y="66168"/>
                </a:cubicBezTo>
                <a:close/>
                <a:moveTo>
                  <a:pt x="55581" y="66168"/>
                </a:moveTo>
                <a:cubicBezTo>
                  <a:pt x="55298" y="66168"/>
                  <a:pt x="54920" y="66546"/>
                  <a:pt x="54920" y="66830"/>
                </a:cubicBezTo>
                <a:cubicBezTo>
                  <a:pt x="54920" y="67208"/>
                  <a:pt x="55109" y="67586"/>
                  <a:pt x="55581" y="67586"/>
                </a:cubicBezTo>
                <a:cubicBezTo>
                  <a:pt x="55960" y="67586"/>
                  <a:pt x="56338" y="67208"/>
                  <a:pt x="56338" y="66830"/>
                </a:cubicBezTo>
                <a:cubicBezTo>
                  <a:pt x="56243" y="66546"/>
                  <a:pt x="55960" y="66168"/>
                  <a:pt x="55581" y="66168"/>
                </a:cubicBezTo>
                <a:close/>
                <a:moveTo>
                  <a:pt x="17204" y="67964"/>
                </a:moveTo>
                <a:cubicBezTo>
                  <a:pt x="17110" y="67964"/>
                  <a:pt x="16826" y="68058"/>
                  <a:pt x="16732" y="68153"/>
                </a:cubicBezTo>
                <a:cubicBezTo>
                  <a:pt x="16826" y="68247"/>
                  <a:pt x="17110" y="68436"/>
                  <a:pt x="17204" y="68436"/>
                </a:cubicBezTo>
                <a:cubicBezTo>
                  <a:pt x="17488" y="68531"/>
                  <a:pt x="17582" y="68625"/>
                  <a:pt x="17771" y="68720"/>
                </a:cubicBezTo>
                <a:cubicBezTo>
                  <a:pt x="17771" y="68625"/>
                  <a:pt x="17960" y="68625"/>
                  <a:pt x="17960" y="68625"/>
                </a:cubicBezTo>
                <a:cubicBezTo>
                  <a:pt x="17771" y="68247"/>
                  <a:pt x="17582" y="67964"/>
                  <a:pt x="17204" y="67964"/>
                </a:cubicBezTo>
                <a:close/>
                <a:moveTo>
                  <a:pt x="24199" y="67964"/>
                </a:moveTo>
                <a:cubicBezTo>
                  <a:pt x="23821" y="67964"/>
                  <a:pt x="23443" y="68247"/>
                  <a:pt x="23443" y="68625"/>
                </a:cubicBezTo>
                <a:cubicBezTo>
                  <a:pt x="23443" y="69004"/>
                  <a:pt x="23726" y="69382"/>
                  <a:pt x="24199" y="69382"/>
                </a:cubicBezTo>
                <a:cubicBezTo>
                  <a:pt x="24577" y="69382"/>
                  <a:pt x="24861" y="69004"/>
                  <a:pt x="24861" y="68625"/>
                </a:cubicBezTo>
                <a:cubicBezTo>
                  <a:pt x="24766" y="68247"/>
                  <a:pt x="24577" y="67964"/>
                  <a:pt x="24199" y="67964"/>
                </a:cubicBezTo>
                <a:close/>
                <a:moveTo>
                  <a:pt x="31099" y="67964"/>
                </a:moveTo>
                <a:cubicBezTo>
                  <a:pt x="30816" y="67964"/>
                  <a:pt x="30438" y="68247"/>
                  <a:pt x="30438" y="68625"/>
                </a:cubicBezTo>
                <a:cubicBezTo>
                  <a:pt x="30438" y="69004"/>
                  <a:pt x="30627" y="69382"/>
                  <a:pt x="31099" y="69382"/>
                </a:cubicBezTo>
                <a:cubicBezTo>
                  <a:pt x="31478" y="69382"/>
                  <a:pt x="31856" y="69004"/>
                  <a:pt x="31856" y="68625"/>
                </a:cubicBezTo>
                <a:cubicBezTo>
                  <a:pt x="31761" y="68247"/>
                  <a:pt x="31478" y="67964"/>
                  <a:pt x="31099" y="67964"/>
                </a:cubicBezTo>
                <a:close/>
                <a:moveTo>
                  <a:pt x="38094" y="67964"/>
                </a:moveTo>
                <a:cubicBezTo>
                  <a:pt x="37811" y="67964"/>
                  <a:pt x="37433" y="68247"/>
                  <a:pt x="37433" y="68625"/>
                </a:cubicBezTo>
                <a:cubicBezTo>
                  <a:pt x="37433" y="69004"/>
                  <a:pt x="37622" y="69382"/>
                  <a:pt x="38094" y="69382"/>
                </a:cubicBezTo>
                <a:cubicBezTo>
                  <a:pt x="38472" y="69382"/>
                  <a:pt x="38851" y="69004"/>
                  <a:pt x="38851" y="68625"/>
                </a:cubicBezTo>
                <a:cubicBezTo>
                  <a:pt x="38851" y="68247"/>
                  <a:pt x="38472" y="67964"/>
                  <a:pt x="38094" y="67964"/>
                </a:cubicBezTo>
                <a:close/>
                <a:moveTo>
                  <a:pt x="45089" y="67964"/>
                </a:moveTo>
                <a:cubicBezTo>
                  <a:pt x="44711" y="67964"/>
                  <a:pt x="44333" y="68247"/>
                  <a:pt x="44333" y="68625"/>
                </a:cubicBezTo>
                <a:cubicBezTo>
                  <a:pt x="44333" y="69004"/>
                  <a:pt x="44617" y="69382"/>
                  <a:pt x="45089" y="69382"/>
                </a:cubicBezTo>
                <a:cubicBezTo>
                  <a:pt x="45467" y="69382"/>
                  <a:pt x="45845" y="69004"/>
                  <a:pt x="45845" y="68625"/>
                </a:cubicBezTo>
                <a:cubicBezTo>
                  <a:pt x="45845" y="68247"/>
                  <a:pt x="45467" y="67964"/>
                  <a:pt x="45089" y="67964"/>
                </a:cubicBezTo>
                <a:close/>
                <a:moveTo>
                  <a:pt x="52084" y="67964"/>
                </a:moveTo>
                <a:cubicBezTo>
                  <a:pt x="51706" y="67964"/>
                  <a:pt x="51328" y="68247"/>
                  <a:pt x="51328" y="68625"/>
                </a:cubicBezTo>
                <a:cubicBezTo>
                  <a:pt x="51328" y="69004"/>
                  <a:pt x="51611" y="69382"/>
                  <a:pt x="52084" y="69382"/>
                </a:cubicBezTo>
                <a:cubicBezTo>
                  <a:pt x="52462" y="69382"/>
                  <a:pt x="52746" y="69004"/>
                  <a:pt x="52746" y="68625"/>
                </a:cubicBezTo>
                <a:cubicBezTo>
                  <a:pt x="52746" y="68247"/>
                  <a:pt x="52368" y="67964"/>
                  <a:pt x="52084" y="67964"/>
                </a:cubicBezTo>
                <a:close/>
                <a:moveTo>
                  <a:pt x="20607" y="69665"/>
                </a:moveTo>
                <a:cubicBezTo>
                  <a:pt x="20418" y="69665"/>
                  <a:pt x="20135" y="69949"/>
                  <a:pt x="20040" y="70138"/>
                </a:cubicBezTo>
                <a:cubicBezTo>
                  <a:pt x="20418" y="70421"/>
                  <a:pt x="20796" y="70516"/>
                  <a:pt x="21080" y="70611"/>
                </a:cubicBezTo>
                <a:cubicBezTo>
                  <a:pt x="21080" y="70516"/>
                  <a:pt x="21269" y="70421"/>
                  <a:pt x="21269" y="70327"/>
                </a:cubicBezTo>
                <a:cubicBezTo>
                  <a:pt x="21363" y="69949"/>
                  <a:pt x="21080" y="69665"/>
                  <a:pt x="20607" y="69665"/>
                </a:cubicBezTo>
                <a:close/>
                <a:moveTo>
                  <a:pt x="27602" y="69665"/>
                </a:moveTo>
                <a:cubicBezTo>
                  <a:pt x="27224" y="69665"/>
                  <a:pt x="26846" y="70043"/>
                  <a:pt x="26846" y="70421"/>
                </a:cubicBezTo>
                <a:cubicBezTo>
                  <a:pt x="26846" y="70800"/>
                  <a:pt x="27129" y="71083"/>
                  <a:pt x="27602" y="71083"/>
                </a:cubicBezTo>
                <a:cubicBezTo>
                  <a:pt x="27980" y="71083"/>
                  <a:pt x="28358" y="70800"/>
                  <a:pt x="28358" y="70421"/>
                </a:cubicBezTo>
                <a:cubicBezTo>
                  <a:pt x="28358" y="69949"/>
                  <a:pt x="28075" y="69665"/>
                  <a:pt x="27602" y="69665"/>
                </a:cubicBezTo>
                <a:close/>
                <a:moveTo>
                  <a:pt x="34691" y="69665"/>
                </a:moveTo>
                <a:cubicBezTo>
                  <a:pt x="34313" y="69665"/>
                  <a:pt x="33935" y="70043"/>
                  <a:pt x="33935" y="70421"/>
                </a:cubicBezTo>
                <a:cubicBezTo>
                  <a:pt x="33935" y="70800"/>
                  <a:pt x="34219" y="71083"/>
                  <a:pt x="34691" y="71083"/>
                </a:cubicBezTo>
                <a:cubicBezTo>
                  <a:pt x="35070" y="71083"/>
                  <a:pt x="35448" y="70800"/>
                  <a:pt x="35448" y="70421"/>
                </a:cubicBezTo>
                <a:cubicBezTo>
                  <a:pt x="35259" y="69949"/>
                  <a:pt x="35070" y="69665"/>
                  <a:pt x="34691" y="69665"/>
                </a:cubicBezTo>
                <a:close/>
                <a:moveTo>
                  <a:pt x="41686" y="69665"/>
                </a:moveTo>
                <a:cubicBezTo>
                  <a:pt x="41308" y="69665"/>
                  <a:pt x="40930" y="70043"/>
                  <a:pt x="40930" y="70421"/>
                </a:cubicBezTo>
                <a:cubicBezTo>
                  <a:pt x="40930" y="70800"/>
                  <a:pt x="41214" y="71083"/>
                  <a:pt x="41686" y="71083"/>
                </a:cubicBezTo>
                <a:cubicBezTo>
                  <a:pt x="42064" y="71083"/>
                  <a:pt x="42348" y="70800"/>
                  <a:pt x="42348" y="70421"/>
                </a:cubicBezTo>
                <a:cubicBezTo>
                  <a:pt x="42253" y="69949"/>
                  <a:pt x="42064" y="69665"/>
                  <a:pt x="41686" y="69665"/>
                </a:cubicBezTo>
                <a:close/>
                <a:moveTo>
                  <a:pt x="48681" y="69665"/>
                </a:moveTo>
                <a:cubicBezTo>
                  <a:pt x="48303" y="69665"/>
                  <a:pt x="47925" y="70043"/>
                  <a:pt x="47925" y="70421"/>
                </a:cubicBezTo>
                <a:cubicBezTo>
                  <a:pt x="47925" y="70800"/>
                  <a:pt x="48114" y="71083"/>
                  <a:pt x="48681" y="71083"/>
                </a:cubicBezTo>
                <a:cubicBezTo>
                  <a:pt x="48965" y="71083"/>
                  <a:pt x="49343" y="70800"/>
                  <a:pt x="49343" y="70421"/>
                </a:cubicBezTo>
                <a:cubicBezTo>
                  <a:pt x="49248" y="69949"/>
                  <a:pt x="48965" y="69665"/>
                  <a:pt x="48681" y="69665"/>
                </a:cubicBezTo>
                <a:close/>
                <a:moveTo>
                  <a:pt x="24199" y="71367"/>
                </a:moveTo>
                <a:cubicBezTo>
                  <a:pt x="23916" y="71367"/>
                  <a:pt x="23821" y="71461"/>
                  <a:pt x="23726" y="71556"/>
                </a:cubicBezTo>
                <a:cubicBezTo>
                  <a:pt x="23821" y="71745"/>
                  <a:pt x="24105" y="71745"/>
                  <a:pt x="24199" y="71839"/>
                </a:cubicBezTo>
                <a:cubicBezTo>
                  <a:pt x="24388" y="71934"/>
                  <a:pt x="24672" y="71934"/>
                  <a:pt x="24766" y="72028"/>
                </a:cubicBezTo>
                <a:cubicBezTo>
                  <a:pt x="24766" y="71745"/>
                  <a:pt x="24577" y="71367"/>
                  <a:pt x="24199" y="71367"/>
                </a:cubicBezTo>
                <a:close/>
                <a:moveTo>
                  <a:pt x="31099" y="71367"/>
                </a:moveTo>
                <a:cubicBezTo>
                  <a:pt x="30816" y="71367"/>
                  <a:pt x="30438" y="71745"/>
                  <a:pt x="30438" y="72028"/>
                </a:cubicBezTo>
                <a:cubicBezTo>
                  <a:pt x="30438" y="72406"/>
                  <a:pt x="30627" y="72785"/>
                  <a:pt x="31099" y="72785"/>
                </a:cubicBezTo>
                <a:cubicBezTo>
                  <a:pt x="31478" y="72785"/>
                  <a:pt x="31856" y="72406"/>
                  <a:pt x="31856" y="72028"/>
                </a:cubicBezTo>
                <a:cubicBezTo>
                  <a:pt x="31761" y="71745"/>
                  <a:pt x="31478" y="71367"/>
                  <a:pt x="31099" y="71367"/>
                </a:cubicBezTo>
                <a:close/>
                <a:moveTo>
                  <a:pt x="38094" y="71367"/>
                </a:moveTo>
                <a:cubicBezTo>
                  <a:pt x="37811" y="71367"/>
                  <a:pt x="37433" y="71745"/>
                  <a:pt x="37433" y="72028"/>
                </a:cubicBezTo>
                <a:cubicBezTo>
                  <a:pt x="37433" y="72406"/>
                  <a:pt x="37622" y="72785"/>
                  <a:pt x="38094" y="72785"/>
                </a:cubicBezTo>
                <a:cubicBezTo>
                  <a:pt x="38472" y="72785"/>
                  <a:pt x="38851" y="72406"/>
                  <a:pt x="38851" y="72028"/>
                </a:cubicBezTo>
                <a:cubicBezTo>
                  <a:pt x="38851" y="71745"/>
                  <a:pt x="38472" y="71367"/>
                  <a:pt x="38094" y="71367"/>
                </a:cubicBezTo>
                <a:close/>
                <a:moveTo>
                  <a:pt x="45089" y="71367"/>
                </a:moveTo>
                <a:cubicBezTo>
                  <a:pt x="44711" y="71367"/>
                  <a:pt x="44333" y="71745"/>
                  <a:pt x="44333" y="72028"/>
                </a:cubicBezTo>
                <a:cubicBezTo>
                  <a:pt x="44333" y="72406"/>
                  <a:pt x="44617" y="72785"/>
                  <a:pt x="45089" y="72785"/>
                </a:cubicBezTo>
                <a:cubicBezTo>
                  <a:pt x="45467" y="72785"/>
                  <a:pt x="45845" y="72406"/>
                  <a:pt x="45845" y="72028"/>
                </a:cubicBezTo>
                <a:cubicBezTo>
                  <a:pt x="45845" y="71745"/>
                  <a:pt x="45467" y="71367"/>
                  <a:pt x="45089" y="71367"/>
                </a:cubicBezTo>
                <a:close/>
                <a:moveTo>
                  <a:pt x="41686" y="73163"/>
                </a:moveTo>
                <a:cubicBezTo>
                  <a:pt x="41308" y="73163"/>
                  <a:pt x="40930" y="73446"/>
                  <a:pt x="40930" y="73824"/>
                </a:cubicBezTo>
                <a:cubicBezTo>
                  <a:pt x="40930" y="73919"/>
                  <a:pt x="41119" y="74108"/>
                  <a:pt x="41119" y="74108"/>
                </a:cubicBezTo>
                <a:cubicBezTo>
                  <a:pt x="41403" y="74108"/>
                  <a:pt x="41875" y="73919"/>
                  <a:pt x="42253" y="73919"/>
                </a:cubicBezTo>
                <a:lnTo>
                  <a:pt x="42253" y="73824"/>
                </a:lnTo>
                <a:cubicBezTo>
                  <a:pt x="42253" y="73446"/>
                  <a:pt x="42064" y="73163"/>
                  <a:pt x="41686" y="73163"/>
                </a:cubicBezTo>
                <a:close/>
                <a:moveTo>
                  <a:pt x="34691" y="73163"/>
                </a:moveTo>
                <a:cubicBezTo>
                  <a:pt x="34313" y="73163"/>
                  <a:pt x="33935" y="73446"/>
                  <a:pt x="33935" y="73824"/>
                </a:cubicBezTo>
                <a:cubicBezTo>
                  <a:pt x="33935" y="73919"/>
                  <a:pt x="34124" y="74108"/>
                  <a:pt x="34124" y="74202"/>
                </a:cubicBezTo>
                <a:lnTo>
                  <a:pt x="35164" y="74202"/>
                </a:lnTo>
                <a:cubicBezTo>
                  <a:pt x="35259" y="74108"/>
                  <a:pt x="35259" y="73919"/>
                  <a:pt x="35259" y="73824"/>
                </a:cubicBezTo>
                <a:cubicBezTo>
                  <a:pt x="35259" y="73446"/>
                  <a:pt x="35070" y="73163"/>
                  <a:pt x="34691" y="731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8"/>
          <p:cNvSpPr/>
          <p:nvPr/>
        </p:nvSpPr>
        <p:spPr>
          <a:xfrm>
            <a:off x="-1431258" y="4035300"/>
            <a:ext cx="2819362" cy="2714102"/>
          </a:xfrm>
          <a:custGeom>
            <a:rect b="b" l="l" r="r" t="t"/>
            <a:pathLst>
              <a:path extrusionOk="0" h="45252" w="47007">
                <a:moveTo>
                  <a:pt x="24412" y="199"/>
                </a:moveTo>
                <a:cubicBezTo>
                  <a:pt x="36781" y="226"/>
                  <a:pt x="46789" y="10262"/>
                  <a:pt x="46817" y="22630"/>
                </a:cubicBezTo>
                <a:cubicBezTo>
                  <a:pt x="46817" y="31689"/>
                  <a:pt x="41365" y="39854"/>
                  <a:pt x="32983" y="43326"/>
                </a:cubicBezTo>
                <a:cubicBezTo>
                  <a:pt x="30209" y="44475"/>
                  <a:pt x="27299" y="45032"/>
                  <a:pt x="24413" y="45032"/>
                </a:cubicBezTo>
                <a:cubicBezTo>
                  <a:pt x="18579" y="45032"/>
                  <a:pt x="12846" y="42753"/>
                  <a:pt x="8545" y="38470"/>
                </a:cubicBezTo>
                <a:cubicBezTo>
                  <a:pt x="2143" y="32069"/>
                  <a:pt x="218" y="22413"/>
                  <a:pt x="3690" y="14059"/>
                </a:cubicBezTo>
                <a:cubicBezTo>
                  <a:pt x="7161" y="5678"/>
                  <a:pt x="15326" y="199"/>
                  <a:pt x="24412" y="199"/>
                </a:cubicBezTo>
                <a:close/>
                <a:moveTo>
                  <a:pt x="24423" y="1"/>
                </a:moveTo>
                <a:cubicBezTo>
                  <a:pt x="18526" y="1"/>
                  <a:pt x="12732" y="2304"/>
                  <a:pt x="8409" y="6627"/>
                </a:cubicBezTo>
                <a:cubicBezTo>
                  <a:pt x="1954" y="13110"/>
                  <a:pt x="1" y="22820"/>
                  <a:pt x="3500" y="31283"/>
                </a:cubicBezTo>
                <a:cubicBezTo>
                  <a:pt x="6999" y="39718"/>
                  <a:pt x="15244" y="45251"/>
                  <a:pt x="24412" y="45251"/>
                </a:cubicBezTo>
                <a:cubicBezTo>
                  <a:pt x="36889" y="45224"/>
                  <a:pt x="47006" y="35107"/>
                  <a:pt x="47006" y="22630"/>
                </a:cubicBezTo>
                <a:cubicBezTo>
                  <a:pt x="47006" y="13489"/>
                  <a:pt x="41500" y="5244"/>
                  <a:pt x="33065" y="1718"/>
                </a:cubicBezTo>
                <a:cubicBezTo>
                  <a:pt x="30269" y="562"/>
                  <a:pt x="27333" y="1"/>
                  <a:pt x="244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 txBox="1"/>
          <p:nvPr>
            <p:ph type="title"/>
          </p:nvPr>
        </p:nvSpPr>
        <p:spPr>
          <a:xfrm>
            <a:off x="720000" y="1447800"/>
            <a:ext cx="7704000" cy="19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7" name="Google Shape;447;p9"/>
          <p:cNvSpPr txBox="1"/>
          <p:nvPr>
            <p:ph idx="1" type="subTitle"/>
          </p:nvPr>
        </p:nvSpPr>
        <p:spPr>
          <a:xfrm>
            <a:off x="1236900" y="3505200"/>
            <a:ext cx="66702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9"/>
          <p:cNvSpPr/>
          <p:nvPr/>
        </p:nvSpPr>
        <p:spPr>
          <a:xfrm>
            <a:off x="8305792" y="2124600"/>
            <a:ext cx="2819362" cy="2714102"/>
          </a:xfrm>
          <a:custGeom>
            <a:rect b="b" l="l" r="r" t="t"/>
            <a:pathLst>
              <a:path extrusionOk="0" h="45252" w="47007">
                <a:moveTo>
                  <a:pt x="24412" y="199"/>
                </a:moveTo>
                <a:cubicBezTo>
                  <a:pt x="36781" y="226"/>
                  <a:pt x="46789" y="10262"/>
                  <a:pt x="46817" y="22630"/>
                </a:cubicBezTo>
                <a:cubicBezTo>
                  <a:pt x="46817" y="31689"/>
                  <a:pt x="41365" y="39854"/>
                  <a:pt x="32983" y="43326"/>
                </a:cubicBezTo>
                <a:cubicBezTo>
                  <a:pt x="30209" y="44475"/>
                  <a:pt x="27299" y="45032"/>
                  <a:pt x="24413" y="45032"/>
                </a:cubicBezTo>
                <a:cubicBezTo>
                  <a:pt x="18579" y="45032"/>
                  <a:pt x="12846" y="42753"/>
                  <a:pt x="8545" y="38470"/>
                </a:cubicBezTo>
                <a:cubicBezTo>
                  <a:pt x="2143" y="32069"/>
                  <a:pt x="218" y="22413"/>
                  <a:pt x="3690" y="14059"/>
                </a:cubicBezTo>
                <a:cubicBezTo>
                  <a:pt x="7161" y="5678"/>
                  <a:pt x="15326" y="199"/>
                  <a:pt x="24412" y="199"/>
                </a:cubicBezTo>
                <a:close/>
                <a:moveTo>
                  <a:pt x="24423" y="1"/>
                </a:moveTo>
                <a:cubicBezTo>
                  <a:pt x="18526" y="1"/>
                  <a:pt x="12732" y="2304"/>
                  <a:pt x="8409" y="6627"/>
                </a:cubicBezTo>
                <a:cubicBezTo>
                  <a:pt x="1954" y="13110"/>
                  <a:pt x="1" y="22820"/>
                  <a:pt x="3500" y="31283"/>
                </a:cubicBezTo>
                <a:cubicBezTo>
                  <a:pt x="6999" y="39718"/>
                  <a:pt x="15244" y="45251"/>
                  <a:pt x="24412" y="45251"/>
                </a:cubicBezTo>
                <a:cubicBezTo>
                  <a:pt x="36889" y="45224"/>
                  <a:pt x="47006" y="35107"/>
                  <a:pt x="47006" y="22630"/>
                </a:cubicBezTo>
                <a:cubicBezTo>
                  <a:pt x="47006" y="13489"/>
                  <a:pt x="41500" y="5244"/>
                  <a:pt x="33065" y="1718"/>
                </a:cubicBezTo>
                <a:cubicBezTo>
                  <a:pt x="30269" y="562"/>
                  <a:pt x="27333" y="1"/>
                  <a:pt x="244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9"/>
          <p:cNvSpPr/>
          <p:nvPr/>
        </p:nvSpPr>
        <p:spPr>
          <a:xfrm>
            <a:off x="-2104258" y="75"/>
            <a:ext cx="2819362" cy="2714102"/>
          </a:xfrm>
          <a:custGeom>
            <a:rect b="b" l="l" r="r" t="t"/>
            <a:pathLst>
              <a:path extrusionOk="0" h="45252" w="47007">
                <a:moveTo>
                  <a:pt x="24412" y="199"/>
                </a:moveTo>
                <a:cubicBezTo>
                  <a:pt x="36781" y="226"/>
                  <a:pt x="46789" y="10262"/>
                  <a:pt x="46817" y="22630"/>
                </a:cubicBezTo>
                <a:cubicBezTo>
                  <a:pt x="46817" y="31689"/>
                  <a:pt x="41365" y="39854"/>
                  <a:pt x="32983" y="43326"/>
                </a:cubicBezTo>
                <a:cubicBezTo>
                  <a:pt x="30209" y="44475"/>
                  <a:pt x="27299" y="45032"/>
                  <a:pt x="24413" y="45032"/>
                </a:cubicBezTo>
                <a:cubicBezTo>
                  <a:pt x="18579" y="45032"/>
                  <a:pt x="12846" y="42753"/>
                  <a:pt x="8545" y="38470"/>
                </a:cubicBezTo>
                <a:cubicBezTo>
                  <a:pt x="2143" y="32069"/>
                  <a:pt x="218" y="22413"/>
                  <a:pt x="3690" y="14059"/>
                </a:cubicBezTo>
                <a:cubicBezTo>
                  <a:pt x="7161" y="5678"/>
                  <a:pt x="15326" y="199"/>
                  <a:pt x="24412" y="199"/>
                </a:cubicBezTo>
                <a:close/>
                <a:moveTo>
                  <a:pt x="24423" y="1"/>
                </a:moveTo>
                <a:cubicBezTo>
                  <a:pt x="18526" y="1"/>
                  <a:pt x="12732" y="2304"/>
                  <a:pt x="8409" y="6627"/>
                </a:cubicBezTo>
                <a:cubicBezTo>
                  <a:pt x="1954" y="13110"/>
                  <a:pt x="1" y="22820"/>
                  <a:pt x="3500" y="31283"/>
                </a:cubicBezTo>
                <a:cubicBezTo>
                  <a:pt x="6999" y="39718"/>
                  <a:pt x="15244" y="45251"/>
                  <a:pt x="24412" y="45251"/>
                </a:cubicBezTo>
                <a:cubicBezTo>
                  <a:pt x="36889" y="45224"/>
                  <a:pt x="47006" y="35107"/>
                  <a:pt x="47006" y="22630"/>
                </a:cubicBezTo>
                <a:cubicBezTo>
                  <a:pt x="47006" y="13489"/>
                  <a:pt x="41500" y="5244"/>
                  <a:pt x="33065" y="1718"/>
                </a:cubicBezTo>
                <a:cubicBezTo>
                  <a:pt x="30269" y="562"/>
                  <a:pt x="27333" y="1"/>
                  <a:pt x="2442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9"/>
          <p:cNvGrpSpPr/>
          <p:nvPr/>
        </p:nvGrpSpPr>
        <p:grpSpPr>
          <a:xfrm rot="5400000">
            <a:off x="6052333" y="-2615313"/>
            <a:ext cx="2304923" cy="4564199"/>
            <a:chOff x="6642725" y="410250"/>
            <a:chExt cx="686275" cy="1544725"/>
          </a:xfrm>
        </p:grpSpPr>
        <p:sp>
          <p:nvSpPr>
            <p:cNvPr id="451" name="Google Shape;451;p9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9"/>
          <p:cNvGrpSpPr/>
          <p:nvPr/>
        </p:nvGrpSpPr>
        <p:grpSpPr>
          <a:xfrm>
            <a:off x="-1048112" y="1743478"/>
            <a:ext cx="1672863" cy="1656546"/>
            <a:chOff x="333050" y="440075"/>
            <a:chExt cx="977825" cy="1078200"/>
          </a:xfrm>
        </p:grpSpPr>
        <p:sp>
          <p:nvSpPr>
            <p:cNvPr id="456" name="Google Shape;456;p9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9"/>
          <p:cNvGrpSpPr/>
          <p:nvPr/>
        </p:nvGrpSpPr>
        <p:grpSpPr>
          <a:xfrm>
            <a:off x="8428888" y="4200928"/>
            <a:ext cx="1672863" cy="1656546"/>
            <a:chOff x="333050" y="440075"/>
            <a:chExt cx="977825" cy="1078200"/>
          </a:xfrm>
        </p:grpSpPr>
        <p:sp>
          <p:nvSpPr>
            <p:cNvPr id="578" name="Google Shape;578;p9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"/>
          <p:cNvSpPr txBox="1"/>
          <p:nvPr>
            <p:ph type="title"/>
          </p:nvPr>
        </p:nvSpPr>
        <p:spPr>
          <a:xfrm>
            <a:off x="720000" y="3560300"/>
            <a:ext cx="77040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01" name="Google Shape;701;p10"/>
          <p:cNvGrpSpPr/>
          <p:nvPr/>
        </p:nvGrpSpPr>
        <p:grpSpPr>
          <a:xfrm>
            <a:off x="-361960" y="-1229480"/>
            <a:ext cx="2530513" cy="2505845"/>
            <a:chOff x="333050" y="440075"/>
            <a:chExt cx="977825" cy="1078200"/>
          </a:xfrm>
        </p:grpSpPr>
        <p:sp>
          <p:nvSpPr>
            <p:cNvPr id="702" name="Google Shape;702;p10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0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0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0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0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0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0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0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10"/>
          <p:cNvGrpSpPr/>
          <p:nvPr/>
        </p:nvGrpSpPr>
        <p:grpSpPr>
          <a:xfrm rot="10800000">
            <a:off x="8428819" y="2245732"/>
            <a:ext cx="1915256" cy="3792609"/>
            <a:chOff x="6642725" y="410250"/>
            <a:chExt cx="686275" cy="1544725"/>
          </a:xfrm>
        </p:grpSpPr>
        <p:sp>
          <p:nvSpPr>
            <p:cNvPr id="824" name="Google Shape;824;p10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8" name="Google Shape;828;p10"/>
          <p:cNvGrpSpPr/>
          <p:nvPr/>
        </p:nvGrpSpPr>
        <p:grpSpPr>
          <a:xfrm flipH="1" rot="10800000">
            <a:off x="12" y="4244288"/>
            <a:ext cx="642048" cy="899204"/>
            <a:chOff x="3294275" y="272450"/>
            <a:chExt cx="512000" cy="1343700"/>
          </a:xfrm>
        </p:grpSpPr>
        <p:sp>
          <p:nvSpPr>
            <p:cNvPr id="829" name="Google Shape;829;p10"/>
            <p:cNvSpPr/>
            <p:nvPr/>
          </p:nvSpPr>
          <p:spPr>
            <a:xfrm>
              <a:off x="3294275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0"/>
            <p:cNvSpPr/>
            <p:nvPr/>
          </p:nvSpPr>
          <p:spPr>
            <a:xfrm>
              <a:off x="3445642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0"/>
            <p:cNvSpPr/>
            <p:nvPr/>
          </p:nvSpPr>
          <p:spPr>
            <a:xfrm>
              <a:off x="3597008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0"/>
            <p:cNvSpPr/>
            <p:nvPr/>
          </p:nvSpPr>
          <p:spPr>
            <a:xfrm>
              <a:off x="3748375" y="272450"/>
              <a:ext cx="57900" cy="13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 Black"/>
              <a:buNone/>
              <a:defRPr sz="35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Char char="●"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Char char="○"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Char char="■"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Char char="●"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Char char="○"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Char char="■"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Char char="●"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 Medium"/>
              <a:buChar char="○"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exend Deca Medium"/>
              <a:buChar char="■"/>
              <a:defRPr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0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37"/>
          <p:cNvSpPr txBox="1"/>
          <p:nvPr>
            <p:ph type="ctrTitle"/>
          </p:nvPr>
        </p:nvSpPr>
        <p:spPr>
          <a:xfrm>
            <a:off x="738850" y="1172900"/>
            <a:ext cx="4476900" cy="11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               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exend Deca"/>
                <a:ea typeface="Lexend Deca"/>
                <a:cs typeface="Lexend Deca"/>
                <a:sym typeface="Lexend Deca"/>
              </a:rPr>
              <a:t>Un enfoque conectivista de la educación centrado en cMOOC</a:t>
            </a:r>
            <a:endParaRPr sz="3700">
              <a:solidFill>
                <a:schemeClr val="dk1"/>
              </a:solidFill>
            </a:endParaRPr>
          </a:p>
        </p:txBody>
      </p:sp>
      <p:sp>
        <p:nvSpPr>
          <p:cNvPr id="2762" name="Google Shape;2762;p37"/>
          <p:cNvSpPr txBox="1"/>
          <p:nvPr/>
        </p:nvSpPr>
        <p:spPr>
          <a:xfrm>
            <a:off x="738842" y="376901"/>
            <a:ext cx="364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exend Deca Medium"/>
                <a:ea typeface="Lexend Deca Medium"/>
                <a:cs typeface="Lexend Deca Medium"/>
                <a:sym typeface="Lexend Deca Medium"/>
              </a:rPr>
              <a:t>GRADO EN INGENIERÍA DEL SOFTWARE - Trabajo Fin de Grado</a:t>
            </a:r>
            <a:endParaRPr sz="8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2763" name="Google Shape;2763;p37"/>
          <p:cNvSpPr txBox="1"/>
          <p:nvPr>
            <p:ph idx="1" type="subTitle"/>
          </p:nvPr>
        </p:nvSpPr>
        <p:spPr>
          <a:xfrm>
            <a:off x="738850" y="3020425"/>
            <a:ext cx="4359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Tutor: Oriol Borrás Gené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Autor: José Justo Tena Agudo</a:t>
            </a:r>
            <a:endParaRPr/>
          </a:p>
        </p:txBody>
      </p:sp>
      <p:sp>
        <p:nvSpPr>
          <p:cNvPr id="2764" name="Google Shape;2764;p37"/>
          <p:cNvSpPr/>
          <p:nvPr/>
        </p:nvSpPr>
        <p:spPr>
          <a:xfrm>
            <a:off x="829907" y="2696447"/>
            <a:ext cx="1812575" cy="4829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37"/>
          <p:cNvSpPr/>
          <p:nvPr/>
        </p:nvSpPr>
        <p:spPr>
          <a:xfrm>
            <a:off x="829900" y="612609"/>
            <a:ext cx="3282030" cy="10619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6" name="Google Shape;27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925" y="1487851"/>
            <a:ext cx="2167775" cy="21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7" name="Google Shape;2767;p37"/>
          <p:cNvSpPr txBox="1"/>
          <p:nvPr/>
        </p:nvSpPr>
        <p:spPr>
          <a:xfrm>
            <a:off x="738838" y="836200"/>
            <a:ext cx="328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ForeverLearn</a:t>
            </a:r>
            <a:endParaRPr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pic>
        <p:nvPicPr>
          <p:cNvPr id="2768" name="Google Shape;27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563" y="2250213"/>
            <a:ext cx="2020975" cy="20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7" name="Google Shape;2997;p46"/>
          <p:cNvGrpSpPr/>
          <p:nvPr/>
        </p:nvGrpSpPr>
        <p:grpSpPr>
          <a:xfrm>
            <a:off x="4682146" y="6"/>
            <a:ext cx="1905585" cy="1887066"/>
            <a:chOff x="333050" y="440075"/>
            <a:chExt cx="977825" cy="1078200"/>
          </a:xfrm>
        </p:grpSpPr>
        <p:sp>
          <p:nvSpPr>
            <p:cNvPr id="2998" name="Google Shape;2998;p46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46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6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6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6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6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6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6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46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46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6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6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6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46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46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6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6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6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46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46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6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6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6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6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6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6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46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46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46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46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46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46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46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46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46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46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46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46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46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46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46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46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46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46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46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46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46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46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46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6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6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6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6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6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6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6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6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46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46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46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46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46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46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46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6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46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46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46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46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46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46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46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46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46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46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46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46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46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46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46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46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46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46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46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46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46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46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46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46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6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6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6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6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6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6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6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6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6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6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6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6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6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6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6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6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6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6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6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6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6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6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6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6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6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6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6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6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9" name="Google Shape;3119;p46"/>
          <p:cNvSpPr txBox="1"/>
          <p:nvPr>
            <p:ph idx="2" type="title"/>
          </p:nvPr>
        </p:nvSpPr>
        <p:spPr>
          <a:xfrm>
            <a:off x="5251861" y="800102"/>
            <a:ext cx="3177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120" name="Google Shape;3120;p46"/>
          <p:cNvSpPr txBox="1"/>
          <p:nvPr>
            <p:ph type="title"/>
          </p:nvPr>
        </p:nvSpPr>
        <p:spPr>
          <a:xfrm>
            <a:off x="3013375" y="3474500"/>
            <a:ext cx="54087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Participación</a:t>
            </a:r>
            <a:endParaRPr/>
          </a:p>
        </p:txBody>
      </p:sp>
      <p:sp>
        <p:nvSpPr>
          <p:cNvPr id="3121" name="Google Shape;3121;p46"/>
          <p:cNvSpPr/>
          <p:nvPr/>
        </p:nvSpPr>
        <p:spPr>
          <a:xfrm>
            <a:off x="4585700" y="2527475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22" name="Google Shape;3122;p46"/>
          <p:cNvSpPr/>
          <p:nvPr/>
        </p:nvSpPr>
        <p:spPr>
          <a:xfrm>
            <a:off x="2694688" y="4457781"/>
            <a:ext cx="318690" cy="301426"/>
          </a:xfrm>
          <a:custGeom>
            <a:rect b="b" l="l" r="r" t="t"/>
            <a:pathLst>
              <a:path extrusionOk="0" h="23711" w="25069">
                <a:moveTo>
                  <a:pt x="2351" y="1"/>
                </a:moveTo>
                <a:cubicBezTo>
                  <a:pt x="1076" y="1"/>
                  <a:pt x="2" y="1646"/>
                  <a:pt x="1186" y="2829"/>
                </a:cubicBezTo>
                <a:lnTo>
                  <a:pt x="10191" y="11861"/>
                </a:lnTo>
                <a:lnTo>
                  <a:pt x="1186" y="20867"/>
                </a:lnTo>
                <a:cubicBezTo>
                  <a:pt x="0" y="22073"/>
                  <a:pt x="1080" y="23711"/>
                  <a:pt x="2358" y="23711"/>
                </a:cubicBezTo>
                <a:cubicBezTo>
                  <a:pt x="2746" y="23711"/>
                  <a:pt x="3152" y="23559"/>
                  <a:pt x="3519" y="23199"/>
                </a:cubicBezTo>
                <a:lnTo>
                  <a:pt x="12524" y="14194"/>
                </a:lnTo>
                <a:lnTo>
                  <a:pt x="21556" y="23199"/>
                </a:lnTo>
                <a:cubicBezTo>
                  <a:pt x="21916" y="23559"/>
                  <a:pt x="22318" y="23711"/>
                  <a:pt x="22702" y="23711"/>
                </a:cubicBezTo>
                <a:cubicBezTo>
                  <a:pt x="23968" y="23711"/>
                  <a:pt x="25048" y="22073"/>
                  <a:pt x="23862" y="20867"/>
                </a:cubicBezTo>
                <a:lnTo>
                  <a:pt x="14857" y="11861"/>
                </a:lnTo>
                <a:lnTo>
                  <a:pt x="23862" y="2856"/>
                </a:lnTo>
                <a:cubicBezTo>
                  <a:pt x="25068" y="1650"/>
                  <a:pt x="23977" y="12"/>
                  <a:pt x="22706" y="12"/>
                </a:cubicBezTo>
                <a:cubicBezTo>
                  <a:pt x="22319" y="12"/>
                  <a:pt x="21916" y="163"/>
                  <a:pt x="21556" y="524"/>
                </a:cubicBezTo>
                <a:lnTo>
                  <a:pt x="12524" y="9529"/>
                </a:lnTo>
                <a:lnTo>
                  <a:pt x="3519" y="524"/>
                </a:lnTo>
                <a:cubicBezTo>
                  <a:pt x="3150" y="155"/>
                  <a:pt x="2741" y="1"/>
                  <a:pt x="2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3" name="Google Shape;312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0" y="290488"/>
            <a:ext cx="2353175" cy="2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47"/>
          <p:cNvSpPr/>
          <p:nvPr/>
        </p:nvSpPr>
        <p:spPr>
          <a:xfrm>
            <a:off x="4571881" y="1322600"/>
            <a:ext cx="3418800" cy="34188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47"/>
          <p:cNvSpPr/>
          <p:nvPr/>
        </p:nvSpPr>
        <p:spPr>
          <a:xfrm>
            <a:off x="4572181" y="1323010"/>
            <a:ext cx="3418200" cy="341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0" name="Google Shape;3130;p47"/>
          <p:cNvSpPr/>
          <p:nvPr/>
        </p:nvSpPr>
        <p:spPr>
          <a:xfrm>
            <a:off x="1153375" y="1322652"/>
            <a:ext cx="3418800" cy="34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47"/>
          <p:cNvSpPr/>
          <p:nvPr/>
        </p:nvSpPr>
        <p:spPr>
          <a:xfrm>
            <a:off x="1153675" y="1323355"/>
            <a:ext cx="3418200" cy="3418200"/>
          </a:xfrm>
          <a:prstGeom prst="ellipse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2" name="Google Shape;3132;p47"/>
          <p:cNvSpPr txBox="1"/>
          <p:nvPr>
            <p:ph idx="1" type="subTitle"/>
          </p:nvPr>
        </p:nvSpPr>
        <p:spPr>
          <a:xfrm>
            <a:off x="1408975" y="2269399"/>
            <a:ext cx="2964900" cy="8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Foros</a:t>
            </a:r>
            <a:endParaRPr sz="4800"/>
          </a:p>
        </p:txBody>
      </p:sp>
      <p:sp>
        <p:nvSpPr>
          <p:cNvPr id="3133" name="Google Shape;3133;p47"/>
          <p:cNvSpPr txBox="1"/>
          <p:nvPr>
            <p:ph idx="2" type="subTitle"/>
          </p:nvPr>
        </p:nvSpPr>
        <p:spPr>
          <a:xfrm>
            <a:off x="4827475" y="2291299"/>
            <a:ext cx="29076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Cuestiones</a:t>
            </a:r>
            <a:endParaRPr sz="3600"/>
          </a:p>
        </p:txBody>
      </p:sp>
      <p:sp>
        <p:nvSpPr>
          <p:cNvPr id="3134" name="Google Shape;3134;p47"/>
          <p:cNvSpPr txBox="1"/>
          <p:nvPr>
            <p:ph idx="3" type="subTitle"/>
          </p:nvPr>
        </p:nvSpPr>
        <p:spPr>
          <a:xfrm>
            <a:off x="1214425" y="2847675"/>
            <a:ext cx="33540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Posts y comentarios</a:t>
            </a:r>
            <a:endParaRPr sz="2000"/>
          </a:p>
        </p:txBody>
      </p:sp>
      <p:sp>
        <p:nvSpPr>
          <p:cNvPr id="3135" name="Google Shape;3135;p47"/>
          <p:cNvSpPr txBox="1"/>
          <p:nvPr>
            <p:ph idx="4" type="subTitle"/>
          </p:nvPr>
        </p:nvSpPr>
        <p:spPr>
          <a:xfrm>
            <a:off x="4770181" y="2847684"/>
            <a:ext cx="30222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Preguntas y respuestas</a:t>
            </a:r>
            <a:endParaRPr sz="1800"/>
          </a:p>
        </p:txBody>
      </p:sp>
      <p:sp>
        <p:nvSpPr>
          <p:cNvPr id="3136" name="Google Shape;313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Participación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48"/>
          <p:cNvSpPr txBox="1"/>
          <p:nvPr>
            <p:ph type="title"/>
          </p:nvPr>
        </p:nvSpPr>
        <p:spPr>
          <a:xfrm>
            <a:off x="2060100" y="2303725"/>
            <a:ext cx="50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Gestión del curso</a:t>
            </a:r>
            <a:endParaRPr sz="3600"/>
          </a:p>
        </p:txBody>
      </p:sp>
      <p:sp>
        <p:nvSpPr>
          <p:cNvPr id="3142" name="Google Shape;3142;p48"/>
          <p:cNvSpPr txBox="1"/>
          <p:nvPr>
            <p:ph idx="2" type="title"/>
          </p:nvPr>
        </p:nvSpPr>
        <p:spPr>
          <a:xfrm>
            <a:off x="2922000" y="882900"/>
            <a:ext cx="33000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3143" name="Google Shape;3143;p48"/>
          <p:cNvSpPr/>
          <p:nvPr/>
        </p:nvSpPr>
        <p:spPr>
          <a:xfrm>
            <a:off x="2653838" y="3256250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7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49"/>
          <p:cNvSpPr txBox="1"/>
          <p:nvPr>
            <p:ph type="title"/>
          </p:nvPr>
        </p:nvSpPr>
        <p:spPr>
          <a:xfrm>
            <a:off x="2193380" y="1373063"/>
            <a:ext cx="5172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de aprendizaje</a:t>
            </a:r>
            <a:endParaRPr/>
          </a:p>
        </p:txBody>
      </p:sp>
      <p:sp>
        <p:nvSpPr>
          <p:cNvPr id="3149" name="Google Shape;3149;p49"/>
          <p:cNvSpPr txBox="1"/>
          <p:nvPr>
            <p:ph idx="2" type="title"/>
          </p:nvPr>
        </p:nvSpPr>
        <p:spPr>
          <a:xfrm>
            <a:off x="2193380" y="3077718"/>
            <a:ext cx="5172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reportes</a:t>
            </a:r>
            <a:endParaRPr/>
          </a:p>
        </p:txBody>
      </p:sp>
      <p:sp>
        <p:nvSpPr>
          <p:cNvPr id="3150" name="Google Shape;3150;p49"/>
          <p:cNvSpPr txBox="1"/>
          <p:nvPr>
            <p:ph idx="4" type="title"/>
          </p:nvPr>
        </p:nvSpPr>
        <p:spPr>
          <a:xfrm>
            <a:off x="2193380" y="2225409"/>
            <a:ext cx="5172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Rankings de estudiantes</a:t>
            </a:r>
            <a:endParaRPr/>
          </a:p>
        </p:txBody>
      </p:sp>
      <p:sp>
        <p:nvSpPr>
          <p:cNvPr id="3151" name="Google Shape;3151;p49"/>
          <p:cNvSpPr txBox="1"/>
          <p:nvPr>
            <p:ph idx="6" type="title"/>
          </p:nvPr>
        </p:nvSpPr>
        <p:spPr>
          <a:xfrm>
            <a:off x="2193380" y="3930039"/>
            <a:ext cx="5172000" cy="39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baneos</a:t>
            </a:r>
            <a:endParaRPr/>
          </a:p>
        </p:txBody>
      </p:sp>
      <p:sp>
        <p:nvSpPr>
          <p:cNvPr id="3152" name="Google Shape;3152;p4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del curso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50"/>
          <p:cNvSpPr txBox="1"/>
          <p:nvPr>
            <p:ph type="title"/>
          </p:nvPr>
        </p:nvSpPr>
        <p:spPr>
          <a:xfrm>
            <a:off x="715100" y="2192975"/>
            <a:ext cx="701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Gamificación</a:t>
            </a:r>
            <a:endParaRPr/>
          </a:p>
        </p:txBody>
      </p:sp>
      <p:sp>
        <p:nvSpPr>
          <p:cNvPr id="3158" name="Google Shape;3158;p50"/>
          <p:cNvSpPr txBox="1"/>
          <p:nvPr>
            <p:ph idx="2" type="title"/>
          </p:nvPr>
        </p:nvSpPr>
        <p:spPr>
          <a:xfrm>
            <a:off x="715100" y="882900"/>
            <a:ext cx="39711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3159" name="Google Shape;3159;p50"/>
          <p:cNvSpPr/>
          <p:nvPr/>
        </p:nvSpPr>
        <p:spPr>
          <a:xfrm>
            <a:off x="782488" y="3057112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160" name="Google Shape;3160;p50"/>
          <p:cNvSpPr/>
          <p:nvPr/>
        </p:nvSpPr>
        <p:spPr>
          <a:xfrm flipH="1" rot="5400000">
            <a:off x="832254" y="3306729"/>
            <a:ext cx="419120" cy="2101321"/>
          </a:xfrm>
          <a:custGeom>
            <a:rect b="b" l="l" r="r" t="t"/>
            <a:pathLst>
              <a:path extrusionOk="0" h="102466" w="50194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50"/>
          <p:cNvSpPr/>
          <p:nvPr/>
        </p:nvSpPr>
        <p:spPr>
          <a:xfrm>
            <a:off x="2150063" y="4209119"/>
            <a:ext cx="318690" cy="301426"/>
          </a:xfrm>
          <a:custGeom>
            <a:rect b="b" l="l" r="r" t="t"/>
            <a:pathLst>
              <a:path extrusionOk="0" h="23711" w="25069">
                <a:moveTo>
                  <a:pt x="2351" y="1"/>
                </a:moveTo>
                <a:cubicBezTo>
                  <a:pt x="1076" y="1"/>
                  <a:pt x="2" y="1646"/>
                  <a:pt x="1186" y="2829"/>
                </a:cubicBezTo>
                <a:lnTo>
                  <a:pt x="10191" y="11861"/>
                </a:lnTo>
                <a:lnTo>
                  <a:pt x="1186" y="20867"/>
                </a:lnTo>
                <a:cubicBezTo>
                  <a:pt x="0" y="22073"/>
                  <a:pt x="1080" y="23711"/>
                  <a:pt x="2358" y="23711"/>
                </a:cubicBezTo>
                <a:cubicBezTo>
                  <a:pt x="2746" y="23711"/>
                  <a:pt x="3152" y="23559"/>
                  <a:pt x="3519" y="23199"/>
                </a:cubicBezTo>
                <a:lnTo>
                  <a:pt x="12524" y="14194"/>
                </a:lnTo>
                <a:lnTo>
                  <a:pt x="21556" y="23199"/>
                </a:lnTo>
                <a:cubicBezTo>
                  <a:pt x="21916" y="23559"/>
                  <a:pt x="22318" y="23711"/>
                  <a:pt x="22702" y="23711"/>
                </a:cubicBezTo>
                <a:cubicBezTo>
                  <a:pt x="23968" y="23711"/>
                  <a:pt x="25048" y="22073"/>
                  <a:pt x="23862" y="20867"/>
                </a:cubicBezTo>
                <a:lnTo>
                  <a:pt x="14857" y="11861"/>
                </a:lnTo>
                <a:lnTo>
                  <a:pt x="23862" y="2856"/>
                </a:lnTo>
                <a:cubicBezTo>
                  <a:pt x="25068" y="1650"/>
                  <a:pt x="23977" y="12"/>
                  <a:pt x="22706" y="12"/>
                </a:cubicBezTo>
                <a:cubicBezTo>
                  <a:pt x="22319" y="12"/>
                  <a:pt x="21916" y="163"/>
                  <a:pt x="21556" y="524"/>
                </a:cubicBezTo>
                <a:lnTo>
                  <a:pt x="12524" y="9529"/>
                </a:lnTo>
                <a:lnTo>
                  <a:pt x="3519" y="524"/>
                </a:lnTo>
                <a:cubicBezTo>
                  <a:pt x="3150" y="155"/>
                  <a:pt x="2741" y="1"/>
                  <a:pt x="2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2" name="Google Shape;316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500" y="1627663"/>
            <a:ext cx="1888175" cy="18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6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7" name="Google Shape;3167;p51"/>
          <p:cNvGrpSpPr/>
          <p:nvPr/>
        </p:nvGrpSpPr>
        <p:grpSpPr>
          <a:xfrm rot="10800000">
            <a:off x="-728612" y="3494662"/>
            <a:ext cx="1443717" cy="2858823"/>
            <a:chOff x="6642725" y="410250"/>
            <a:chExt cx="686275" cy="1544725"/>
          </a:xfrm>
        </p:grpSpPr>
        <p:sp>
          <p:nvSpPr>
            <p:cNvPr id="3168" name="Google Shape;3168;p51"/>
            <p:cNvSpPr/>
            <p:nvPr/>
          </p:nvSpPr>
          <p:spPr>
            <a:xfrm>
              <a:off x="6642725" y="410250"/>
              <a:ext cx="686275" cy="1544725"/>
            </a:xfrm>
            <a:custGeom>
              <a:rect b="b" l="l" r="r" t="t"/>
              <a:pathLst>
                <a:path extrusionOk="0" h="61789" w="27451">
                  <a:moveTo>
                    <a:pt x="1" y="0"/>
                  </a:moveTo>
                  <a:lnTo>
                    <a:pt x="1" y="45785"/>
                  </a:lnTo>
                  <a:cubicBezTo>
                    <a:pt x="1" y="54600"/>
                    <a:pt x="6158" y="61788"/>
                    <a:pt x="13726" y="61788"/>
                  </a:cubicBezTo>
                  <a:cubicBezTo>
                    <a:pt x="21266" y="61788"/>
                    <a:pt x="27423" y="54600"/>
                    <a:pt x="27450" y="45758"/>
                  </a:cubicBezTo>
                  <a:lnTo>
                    <a:pt x="27450" y="0"/>
                  </a:lnTo>
                  <a:lnTo>
                    <a:pt x="27260" y="0"/>
                  </a:lnTo>
                  <a:lnTo>
                    <a:pt x="27260" y="45785"/>
                  </a:lnTo>
                  <a:cubicBezTo>
                    <a:pt x="27260" y="54492"/>
                    <a:pt x="21185" y="61544"/>
                    <a:pt x="13726" y="61544"/>
                  </a:cubicBezTo>
                  <a:cubicBezTo>
                    <a:pt x="6239" y="61544"/>
                    <a:pt x="191" y="54465"/>
                    <a:pt x="191" y="4575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51"/>
            <p:cNvSpPr/>
            <p:nvPr/>
          </p:nvSpPr>
          <p:spPr>
            <a:xfrm>
              <a:off x="6692250" y="410250"/>
              <a:ext cx="586575" cy="1486400"/>
            </a:xfrm>
            <a:custGeom>
              <a:rect b="b" l="l" r="r" t="t"/>
              <a:pathLst>
                <a:path extrusionOk="0" h="59456" w="23463">
                  <a:moveTo>
                    <a:pt x="0" y="0"/>
                  </a:moveTo>
                  <a:lnTo>
                    <a:pt x="0" y="45785"/>
                  </a:lnTo>
                  <a:cubicBezTo>
                    <a:pt x="0" y="53326"/>
                    <a:pt x="5262" y="59456"/>
                    <a:pt x="11745" y="59456"/>
                  </a:cubicBezTo>
                  <a:cubicBezTo>
                    <a:pt x="18200" y="59456"/>
                    <a:pt x="23462" y="53326"/>
                    <a:pt x="23435" y="45758"/>
                  </a:cubicBezTo>
                  <a:lnTo>
                    <a:pt x="23435" y="0"/>
                  </a:lnTo>
                  <a:lnTo>
                    <a:pt x="23272" y="0"/>
                  </a:lnTo>
                  <a:lnTo>
                    <a:pt x="23272" y="45758"/>
                  </a:lnTo>
                  <a:cubicBezTo>
                    <a:pt x="23272" y="53190"/>
                    <a:pt x="18065" y="59239"/>
                    <a:pt x="11718" y="59239"/>
                  </a:cubicBezTo>
                  <a:cubicBezTo>
                    <a:pt x="5371" y="59239"/>
                    <a:pt x="190" y="53190"/>
                    <a:pt x="190" y="45758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51"/>
            <p:cNvSpPr/>
            <p:nvPr/>
          </p:nvSpPr>
          <p:spPr>
            <a:xfrm>
              <a:off x="6742425" y="410250"/>
              <a:ext cx="486900" cy="1428775"/>
            </a:xfrm>
            <a:custGeom>
              <a:rect b="b" l="l" r="r" t="t"/>
              <a:pathLst>
                <a:path extrusionOk="0" h="57151" w="19476">
                  <a:moveTo>
                    <a:pt x="0" y="0"/>
                  </a:moveTo>
                  <a:lnTo>
                    <a:pt x="0" y="45785"/>
                  </a:lnTo>
                  <a:cubicBezTo>
                    <a:pt x="0" y="52051"/>
                    <a:pt x="4367" y="57150"/>
                    <a:pt x="9738" y="57150"/>
                  </a:cubicBezTo>
                  <a:cubicBezTo>
                    <a:pt x="15108" y="57150"/>
                    <a:pt x="19475" y="52051"/>
                    <a:pt x="19475" y="45758"/>
                  </a:cubicBezTo>
                  <a:lnTo>
                    <a:pt x="19475" y="0"/>
                  </a:lnTo>
                  <a:lnTo>
                    <a:pt x="19285" y="0"/>
                  </a:lnTo>
                  <a:lnTo>
                    <a:pt x="19285" y="45758"/>
                  </a:lnTo>
                  <a:cubicBezTo>
                    <a:pt x="19285" y="51915"/>
                    <a:pt x="15000" y="56906"/>
                    <a:pt x="9738" y="56906"/>
                  </a:cubicBezTo>
                  <a:cubicBezTo>
                    <a:pt x="4449" y="56906"/>
                    <a:pt x="163" y="51915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51"/>
            <p:cNvSpPr/>
            <p:nvPr/>
          </p:nvSpPr>
          <p:spPr>
            <a:xfrm>
              <a:off x="6791925" y="410250"/>
              <a:ext cx="387900" cy="1370450"/>
            </a:xfrm>
            <a:custGeom>
              <a:rect b="b" l="l" r="r" t="t"/>
              <a:pathLst>
                <a:path extrusionOk="0" h="54818" w="15516">
                  <a:moveTo>
                    <a:pt x="0" y="0"/>
                  </a:moveTo>
                  <a:lnTo>
                    <a:pt x="0" y="45785"/>
                  </a:lnTo>
                  <a:cubicBezTo>
                    <a:pt x="0" y="50749"/>
                    <a:pt x="3472" y="54817"/>
                    <a:pt x="7758" y="54817"/>
                  </a:cubicBezTo>
                  <a:cubicBezTo>
                    <a:pt x="12016" y="54817"/>
                    <a:pt x="15515" y="50776"/>
                    <a:pt x="15515" y="45758"/>
                  </a:cubicBezTo>
                  <a:lnTo>
                    <a:pt x="15515" y="0"/>
                  </a:lnTo>
                  <a:lnTo>
                    <a:pt x="15325" y="0"/>
                  </a:lnTo>
                  <a:lnTo>
                    <a:pt x="15325" y="45758"/>
                  </a:lnTo>
                  <a:cubicBezTo>
                    <a:pt x="15325" y="50640"/>
                    <a:pt x="11935" y="54600"/>
                    <a:pt x="7758" y="54600"/>
                  </a:cubicBezTo>
                  <a:cubicBezTo>
                    <a:pt x="3553" y="54600"/>
                    <a:pt x="163" y="50640"/>
                    <a:pt x="163" y="45758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2" name="Google Shape;3172;p51"/>
          <p:cNvGrpSpPr/>
          <p:nvPr/>
        </p:nvGrpSpPr>
        <p:grpSpPr>
          <a:xfrm>
            <a:off x="7146042" y="315503"/>
            <a:ext cx="1672863" cy="1656546"/>
            <a:chOff x="333050" y="440075"/>
            <a:chExt cx="977825" cy="1078200"/>
          </a:xfrm>
        </p:grpSpPr>
        <p:sp>
          <p:nvSpPr>
            <p:cNvPr id="3173" name="Google Shape;3173;p51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51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51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51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51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51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51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51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51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51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51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51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51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51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51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51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51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51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51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51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51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51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51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51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51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51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51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51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51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51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51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51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51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51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51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51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51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51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51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51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51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51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51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51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51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51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51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51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51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51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51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51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51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51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51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51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51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51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51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51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51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51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51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51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51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51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51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51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51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51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51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51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51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51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51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51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51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51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51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51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51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51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51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51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51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51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51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51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51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51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51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51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51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51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51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51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51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51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51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51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51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51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51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51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51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51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51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51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51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51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51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51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51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51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51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51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51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51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51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51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51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94" name="Google Shape;32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175" y="2443843"/>
            <a:ext cx="3202779" cy="21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5" name="Google Shape;3295;p51"/>
          <p:cNvSpPr txBox="1"/>
          <p:nvPr>
            <p:ph type="title"/>
          </p:nvPr>
        </p:nvSpPr>
        <p:spPr>
          <a:xfrm>
            <a:off x="1406075" y="2841250"/>
            <a:ext cx="18795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Puntos</a:t>
            </a:r>
            <a:endParaRPr sz="3500"/>
          </a:p>
        </p:txBody>
      </p:sp>
      <p:sp>
        <p:nvSpPr>
          <p:cNvPr id="3296" name="Google Shape;3296;p51"/>
          <p:cNvSpPr txBox="1"/>
          <p:nvPr>
            <p:ph type="title"/>
          </p:nvPr>
        </p:nvSpPr>
        <p:spPr>
          <a:xfrm>
            <a:off x="715100" y="1486200"/>
            <a:ext cx="33867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Gamificación</a:t>
            </a:r>
            <a:endParaRPr sz="3500"/>
          </a:p>
        </p:txBody>
      </p:sp>
      <p:sp>
        <p:nvSpPr>
          <p:cNvPr id="3297" name="Google Shape;3297;p51"/>
          <p:cNvSpPr txBox="1"/>
          <p:nvPr>
            <p:ph type="title"/>
          </p:nvPr>
        </p:nvSpPr>
        <p:spPr>
          <a:xfrm>
            <a:off x="2141525" y="2163725"/>
            <a:ext cx="408600" cy="6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-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Gamificación - </a:t>
            </a:r>
            <a:r>
              <a:rPr lang="en"/>
              <a:t>Medallas</a:t>
            </a:r>
            <a:endParaRPr/>
          </a:p>
        </p:txBody>
      </p:sp>
      <p:pic>
        <p:nvPicPr>
          <p:cNvPr id="3303" name="Google Shape;33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00" y="1784375"/>
            <a:ext cx="4120908" cy="225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4" name="Google Shape;330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100" y="1784375"/>
            <a:ext cx="3904252" cy="2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8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Gamificación - </a:t>
            </a:r>
            <a:r>
              <a:rPr lang="en"/>
              <a:t>Niveles</a:t>
            </a:r>
            <a:endParaRPr/>
          </a:p>
        </p:txBody>
      </p:sp>
      <p:sp>
        <p:nvSpPr>
          <p:cNvPr id="3310" name="Google Shape;3310;p53"/>
          <p:cNvSpPr txBox="1"/>
          <p:nvPr>
            <p:ph idx="1" type="body"/>
          </p:nvPr>
        </p:nvSpPr>
        <p:spPr>
          <a:xfrm>
            <a:off x="720000" y="1220800"/>
            <a:ext cx="6222900" cy="10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Título del usuario en el curso en base a su número de puntos.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Al obtener un nuevo título se puede destacar un número limitado de elementos.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1" name="Google Shape;331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675" y="2342225"/>
            <a:ext cx="5525898" cy="25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5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p54"/>
          <p:cNvSpPr/>
          <p:nvPr/>
        </p:nvSpPr>
        <p:spPr>
          <a:xfrm>
            <a:off x="4571881" y="1322600"/>
            <a:ext cx="3418800" cy="3418800"/>
          </a:xfrm>
          <a:prstGeom prst="rect">
            <a:avLst/>
          </a:prstGeom>
          <a:solidFill>
            <a:srgbClr val="AC4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54"/>
          <p:cNvSpPr/>
          <p:nvPr/>
        </p:nvSpPr>
        <p:spPr>
          <a:xfrm>
            <a:off x="4572181" y="1323010"/>
            <a:ext cx="3418200" cy="341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18" name="Google Shape;3318;p54"/>
          <p:cNvSpPr/>
          <p:nvPr/>
        </p:nvSpPr>
        <p:spPr>
          <a:xfrm>
            <a:off x="1153375" y="1322652"/>
            <a:ext cx="3418800" cy="34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54"/>
          <p:cNvSpPr/>
          <p:nvPr/>
        </p:nvSpPr>
        <p:spPr>
          <a:xfrm>
            <a:off x="1153675" y="1323355"/>
            <a:ext cx="3418200" cy="3418200"/>
          </a:xfrm>
          <a:prstGeom prst="ellipse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20" name="Google Shape;3320;p54"/>
          <p:cNvSpPr txBox="1"/>
          <p:nvPr>
            <p:ph idx="1" type="subTitle"/>
          </p:nvPr>
        </p:nvSpPr>
        <p:spPr>
          <a:xfrm>
            <a:off x="1408975" y="2196552"/>
            <a:ext cx="2907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Absoluto</a:t>
            </a:r>
            <a:endParaRPr/>
          </a:p>
        </p:txBody>
      </p:sp>
      <p:sp>
        <p:nvSpPr>
          <p:cNvPr id="3321" name="Google Shape;3321;p54"/>
          <p:cNvSpPr txBox="1"/>
          <p:nvPr>
            <p:ph idx="2" type="subTitle"/>
          </p:nvPr>
        </p:nvSpPr>
        <p:spPr>
          <a:xfrm>
            <a:off x="4827481" y="2196552"/>
            <a:ext cx="2907600" cy="5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Relativo</a:t>
            </a:r>
            <a:endParaRPr/>
          </a:p>
        </p:txBody>
      </p:sp>
      <p:sp>
        <p:nvSpPr>
          <p:cNvPr id="3322" name="Google Shape;3322;p54"/>
          <p:cNvSpPr txBox="1"/>
          <p:nvPr>
            <p:ph idx="3" type="subTitle"/>
          </p:nvPr>
        </p:nvSpPr>
        <p:spPr>
          <a:xfrm>
            <a:off x="1351675" y="2803959"/>
            <a:ext cx="30222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Muestra el top 10 estudiantes del curso</a:t>
            </a:r>
            <a:endParaRPr/>
          </a:p>
        </p:txBody>
      </p:sp>
      <p:sp>
        <p:nvSpPr>
          <p:cNvPr id="3323" name="Google Shape;3323;p54"/>
          <p:cNvSpPr txBox="1"/>
          <p:nvPr>
            <p:ph idx="4" type="subTitle"/>
          </p:nvPr>
        </p:nvSpPr>
        <p:spPr>
          <a:xfrm>
            <a:off x="4770181" y="2803959"/>
            <a:ext cx="3022200" cy="10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Muestra los 10 estudiantes que se encuentran por delante del usuario en el curso</a:t>
            </a:r>
            <a:endParaRPr/>
          </a:p>
        </p:txBody>
      </p:sp>
      <p:sp>
        <p:nvSpPr>
          <p:cNvPr id="3324" name="Google Shape;3324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Gamificación - Ranking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9" name="Google Shape;3329;p55"/>
          <p:cNvGrpSpPr/>
          <p:nvPr/>
        </p:nvGrpSpPr>
        <p:grpSpPr>
          <a:xfrm>
            <a:off x="4682146" y="6"/>
            <a:ext cx="1905585" cy="1887066"/>
            <a:chOff x="333050" y="440075"/>
            <a:chExt cx="977825" cy="1078200"/>
          </a:xfrm>
        </p:grpSpPr>
        <p:sp>
          <p:nvSpPr>
            <p:cNvPr id="3330" name="Google Shape;3330;p55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55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55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55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55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55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55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55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55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55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55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55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55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55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55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55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55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55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55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55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55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55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55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55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55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55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55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55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55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55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55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55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55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55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55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55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55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55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55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55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55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55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55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55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55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55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55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55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55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55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55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55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55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55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55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55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55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55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55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55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55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55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55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55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55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55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55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55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55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55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55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55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55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55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55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55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55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55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55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55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55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55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55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55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55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55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55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55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55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55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55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55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55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55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55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55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55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55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55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55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55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55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55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55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55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55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55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55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55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55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55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55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55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55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55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55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55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55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55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55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55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1" name="Google Shape;3451;p55"/>
          <p:cNvSpPr txBox="1"/>
          <p:nvPr>
            <p:ph idx="2" type="title"/>
          </p:nvPr>
        </p:nvSpPr>
        <p:spPr>
          <a:xfrm>
            <a:off x="5251861" y="800102"/>
            <a:ext cx="3177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07.</a:t>
            </a:r>
            <a:endParaRPr/>
          </a:p>
        </p:txBody>
      </p:sp>
      <p:sp>
        <p:nvSpPr>
          <p:cNvPr id="3452" name="Google Shape;3452;p55"/>
          <p:cNvSpPr txBox="1"/>
          <p:nvPr>
            <p:ph type="title"/>
          </p:nvPr>
        </p:nvSpPr>
        <p:spPr>
          <a:xfrm>
            <a:off x="3013375" y="3474500"/>
            <a:ext cx="54087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sp>
        <p:nvSpPr>
          <p:cNvPr id="3453" name="Google Shape;3453;p55"/>
          <p:cNvSpPr/>
          <p:nvPr/>
        </p:nvSpPr>
        <p:spPr>
          <a:xfrm>
            <a:off x="4585700" y="2527475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454" name="Google Shape;3454;p55"/>
          <p:cNvSpPr/>
          <p:nvPr/>
        </p:nvSpPr>
        <p:spPr>
          <a:xfrm>
            <a:off x="2694688" y="4457781"/>
            <a:ext cx="318690" cy="301426"/>
          </a:xfrm>
          <a:custGeom>
            <a:rect b="b" l="l" r="r" t="t"/>
            <a:pathLst>
              <a:path extrusionOk="0" h="23711" w="25069">
                <a:moveTo>
                  <a:pt x="2351" y="1"/>
                </a:moveTo>
                <a:cubicBezTo>
                  <a:pt x="1076" y="1"/>
                  <a:pt x="2" y="1646"/>
                  <a:pt x="1186" y="2829"/>
                </a:cubicBezTo>
                <a:lnTo>
                  <a:pt x="10191" y="11861"/>
                </a:lnTo>
                <a:lnTo>
                  <a:pt x="1186" y="20867"/>
                </a:lnTo>
                <a:cubicBezTo>
                  <a:pt x="0" y="22073"/>
                  <a:pt x="1080" y="23711"/>
                  <a:pt x="2358" y="23711"/>
                </a:cubicBezTo>
                <a:cubicBezTo>
                  <a:pt x="2746" y="23711"/>
                  <a:pt x="3152" y="23559"/>
                  <a:pt x="3519" y="23199"/>
                </a:cubicBezTo>
                <a:lnTo>
                  <a:pt x="12524" y="14194"/>
                </a:lnTo>
                <a:lnTo>
                  <a:pt x="21556" y="23199"/>
                </a:lnTo>
                <a:cubicBezTo>
                  <a:pt x="21916" y="23559"/>
                  <a:pt x="22318" y="23711"/>
                  <a:pt x="22702" y="23711"/>
                </a:cubicBezTo>
                <a:cubicBezTo>
                  <a:pt x="23968" y="23711"/>
                  <a:pt x="25048" y="22073"/>
                  <a:pt x="23862" y="20867"/>
                </a:cubicBezTo>
                <a:lnTo>
                  <a:pt x="14857" y="11861"/>
                </a:lnTo>
                <a:lnTo>
                  <a:pt x="23862" y="2856"/>
                </a:lnTo>
                <a:cubicBezTo>
                  <a:pt x="25068" y="1650"/>
                  <a:pt x="23977" y="12"/>
                  <a:pt x="22706" y="12"/>
                </a:cubicBezTo>
                <a:cubicBezTo>
                  <a:pt x="22319" y="12"/>
                  <a:pt x="21916" y="163"/>
                  <a:pt x="21556" y="524"/>
                </a:cubicBezTo>
                <a:lnTo>
                  <a:pt x="12524" y="9529"/>
                </a:lnTo>
                <a:lnTo>
                  <a:pt x="3519" y="524"/>
                </a:lnTo>
                <a:cubicBezTo>
                  <a:pt x="3150" y="155"/>
                  <a:pt x="2741" y="1"/>
                  <a:pt x="2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5" name="Google Shape;34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0" y="290488"/>
            <a:ext cx="2353175" cy="2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38"/>
          <p:cNvSpPr/>
          <p:nvPr/>
        </p:nvSpPr>
        <p:spPr>
          <a:xfrm>
            <a:off x="768825" y="-24000"/>
            <a:ext cx="608100" cy="48834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38"/>
          <p:cNvSpPr/>
          <p:nvPr/>
        </p:nvSpPr>
        <p:spPr>
          <a:xfrm>
            <a:off x="5324020" y="1120800"/>
            <a:ext cx="608100" cy="40227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38"/>
          <p:cNvSpPr txBox="1"/>
          <p:nvPr>
            <p:ph type="title"/>
          </p:nvPr>
        </p:nvSpPr>
        <p:spPr>
          <a:xfrm>
            <a:off x="1536000" y="1316650"/>
            <a:ext cx="2336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776" name="Google Shape;2776;p38"/>
          <p:cNvSpPr txBox="1"/>
          <p:nvPr>
            <p:ph idx="2" type="title"/>
          </p:nvPr>
        </p:nvSpPr>
        <p:spPr>
          <a:xfrm>
            <a:off x="670295" y="1191550"/>
            <a:ext cx="8181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77" name="Google Shape;2777;p38"/>
          <p:cNvSpPr txBox="1"/>
          <p:nvPr>
            <p:ph idx="3" type="title"/>
          </p:nvPr>
        </p:nvSpPr>
        <p:spPr>
          <a:xfrm>
            <a:off x="1536000" y="2000025"/>
            <a:ext cx="23364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del arte</a:t>
            </a:r>
            <a:endParaRPr/>
          </a:p>
        </p:txBody>
      </p:sp>
      <p:sp>
        <p:nvSpPr>
          <p:cNvPr id="2778" name="Google Shape;2778;p38"/>
          <p:cNvSpPr txBox="1"/>
          <p:nvPr>
            <p:ph idx="4" type="title"/>
          </p:nvPr>
        </p:nvSpPr>
        <p:spPr>
          <a:xfrm>
            <a:off x="672395" y="1902963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79" name="Google Shape;2779;p38"/>
          <p:cNvSpPr txBox="1"/>
          <p:nvPr>
            <p:ph idx="6" type="title"/>
          </p:nvPr>
        </p:nvSpPr>
        <p:spPr>
          <a:xfrm>
            <a:off x="1536000" y="3413425"/>
            <a:ext cx="2336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Participación</a:t>
            </a:r>
            <a:endParaRPr/>
          </a:p>
        </p:txBody>
      </p:sp>
      <p:sp>
        <p:nvSpPr>
          <p:cNvPr id="2780" name="Google Shape;2780;p38"/>
          <p:cNvSpPr txBox="1"/>
          <p:nvPr>
            <p:ph idx="7" type="title"/>
          </p:nvPr>
        </p:nvSpPr>
        <p:spPr>
          <a:xfrm>
            <a:off x="665920" y="2610488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1" name="Google Shape;2781;p38"/>
          <p:cNvSpPr txBox="1"/>
          <p:nvPr>
            <p:ph idx="9" type="title"/>
          </p:nvPr>
        </p:nvSpPr>
        <p:spPr>
          <a:xfrm>
            <a:off x="6087600" y="1286950"/>
            <a:ext cx="26040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Gamificación</a:t>
            </a:r>
            <a:endParaRPr/>
          </a:p>
        </p:txBody>
      </p:sp>
      <p:sp>
        <p:nvSpPr>
          <p:cNvPr id="2782" name="Google Shape;2782;p38"/>
          <p:cNvSpPr txBox="1"/>
          <p:nvPr>
            <p:ph idx="13" type="title"/>
          </p:nvPr>
        </p:nvSpPr>
        <p:spPr>
          <a:xfrm>
            <a:off x="5221125" y="1191550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83" name="Google Shape;2783;p38"/>
          <p:cNvSpPr txBox="1"/>
          <p:nvPr>
            <p:ph idx="15" type="title"/>
          </p:nvPr>
        </p:nvSpPr>
        <p:spPr>
          <a:xfrm>
            <a:off x="6087600" y="2000023"/>
            <a:ext cx="23364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sp>
        <p:nvSpPr>
          <p:cNvPr id="2784" name="Google Shape;2784;p38"/>
          <p:cNvSpPr txBox="1"/>
          <p:nvPr>
            <p:ph idx="16" type="title"/>
          </p:nvPr>
        </p:nvSpPr>
        <p:spPr>
          <a:xfrm>
            <a:off x="5221125" y="1902975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785" name="Google Shape;2785;p38"/>
          <p:cNvSpPr txBox="1"/>
          <p:nvPr>
            <p:ph idx="18" type="title"/>
          </p:nvPr>
        </p:nvSpPr>
        <p:spPr>
          <a:xfrm>
            <a:off x="6087600" y="2705902"/>
            <a:ext cx="2336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Diploma</a:t>
            </a:r>
            <a:endParaRPr/>
          </a:p>
        </p:txBody>
      </p:sp>
      <p:sp>
        <p:nvSpPr>
          <p:cNvPr id="2786" name="Google Shape;2786;p38"/>
          <p:cNvSpPr txBox="1"/>
          <p:nvPr>
            <p:ph idx="19" type="title"/>
          </p:nvPr>
        </p:nvSpPr>
        <p:spPr>
          <a:xfrm>
            <a:off x="5221125" y="2583050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2787" name="Google Shape;2787;p38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2788" name="Google Shape;2788;p38"/>
          <p:cNvSpPr txBox="1"/>
          <p:nvPr>
            <p:ph idx="13" type="title"/>
          </p:nvPr>
        </p:nvSpPr>
        <p:spPr>
          <a:xfrm>
            <a:off x="672400" y="3318025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89" name="Google Shape;2789;p38"/>
          <p:cNvSpPr txBox="1"/>
          <p:nvPr>
            <p:ph idx="3" type="title"/>
          </p:nvPr>
        </p:nvSpPr>
        <p:spPr>
          <a:xfrm>
            <a:off x="1536000" y="2680088"/>
            <a:ext cx="2336400" cy="3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2790" name="Google Shape;2790;p38"/>
          <p:cNvSpPr txBox="1"/>
          <p:nvPr>
            <p:ph idx="19" type="title"/>
          </p:nvPr>
        </p:nvSpPr>
        <p:spPr>
          <a:xfrm>
            <a:off x="5221125" y="3318025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2791" name="Google Shape;2791;p38"/>
          <p:cNvSpPr txBox="1"/>
          <p:nvPr>
            <p:ph idx="19" type="title"/>
          </p:nvPr>
        </p:nvSpPr>
        <p:spPr>
          <a:xfrm>
            <a:off x="5221125" y="4053000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792" name="Google Shape;2792;p38"/>
          <p:cNvSpPr txBox="1"/>
          <p:nvPr>
            <p:ph idx="18" type="title"/>
          </p:nvPr>
        </p:nvSpPr>
        <p:spPr>
          <a:xfrm>
            <a:off x="6087600" y="3427152"/>
            <a:ext cx="2336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Despliegue</a:t>
            </a:r>
            <a:endParaRPr/>
          </a:p>
        </p:txBody>
      </p:sp>
      <p:sp>
        <p:nvSpPr>
          <p:cNvPr id="2793" name="Google Shape;2793;p38"/>
          <p:cNvSpPr txBox="1"/>
          <p:nvPr>
            <p:ph idx="18" type="title"/>
          </p:nvPr>
        </p:nvSpPr>
        <p:spPr>
          <a:xfrm>
            <a:off x="6087600" y="4148402"/>
            <a:ext cx="2336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2794" name="Google Shape;2794;p38"/>
          <p:cNvSpPr txBox="1"/>
          <p:nvPr>
            <p:ph idx="19" type="title"/>
          </p:nvPr>
        </p:nvSpPr>
        <p:spPr>
          <a:xfrm>
            <a:off x="665925" y="4053000"/>
            <a:ext cx="8139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95" name="Google Shape;2795;p38"/>
          <p:cNvSpPr txBox="1"/>
          <p:nvPr>
            <p:ph idx="9" type="title"/>
          </p:nvPr>
        </p:nvSpPr>
        <p:spPr>
          <a:xfrm>
            <a:off x="1536000" y="4150050"/>
            <a:ext cx="26040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del curso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9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grpSp>
        <p:nvGrpSpPr>
          <p:cNvPr id="3461" name="Google Shape;3461;p56"/>
          <p:cNvGrpSpPr/>
          <p:nvPr/>
        </p:nvGrpSpPr>
        <p:grpSpPr>
          <a:xfrm>
            <a:off x="2832657" y="1313238"/>
            <a:ext cx="1325011" cy="1301640"/>
            <a:chOff x="3738125" y="2023650"/>
            <a:chExt cx="1667730" cy="1667701"/>
          </a:xfrm>
        </p:grpSpPr>
        <p:sp>
          <p:nvSpPr>
            <p:cNvPr id="3462" name="Google Shape;3462;p56"/>
            <p:cNvSpPr/>
            <p:nvPr/>
          </p:nvSpPr>
          <p:spPr>
            <a:xfrm>
              <a:off x="3738125" y="2023650"/>
              <a:ext cx="1667700" cy="166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56"/>
            <p:cNvSpPr/>
            <p:nvPr/>
          </p:nvSpPr>
          <p:spPr>
            <a:xfrm>
              <a:off x="3738155" y="2023651"/>
              <a:ext cx="1667700" cy="16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4" name="Google Shape;3464;p56"/>
          <p:cNvGrpSpPr/>
          <p:nvPr/>
        </p:nvGrpSpPr>
        <p:grpSpPr>
          <a:xfrm>
            <a:off x="756632" y="1315949"/>
            <a:ext cx="1325057" cy="1301640"/>
            <a:chOff x="745313" y="2023650"/>
            <a:chExt cx="1667787" cy="1667701"/>
          </a:xfrm>
        </p:grpSpPr>
        <p:sp>
          <p:nvSpPr>
            <p:cNvPr id="3465" name="Google Shape;3465;p56"/>
            <p:cNvSpPr/>
            <p:nvPr/>
          </p:nvSpPr>
          <p:spPr>
            <a:xfrm>
              <a:off x="745400" y="2023650"/>
              <a:ext cx="1667700" cy="166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56"/>
            <p:cNvSpPr/>
            <p:nvPr/>
          </p:nvSpPr>
          <p:spPr>
            <a:xfrm>
              <a:off x="745313" y="2023651"/>
              <a:ext cx="1667700" cy="166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7" name="Google Shape;3467;p56"/>
          <p:cNvGrpSpPr/>
          <p:nvPr/>
        </p:nvGrpSpPr>
        <p:grpSpPr>
          <a:xfrm>
            <a:off x="4908641" y="1297767"/>
            <a:ext cx="1283831" cy="1337996"/>
            <a:chOff x="6730950" y="2023650"/>
            <a:chExt cx="1667747" cy="1667701"/>
          </a:xfrm>
        </p:grpSpPr>
        <p:sp>
          <p:nvSpPr>
            <p:cNvPr id="3468" name="Google Shape;3468;p56"/>
            <p:cNvSpPr/>
            <p:nvPr/>
          </p:nvSpPr>
          <p:spPr>
            <a:xfrm>
              <a:off x="6730950" y="2023650"/>
              <a:ext cx="1667700" cy="166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469" name="Google Shape;3469;p56"/>
            <p:cNvSpPr/>
            <p:nvPr/>
          </p:nvSpPr>
          <p:spPr>
            <a:xfrm>
              <a:off x="6730997" y="2023651"/>
              <a:ext cx="1667700" cy="166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0" name="Google Shape;3470;p56"/>
          <p:cNvSpPr txBox="1"/>
          <p:nvPr/>
        </p:nvSpPr>
        <p:spPr>
          <a:xfrm>
            <a:off x="719988" y="1643663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Participación</a:t>
            </a:r>
            <a:endParaRPr>
              <a:solidFill>
                <a:schemeClr val="dk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3471" name="Google Shape;3471;p56"/>
          <p:cNvSpPr txBox="1"/>
          <p:nvPr/>
        </p:nvSpPr>
        <p:spPr>
          <a:xfrm>
            <a:off x="2793763" y="1643663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Puntos</a:t>
            </a:r>
            <a:endParaRPr sz="1700">
              <a:solidFill>
                <a:schemeClr val="accent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3472" name="Google Shape;3472;p56"/>
          <p:cNvSpPr txBox="1"/>
          <p:nvPr/>
        </p:nvSpPr>
        <p:spPr>
          <a:xfrm>
            <a:off x="4849150" y="1643663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Nivel Leyenda</a:t>
            </a:r>
            <a:endParaRPr sz="1700">
              <a:solidFill>
                <a:schemeClr val="dk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3473" name="Google Shape;3473;p56"/>
          <p:cNvSpPr/>
          <p:nvPr/>
        </p:nvSpPr>
        <p:spPr>
          <a:xfrm>
            <a:off x="8269550" y="4457794"/>
            <a:ext cx="318690" cy="301426"/>
          </a:xfrm>
          <a:custGeom>
            <a:rect b="b" l="l" r="r" t="t"/>
            <a:pathLst>
              <a:path extrusionOk="0" h="23711" w="25069">
                <a:moveTo>
                  <a:pt x="2351" y="1"/>
                </a:moveTo>
                <a:cubicBezTo>
                  <a:pt x="1076" y="1"/>
                  <a:pt x="2" y="1646"/>
                  <a:pt x="1186" y="2829"/>
                </a:cubicBezTo>
                <a:lnTo>
                  <a:pt x="10191" y="11861"/>
                </a:lnTo>
                <a:lnTo>
                  <a:pt x="1186" y="20867"/>
                </a:lnTo>
                <a:cubicBezTo>
                  <a:pt x="0" y="22073"/>
                  <a:pt x="1080" y="23711"/>
                  <a:pt x="2358" y="23711"/>
                </a:cubicBezTo>
                <a:cubicBezTo>
                  <a:pt x="2746" y="23711"/>
                  <a:pt x="3152" y="23559"/>
                  <a:pt x="3519" y="23199"/>
                </a:cubicBezTo>
                <a:lnTo>
                  <a:pt x="12524" y="14194"/>
                </a:lnTo>
                <a:lnTo>
                  <a:pt x="21556" y="23199"/>
                </a:lnTo>
                <a:cubicBezTo>
                  <a:pt x="21916" y="23559"/>
                  <a:pt x="22318" y="23711"/>
                  <a:pt x="22702" y="23711"/>
                </a:cubicBezTo>
                <a:cubicBezTo>
                  <a:pt x="23968" y="23711"/>
                  <a:pt x="25048" y="22073"/>
                  <a:pt x="23862" y="20867"/>
                </a:cubicBezTo>
                <a:lnTo>
                  <a:pt x="14857" y="11861"/>
                </a:lnTo>
                <a:lnTo>
                  <a:pt x="23862" y="2856"/>
                </a:lnTo>
                <a:cubicBezTo>
                  <a:pt x="25068" y="1650"/>
                  <a:pt x="23977" y="12"/>
                  <a:pt x="22706" y="12"/>
                </a:cubicBezTo>
                <a:cubicBezTo>
                  <a:pt x="22319" y="12"/>
                  <a:pt x="21916" y="163"/>
                  <a:pt x="21556" y="524"/>
                </a:cubicBezTo>
                <a:lnTo>
                  <a:pt x="12524" y="9529"/>
                </a:lnTo>
                <a:lnTo>
                  <a:pt x="3519" y="524"/>
                </a:lnTo>
                <a:cubicBezTo>
                  <a:pt x="3150" y="155"/>
                  <a:pt x="2741" y="1"/>
                  <a:pt x="2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4" name="Google Shape;3474;p56"/>
          <p:cNvGrpSpPr/>
          <p:nvPr/>
        </p:nvGrpSpPr>
        <p:grpSpPr>
          <a:xfrm>
            <a:off x="6963932" y="1308299"/>
            <a:ext cx="1325057" cy="1301640"/>
            <a:chOff x="745313" y="2023650"/>
            <a:chExt cx="1667787" cy="1667701"/>
          </a:xfrm>
        </p:grpSpPr>
        <p:sp>
          <p:nvSpPr>
            <p:cNvPr id="3475" name="Google Shape;3475;p56"/>
            <p:cNvSpPr/>
            <p:nvPr/>
          </p:nvSpPr>
          <p:spPr>
            <a:xfrm>
              <a:off x="745400" y="2023650"/>
              <a:ext cx="1667700" cy="166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56"/>
            <p:cNvSpPr/>
            <p:nvPr/>
          </p:nvSpPr>
          <p:spPr>
            <a:xfrm>
              <a:off x="745313" y="2023651"/>
              <a:ext cx="1667700" cy="166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7" name="Google Shape;3477;p56"/>
          <p:cNvSpPr txBox="1"/>
          <p:nvPr/>
        </p:nvSpPr>
        <p:spPr>
          <a:xfrm>
            <a:off x="6904513" y="1643663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Diploma</a:t>
            </a:r>
            <a:endParaRPr sz="1700">
              <a:solidFill>
                <a:schemeClr val="dk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cxnSp>
        <p:nvCxnSpPr>
          <p:cNvPr id="3478" name="Google Shape;3478;p56"/>
          <p:cNvCxnSpPr>
            <a:stCxn id="3470" idx="3"/>
            <a:endCxn id="3471" idx="1"/>
          </p:cNvCxnSpPr>
          <p:nvPr/>
        </p:nvCxnSpPr>
        <p:spPr>
          <a:xfrm>
            <a:off x="2122788" y="1951463"/>
            <a:ext cx="671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9" name="Google Shape;3479;p56"/>
          <p:cNvCxnSpPr>
            <a:stCxn id="3471" idx="3"/>
            <a:endCxn id="3472" idx="1"/>
          </p:cNvCxnSpPr>
          <p:nvPr/>
        </p:nvCxnSpPr>
        <p:spPr>
          <a:xfrm>
            <a:off x="4196563" y="1951463"/>
            <a:ext cx="652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0" name="Google Shape;3480;p56"/>
          <p:cNvCxnSpPr>
            <a:stCxn id="3472" idx="3"/>
            <a:endCxn id="3477" idx="1"/>
          </p:cNvCxnSpPr>
          <p:nvPr/>
        </p:nvCxnSpPr>
        <p:spPr>
          <a:xfrm>
            <a:off x="6251950" y="1951463"/>
            <a:ext cx="652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81" name="Google Shape;3481;p56"/>
          <p:cNvGrpSpPr/>
          <p:nvPr/>
        </p:nvGrpSpPr>
        <p:grpSpPr>
          <a:xfrm>
            <a:off x="3957516" y="2959529"/>
            <a:ext cx="1283831" cy="1337996"/>
            <a:chOff x="6730950" y="2023650"/>
            <a:chExt cx="1667747" cy="1667701"/>
          </a:xfrm>
        </p:grpSpPr>
        <p:sp>
          <p:nvSpPr>
            <p:cNvPr id="3482" name="Google Shape;3482;p56"/>
            <p:cNvSpPr/>
            <p:nvPr/>
          </p:nvSpPr>
          <p:spPr>
            <a:xfrm>
              <a:off x="6730950" y="2023650"/>
              <a:ext cx="1667700" cy="166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483" name="Google Shape;3483;p56"/>
            <p:cNvSpPr/>
            <p:nvPr/>
          </p:nvSpPr>
          <p:spPr>
            <a:xfrm>
              <a:off x="6730997" y="2023651"/>
              <a:ext cx="1667700" cy="166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4" name="Google Shape;3484;p56"/>
          <p:cNvSpPr txBox="1"/>
          <p:nvPr/>
        </p:nvSpPr>
        <p:spPr>
          <a:xfrm>
            <a:off x="3898025" y="3302550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Reporte</a:t>
            </a:r>
            <a:endParaRPr sz="1700">
              <a:solidFill>
                <a:schemeClr val="dk1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grpSp>
        <p:nvGrpSpPr>
          <p:cNvPr id="3485" name="Google Shape;3485;p56"/>
          <p:cNvGrpSpPr/>
          <p:nvPr/>
        </p:nvGrpSpPr>
        <p:grpSpPr>
          <a:xfrm>
            <a:off x="1786732" y="2977700"/>
            <a:ext cx="1325011" cy="1301640"/>
            <a:chOff x="3738125" y="2023650"/>
            <a:chExt cx="1667730" cy="1667701"/>
          </a:xfrm>
        </p:grpSpPr>
        <p:sp>
          <p:nvSpPr>
            <p:cNvPr id="3486" name="Google Shape;3486;p56"/>
            <p:cNvSpPr/>
            <p:nvPr/>
          </p:nvSpPr>
          <p:spPr>
            <a:xfrm>
              <a:off x="3738125" y="2023650"/>
              <a:ext cx="1667700" cy="166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56"/>
            <p:cNvSpPr/>
            <p:nvPr/>
          </p:nvSpPr>
          <p:spPr>
            <a:xfrm>
              <a:off x="3738155" y="2023651"/>
              <a:ext cx="1667700" cy="166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8" name="Google Shape;3488;p56"/>
          <p:cNvSpPr txBox="1"/>
          <p:nvPr/>
        </p:nvSpPr>
        <p:spPr>
          <a:xfrm>
            <a:off x="1747813" y="3302550"/>
            <a:ext cx="140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Baneo</a:t>
            </a:r>
            <a:endParaRPr sz="1700">
              <a:solidFill>
                <a:schemeClr val="accent2"/>
              </a:solidFill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cxnSp>
        <p:nvCxnSpPr>
          <p:cNvPr id="3489" name="Google Shape;3489;p56"/>
          <p:cNvCxnSpPr>
            <a:stCxn id="3484" idx="1"/>
            <a:endCxn id="3488" idx="3"/>
          </p:cNvCxnSpPr>
          <p:nvPr/>
        </p:nvCxnSpPr>
        <p:spPr>
          <a:xfrm rot="10800000">
            <a:off x="3150725" y="3610350"/>
            <a:ext cx="74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0" name="Google Shape;3490;p56"/>
          <p:cNvCxnSpPr>
            <a:stCxn id="3487" idx="0"/>
          </p:cNvCxnSpPr>
          <p:nvPr/>
        </p:nvCxnSpPr>
        <p:spPr>
          <a:xfrm flipH="1" rot="10800000">
            <a:off x="2449249" y="2426001"/>
            <a:ext cx="6000" cy="55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91" name="Google Shape;349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838" y="1951475"/>
            <a:ext cx="540876" cy="5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5" name="Shape 3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Google Shape;3496;p57"/>
          <p:cNvSpPr txBox="1"/>
          <p:nvPr>
            <p:ph type="title"/>
          </p:nvPr>
        </p:nvSpPr>
        <p:spPr>
          <a:xfrm>
            <a:off x="2060100" y="2303725"/>
            <a:ext cx="50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Diploma</a:t>
            </a:r>
            <a:endParaRPr sz="3600"/>
          </a:p>
        </p:txBody>
      </p:sp>
      <p:sp>
        <p:nvSpPr>
          <p:cNvPr id="3497" name="Google Shape;3497;p57"/>
          <p:cNvSpPr txBox="1"/>
          <p:nvPr>
            <p:ph idx="2" type="title"/>
          </p:nvPr>
        </p:nvSpPr>
        <p:spPr>
          <a:xfrm>
            <a:off x="2922000" y="882900"/>
            <a:ext cx="33000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08.</a:t>
            </a:r>
            <a:endParaRPr/>
          </a:p>
        </p:txBody>
      </p:sp>
      <p:sp>
        <p:nvSpPr>
          <p:cNvPr id="3498" name="Google Shape;3498;p57"/>
          <p:cNvSpPr/>
          <p:nvPr/>
        </p:nvSpPr>
        <p:spPr>
          <a:xfrm>
            <a:off x="2653838" y="3256250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2" name="Shape 3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" name="Google Shape;3503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Diploma</a:t>
            </a:r>
            <a:endParaRPr/>
          </a:p>
        </p:txBody>
      </p:sp>
      <p:pic>
        <p:nvPicPr>
          <p:cNvPr id="3504" name="Google Shape;350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300" y="493525"/>
            <a:ext cx="2951425" cy="41831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5" name="Google Shape;3505;p58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506" name="Google Shape;3506;p58"/>
          <p:cNvSpPr/>
          <p:nvPr/>
        </p:nvSpPr>
        <p:spPr>
          <a:xfrm>
            <a:off x="1204738" y="3858842"/>
            <a:ext cx="708300" cy="72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7" name="Google Shape;3507;p58"/>
          <p:cNvSpPr/>
          <p:nvPr/>
        </p:nvSpPr>
        <p:spPr>
          <a:xfrm>
            <a:off x="1204738" y="2626012"/>
            <a:ext cx="708300" cy="72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58"/>
          <p:cNvSpPr/>
          <p:nvPr/>
        </p:nvSpPr>
        <p:spPr>
          <a:xfrm>
            <a:off x="1207851" y="1389375"/>
            <a:ext cx="708300" cy="72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58"/>
          <p:cNvSpPr txBox="1"/>
          <p:nvPr/>
        </p:nvSpPr>
        <p:spPr>
          <a:xfrm>
            <a:off x="2175200" y="1450425"/>
            <a:ext cx="31866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Deca Medium"/>
                <a:ea typeface="Lexend Deca Medium"/>
                <a:cs typeface="Lexend Deca Medium"/>
                <a:sym typeface="Lexend Deca Medium"/>
              </a:rPr>
              <a:t>Muestra métricas de participación</a:t>
            </a:r>
            <a:endParaRPr sz="16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3510" name="Google Shape;3510;p58"/>
          <p:cNvSpPr/>
          <p:nvPr/>
        </p:nvSpPr>
        <p:spPr>
          <a:xfrm>
            <a:off x="1204740" y="1389375"/>
            <a:ext cx="708300" cy="7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58"/>
          <p:cNvSpPr/>
          <p:nvPr/>
        </p:nvSpPr>
        <p:spPr>
          <a:xfrm>
            <a:off x="1204740" y="2626020"/>
            <a:ext cx="708300" cy="7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58"/>
          <p:cNvSpPr/>
          <p:nvPr/>
        </p:nvSpPr>
        <p:spPr>
          <a:xfrm>
            <a:off x="1204740" y="3862665"/>
            <a:ext cx="708300" cy="71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3" name="Google Shape;3513;p58"/>
          <p:cNvCxnSpPr>
            <a:stCxn id="3510" idx="4"/>
            <a:endCxn id="3511" idx="0"/>
          </p:cNvCxnSpPr>
          <p:nvPr/>
        </p:nvCxnSpPr>
        <p:spPr>
          <a:xfrm>
            <a:off x="1558890" y="2106975"/>
            <a:ext cx="0" cy="51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4" name="Google Shape;3514;p58"/>
          <p:cNvCxnSpPr>
            <a:stCxn id="3511" idx="4"/>
            <a:endCxn id="3512" idx="0"/>
          </p:cNvCxnSpPr>
          <p:nvPr/>
        </p:nvCxnSpPr>
        <p:spPr>
          <a:xfrm>
            <a:off x="1558890" y="3343620"/>
            <a:ext cx="0" cy="51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5" name="Google Shape;3515;p58"/>
          <p:cNvSpPr txBox="1"/>
          <p:nvPr/>
        </p:nvSpPr>
        <p:spPr>
          <a:xfrm>
            <a:off x="1303414" y="3874156"/>
            <a:ext cx="517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3</a:t>
            </a:r>
            <a:endParaRPr sz="3200">
              <a:solidFill>
                <a:schemeClr val="accent2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516" name="Google Shape;3516;p58"/>
          <p:cNvSpPr txBox="1"/>
          <p:nvPr/>
        </p:nvSpPr>
        <p:spPr>
          <a:xfrm>
            <a:off x="1300302" y="2633695"/>
            <a:ext cx="517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2</a:t>
            </a:r>
            <a:endParaRPr sz="3200">
              <a:solidFill>
                <a:schemeClr val="accent2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517" name="Google Shape;3517;p58"/>
          <p:cNvSpPr txBox="1"/>
          <p:nvPr/>
        </p:nvSpPr>
        <p:spPr>
          <a:xfrm>
            <a:off x="1303414" y="1397057"/>
            <a:ext cx="5175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2"/>
                </a:solidFill>
                <a:latin typeface="Lexend Deca Black"/>
                <a:ea typeface="Lexend Deca Black"/>
                <a:cs typeface="Lexend Deca Black"/>
                <a:sym typeface="Lexend Deca Black"/>
              </a:rPr>
              <a:t>1</a:t>
            </a:r>
            <a:endParaRPr sz="3200">
              <a:solidFill>
                <a:schemeClr val="accent2"/>
              </a:solidFill>
              <a:latin typeface="Lexend Deca Black"/>
              <a:ea typeface="Lexend Deca Black"/>
              <a:cs typeface="Lexend Deca Black"/>
              <a:sym typeface="Lexend Deca Black"/>
            </a:endParaRPr>
          </a:p>
        </p:txBody>
      </p:sp>
      <p:sp>
        <p:nvSpPr>
          <p:cNvPr id="3518" name="Google Shape;3518;p58"/>
          <p:cNvSpPr txBox="1"/>
          <p:nvPr/>
        </p:nvSpPr>
        <p:spPr>
          <a:xfrm>
            <a:off x="2175200" y="3965500"/>
            <a:ext cx="3186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rPr>
              <a:t>Incentiva seguir participando aún completado el curso</a:t>
            </a:r>
            <a:endParaRPr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  <p:sp>
        <p:nvSpPr>
          <p:cNvPr id="3519" name="Google Shape;3519;p58"/>
          <p:cNvSpPr txBox="1"/>
          <p:nvPr/>
        </p:nvSpPr>
        <p:spPr>
          <a:xfrm>
            <a:off x="2175200" y="2633663"/>
            <a:ext cx="3186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 Deca Medium"/>
                <a:ea typeface="Lexend Deca Medium"/>
                <a:cs typeface="Lexend Deca Medium"/>
                <a:sym typeface="Lexend Deca Medium"/>
              </a:rPr>
              <a:t>Generación dinámica en cada descarga</a:t>
            </a:r>
            <a:endParaRPr sz="1600">
              <a:latin typeface="Lexend Deca Medium"/>
              <a:ea typeface="Lexend Deca Medium"/>
              <a:cs typeface="Lexend Deca Medium"/>
              <a:sym typeface="Lexend Deca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59"/>
          <p:cNvSpPr txBox="1"/>
          <p:nvPr>
            <p:ph type="title"/>
          </p:nvPr>
        </p:nvSpPr>
        <p:spPr>
          <a:xfrm>
            <a:off x="715100" y="2192975"/>
            <a:ext cx="701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Despliegue</a:t>
            </a:r>
            <a:endParaRPr/>
          </a:p>
        </p:txBody>
      </p:sp>
      <p:sp>
        <p:nvSpPr>
          <p:cNvPr id="3525" name="Google Shape;3525;p59"/>
          <p:cNvSpPr txBox="1"/>
          <p:nvPr>
            <p:ph idx="2" type="title"/>
          </p:nvPr>
        </p:nvSpPr>
        <p:spPr>
          <a:xfrm>
            <a:off x="715100" y="882900"/>
            <a:ext cx="39711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09.</a:t>
            </a:r>
            <a:endParaRPr/>
          </a:p>
        </p:txBody>
      </p:sp>
      <p:sp>
        <p:nvSpPr>
          <p:cNvPr id="3526" name="Google Shape;3526;p59"/>
          <p:cNvSpPr/>
          <p:nvPr/>
        </p:nvSpPr>
        <p:spPr>
          <a:xfrm>
            <a:off x="782488" y="3057112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527" name="Google Shape;3527;p59"/>
          <p:cNvSpPr/>
          <p:nvPr/>
        </p:nvSpPr>
        <p:spPr>
          <a:xfrm flipH="1" rot="5400000">
            <a:off x="832254" y="3306729"/>
            <a:ext cx="419120" cy="2101321"/>
          </a:xfrm>
          <a:custGeom>
            <a:rect b="b" l="l" r="r" t="t"/>
            <a:pathLst>
              <a:path extrusionOk="0" h="102466" w="50194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59"/>
          <p:cNvSpPr/>
          <p:nvPr/>
        </p:nvSpPr>
        <p:spPr>
          <a:xfrm>
            <a:off x="2150063" y="4209119"/>
            <a:ext cx="318690" cy="301426"/>
          </a:xfrm>
          <a:custGeom>
            <a:rect b="b" l="l" r="r" t="t"/>
            <a:pathLst>
              <a:path extrusionOk="0" h="23711" w="25069">
                <a:moveTo>
                  <a:pt x="2351" y="1"/>
                </a:moveTo>
                <a:cubicBezTo>
                  <a:pt x="1076" y="1"/>
                  <a:pt x="2" y="1646"/>
                  <a:pt x="1186" y="2829"/>
                </a:cubicBezTo>
                <a:lnTo>
                  <a:pt x="10191" y="11861"/>
                </a:lnTo>
                <a:lnTo>
                  <a:pt x="1186" y="20867"/>
                </a:lnTo>
                <a:cubicBezTo>
                  <a:pt x="0" y="22073"/>
                  <a:pt x="1080" y="23711"/>
                  <a:pt x="2358" y="23711"/>
                </a:cubicBezTo>
                <a:cubicBezTo>
                  <a:pt x="2746" y="23711"/>
                  <a:pt x="3152" y="23559"/>
                  <a:pt x="3519" y="23199"/>
                </a:cubicBezTo>
                <a:lnTo>
                  <a:pt x="12524" y="14194"/>
                </a:lnTo>
                <a:lnTo>
                  <a:pt x="21556" y="23199"/>
                </a:lnTo>
                <a:cubicBezTo>
                  <a:pt x="21916" y="23559"/>
                  <a:pt x="22318" y="23711"/>
                  <a:pt x="22702" y="23711"/>
                </a:cubicBezTo>
                <a:cubicBezTo>
                  <a:pt x="23968" y="23711"/>
                  <a:pt x="25048" y="22073"/>
                  <a:pt x="23862" y="20867"/>
                </a:cubicBezTo>
                <a:lnTo>
                  <a:pt x="14857" y="11861"/>
                </a:lnTo>
                <a:lnTo>
                  <a:pt x="23862" y="2856"/>
                </a:lnTo>
                <a:cubicBezTo>
                  <a:pt x="25068" y="1650"/>
                  <a:pt x="23977" y="12"/>
                  <a:pt x="22706" y="12"/>
                </a:cubicBezTo>
                <a:cubicBezTo>
                  <a:pt x="22319" y="12"/>
                  <a:pt x="21916" y="163"/>
                  <a:pt x="21556" y="524"/>
                </a:cubicBezTo>
                <a:lnTo>
                  <a:pt x="12524" y="9529"/>
                </a:lnTo>
                <a:lnTo>
                  <a:pt x="3519" y="524"/>
                </a:lnTo>
                <a:cubicBezTo>
                  <a:pt x="3150" y="155"/>
                  <a:pt x="2741" y="1"/>
                  <a:pt x="2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29" name="Google Shape;35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500" y="1627663"/>
            <a:ext cx="1888175" cy="18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3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p60"/>
          <p:cNvSpPr txBox="1"/>
          <p:nvPr>
            <p:ph type="title"/>
          </p:nvPr>
        </p:nvSpPr>
        <p:spPr>
          <a:xfrm>
            <a:off x="3612131" y="3457975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Imagen docker</a:t>
            </a:r>
            <a:endParaRPr/>
          </a:p>
        </p:txBody>
      </p:sp>
      <p:sp>
        <p:nvSpPr>
          <p:cNvPr id="3535" name="Google Shape;3535;p60"/>
          <p:cNvSpPr txBox="1"/>
          <p:nvPr>
            <p:ph idx="2" type="title"/>
          </p:nvPr>
        </p:nvSpPr>
        <p:spPr>
          <a:xfrm>
            <a:off x="3612125" y="898325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</a:t>
            </a:r>
            <a:endParaRPr/>
          </a:p>
        </p:txBody>
      </p:sp>
      <p:sp>
        <p:nvSpPr>
          <p:cNvPr id="3536" name="Google Shape;3536;p60"/>
          <p:cNvSpPr txBox="1"/>
          <p:nvPr>
            <p:ph idx="4" type="title"/>
          </p:nvPr>
        </p:nvSpPr>
        <p:spPr>
          <a:xfrm>
            <a:off x="6120405" y="3457975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Publicación</a:t>
            </a:r>
            <a:endParaRPr/>
          </a:p>
        </p:txBody>
      </p:sp>
      <p:sp>
        <p:nvSpPr>
          <p:cNvPr id="3537" name="Google Shape;3537;p60"/>
          <p:cNvSpPr txBox="1"/>
          <p:nvPr>
            <p:ph idx="6" type="title"/>
          </p:nvPr>
        </p:nvSpPr>
        <p:spPr>
          <a:xfrm>
            <a:off x="3612125" y="2036088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3538" name="Google Shape;3538;p60"/>
          <p:cNvSpPr txBox="1"/>
          <p:nvPr>
            <p:ph idx="8" type="title"/>
          </p:nvPr>
        </p:nvSpPr>
        <p:spPr>
          <a:xfrm>
            <a:off x="6120400" y="605975"/>
            <a:ext cx="2308500" cy="11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Gratis con limitaciones técnicas</a:t>
            </a:r>
            <a:endParaRPr/>
          </a:p>
        </p:txBody>
      </p:sp>
      <p:sp>
        <p:nvSpPr>
          <p:cNvPr id="3539" name="Google Shape;3539;p60"/>
          <p:cNvSpPr txBox="1"/>
          <p:nvPr>
            <p:ph idx="13" type="title"/>
          </p:nvPr>
        </p:nvSpPr>
        <p:spPr>
          <a:xfrm>
            <a:off x="6120400" y="2036088"/>
            <a:ext cx="2308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Cliente para terminal</a:t>
            </a:r>
            <a:endParaRPr/>
          </a:p>
        </p:txBody>
      </p:sp>
      <p:sp>
        <p:nvSpPr>
          <p:cNvPr id="3540" name="Google Shape;3540;p60"/>
          <p:cNvSpPr txBox="1"/>
          <p:nvPr>
            <p:ph idx="15" type="title"/>
          </p:nvPr>
        </p:nvSpPr>
        <p:spPr>
          <a:xfrm>
            <a:off x="356400" y="993125"/>
            <a:ext cx="2876700" cy="17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Despliegue</a:t>
            </a:r>
            <a:endParaRPr/>
          </a:p>
        </p:txBody>
      </p:sp>
      <p:sp>
        <p:nvSpPr>
          <p:cNvPr id="3541" name="Google Shape;3541;p60"/>
          <p:cNvSpPr txBox="1"/>
          <p:nvPr>
            <p:ph idx="16" type="subTitle"/>
          </p:nvPr>
        </p:nvSpPr>
        <p:spPr>
          <a:xfrm>
            <a:off x="829275" y="2821950"/>
            <a:ext cx="25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Publicación de ForeverLearn en un servidor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5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6" name="Google Shape;3546;p61"/>
          <p:cNvGrpSpPr/>
          <p:nvPr/>
        </p:nvGrpSpPr>
        <p:grpSpPr>
          <a:xfrm>
            <a:off x="4682146" y="6"/>
            <a:ext cx="1905585" cy="1887066"/>
            <a:chOff x="333050" y="440075"/>
            <a:chExt cx="977825" cy="1078200"/>
          </a:xfrm>
        </p:grpSpPr>
        <p:sp>
          <p:nvSpPr>
            <p:cNvPr id="3547" name="Google Shape;3547;p61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61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61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61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61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61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61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61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61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61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61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61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61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61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61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61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61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61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61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61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61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61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61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61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61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61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61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61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61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61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61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61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61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61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61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61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61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61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61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61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61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61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61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61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61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61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61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61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61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61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61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61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61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61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61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61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61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61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61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61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61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61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61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61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61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61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61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61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61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61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61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61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61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61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61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61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61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61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61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61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61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61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61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61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61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61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61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61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61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61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61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61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61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61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61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61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61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61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61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61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61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61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61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61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61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61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61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61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61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61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61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61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61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61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61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61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61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61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61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61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61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8" name="Google Shape;3668;p61"/>
          <p:cNvSpPr txBox="1"/>
          <p:nvPr>
            <p:ph idx="2" type="title"/>
          </p:nvPr>
        </p:nvSpPr>
        <p:spPr>
          <a:xfrm>
            <a:off x="5251861" y="800102"/>
            <a:ext cx="3177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.</a:t>
            </a:r>
            <a:endParaRPr/>
          </a:p>
        </p:txBody>
      </p:sp>
      <p:sp>
        <p:nvSpPr>
          <p:cNvPr id="3669" name="Google Shape;3669;p61"/>
          <p:cNvSpPr txBox="1"/>
          <p:nvPr>
            <p:ph type="title"/>
          </p:nvPr>
        </p:nvSpPr>
        <p:spPr>
          <a:xfrm>
            <a:off x="3013375" y="3474500"/>
            <a:ext cx="54087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3670" name="Google Shape;3670;p61"/>
          <p:cNvSpPr/>
          <p:nvPr/>
        </p:nvSpPr>
        <p:spPr>
          <a:xfrm>
            <a:off x="4585700" y="2527475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71" name="Google Shape;3671;p61"/>
          <p:cNvSpPr/>
          <p:nvPr/>
        </p:nvSpPr>
        <p:spPr>
          <a:xfrm>
            <a:off x="2694688" y="4457781"/>
            <a:ext cx="318690" cy="301426"/>
          </a:xfrm>
          <a:custGeom>
            <a:rect b="b" l="l" r="r" t="t"/>
            <a:pathLst>
              <a:path extrusionOk="0" h="23711" w="25069">
                <a:moveTo>
                  <a:pt x="2351" y="1"/>
                </a:moveTo>
                <a:cubicBezTo>
                  <a:pt x="1076" y="1"/>
                  <a:pt x="2" y="1646"/>
                  <a:pt x="1186" y="2829"/>
                </a:cubicBezTo>
                <a:lnTo>
                  <a:pt x="10191" y="11861"/>
                </a:lnTo>
                <a:lnTo>
                  <a:pt x="1186" y="20867"/>
                </a:lnTo>
                <a:cubicBezTo>
                  <a:pt x="0" y="22073"/>
                  <a:pt x="1080" y="23711"/>
                  <a:pt x="2358" y="23711"/>
                </a:cubicBezTo>
                <a:cubicBezTo>
                  <a:pt x="2746" y="23711"/>
                  <a:pt x="3152" y="23559"/>
                  <a:pt x="3519" y="23199"/>
                </a:cubicBezTo>
                <a:lnTo>
                  <a:pt x="12524" y="14194"/>
                </a:lnTo>
                <a:lnTo>
                  <a:pt x="21556" y="23199"/>
                </a:lnTo>
                <a:cubicBezTo>
                  <a:pt x="21916" y="23559"/>
                  <a:pt x="22318" y="23711"/>
                  <a:pt x="22702" y="23711"/>
                </a:cubicBezTo>
                <a:cubicBezTo>
                  <a:pt x="23968" y="23711"/>
                  <a:pt x="25048" y="22073"/>
                  <a:pt x="23862" y="20867"/>
                </a:cubicBezTo>
                <a:lnTo>
                  <a:pt x="14857" y="11861"/>
                </a:lnTo>
                <a:lnTo>
                  <a:pt x="23862" y="2856"/>
                </a:lnTo>
                <a:cubicBezTo>
                  <a:pt x="25068" y="1650"/>
                  <a:pt x="23977" y="12"/>
                  <a:pt x="22706" y="12"/>
                </a:cubicBezTo>
                <a:cubicBezTo>
                  <a:pt x="22319" y="12"/>
                  <a:pt x="21916" y="163"/>
                  <a:pt x="21556" y="524"/>
                </a:cubicBezTo>
                <a:lnTo>
                  <a:pt x="12524" y="9529"/>
                </a:lnTo>
                <a:lnTo>
                  <a:pt x="3519" y="524"/>
                </a:lnTo>
                <a:cubicBezTo>
                  <a:pt x="3150" y="155"/>
                  <a:pt x="2741" y="1"/>
                  <a:pt x="2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2" name="Google Shape;36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0" y="290488"/>
            <a:ext cx="2353175" cy="2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p62"/>
          <p:cNvSpPr/>
          <p:nvPr/>
        </p:nvSpPr>
        <p:spPr>
          <a:xfrm rot="5400000">
            <a:off x="7130250" y="237000"/>
            <a:ext cx="608100" cy="34194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8" name="Google Shape;3678;p62"/>
          <p:cNvSpPr/>
          <p:nvPr/>
        </p:nvSpPr>
        <p:spPr>
          <a:xfrm rot="5400000">
            <a:off x="1721175" y="2004900"/>
            <a:ext cx="608100" cy="27504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9" name="Google Shape;3679;p62"/>
          <p:cNvSpPr txBox="1"/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Participación</a:t>
            </a:r>
            <a:endParaRPr sz="2000"/>
          </a:p>
        </p:txBody>
      </p:sp>
      <p:sp>
        <p:nvSpPr>
          <p:cNvPr id="3680" name="Google Shape;3680;p62"/>
          <p:cNvSpPr txBox="1"/>
          <p:nvPr>
            <p:ph idx="1" type="subTitle"/>
          </p:nvPr>
        </p:nvSpPr>
        <p:spPr>
          <a:xfrm>
            <a:off x="640500" y="2269375"/>
            <a:ext cx="2464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desarrolló un espacio para el contenido de los alumnos</a:t>
            </a:r>
            <a:endParaRPr/>
          </a:p>
        </p:txBody>
      </p:sp>
      <p:sp>
        <p:nvSpPr>
          <p:cNvPr id="3681" name="Google Shape;3681;p62"/>
          <p:cNvSpPr txBox="1"/>
          <p:nvPr>
            <p:ph idx="2" type="title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Gamificación</a:t>
            </a:r>
            <a:endParaRPr sz="2000"/>
          </a:p>
        </p:txBody>
      </p:sp>
      <p:sp>
        <p:nvSpPr>
          <p:cNvPr id="3682" name="Google Shape;3682;p62"/>
          <p:cNvSpPr txBox="1"/>
          <p:nvPr>
            <p:ph idx="3" type="subTitle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propusieron diversas técnicas para incentivar a los alumnos</a:t>
            </a:r>
            <a:endParaRPr/>
          </a:p>
        </p:txBody>
      </p:sp>
      <p:sp>
        <p:nvSpPr>
          <p:cNvPr id="3683" name="Google Shape;3683;p62"/>
          <p:cNvSpPr txBox="1"/>
          <p:nvPr>
            <p:ph idx="4" type="title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Encuesta</a:t>
            </a:r>
            <a:endParaRPr/>
          </a:p>
        </p:txBody>
      </p:sp>
      <p:sp>
        <p:nvSpPr>
          <p:cNvPr id="3684" name="Google Shape;3684;p62"/>
          <p:cNvSpPr txBox="1"/>
          <p:nvPr>
            <p:ph idx="5" type="subTitle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hizo una encuesta para obtener una valoración del proyecto</a:t>
            </a:r>
            <a:endParaRPr/>
          </a:p>
        </p:txBody>
      </p:sp>
      <p:sp>
        <p:nvSpPr>
          <p:cNvPr id="3685" name="Google Shape;3685;p62"/>
          <p:cNvSpPr txBox="1"/>
          <p:nvPr>
            <p:ph idx="6" type="title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Evaluación</a:t>
            </a:r>
            <a:endParaRPr sz="2000"/>
          </a:p>
        </p:txBody>
      </p:sp>
      <p:sp>
        <p:nvSpPr>
          <p:cNvPr id="3686" name="Google Shape;3686;p62"/>
          <p:cNvSpPr txBox="1"/>
          <p:nvPr>
            <p:ph idx="7" type="subTitle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diseñó un sistema de evaluación basado en la participación</a:t>
            </a:r>
            <a:endParaRPr/>
          </a:p>
        </p:txBody>
      </p:sp>
      <p:sp>
        <p:nvSpPr>
          <p:cNvPr id="3687" name="Google Shape;3687;p62"/>
          <p:cNvSpPr txBox="1"/>
          <p:nvPr>
            <p:ph idx="8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Despliegue</a:t>
            </a:r>
            <a:endParaRPr/>
          </a:p>
        </p:txBody>
      </p:sp>
      <p:sp>
        <p:nvSpPr>
          <p:cNvPr id="3688" name="Google Shape;3688;p62"/>
          <p:cNvSpPr txBox="1"/>
          <p:nvPr>
            <p:ph idx="9" type="subTitle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ForeverLearn es accesible para todo el mundo</a:t>
            </a:r>
            <a:endParaRPr/>
          </a:p>
        </p:txBody>
      </p:sp>
      <p:sp>
        <p:nvSpPr>
          <p:cNvPr id="3689" name="Google Shape;3689;p62"/>
          <p:cNvSpPr txBox="1"/>
          <p:nvPr>
            <p:ph idx="13" type="title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Diploma</a:t>
            </a:r>
            <a:endParaRPr sz="2000"/>
          </a:p>
        </p:txBody>
      </p:sp>
      <p:sp>
        <p:nvSpPr>
          <p:cNvPr id="3690" name="Google Shape;3690;p62"/>
          <p:cNvSpPr txBox="1"/>
          <p:nvPr>
            <p:ph idx="14" type="subTitle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Muestra métricas de participación y se genera dinámicamente</a:t>
            </a:r>
            <a:endParaRPr/>
          </a:p>
        </p:txBody>
      </p:sp>
      <p:sp>
        <p:nvSpPr>
          <p:cNvPr id="3691" name="Google Shape;3691;p6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5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p63"/>
          <p:cNvSpPr txBox="1"/>
          <p:nvPr>
            <p:ph type="ctrTitle"/>
          </p:nvPr>
        </p:nvSpPr>
        <p:spPr>
          <a:xfrm>
            <a:off x="938600" y="1227350"/>
            <a:ext cx="49683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Muchas g</a:t>
            </a:r>
            <a:r>
              <a:rPr lang="en" sz="4300"/>
              <a:t>racias por su atención</a:t>
            </a:r>
            <a:endParaRPr sz="4300"/>
          </a:p>
        </p:txBody>
      </p:sp>
      <p:sp>
        <p:nvSpPr>
          <p:cNvPr id="3697" name="Google Shape;3697;p63"/>
          <p:cNvSpPr txBox="1"/>
          <p:nvPr>
            <p:ph idx="1" type="subTitle"/>
          </p:nvPr>
        </p:nvSpPr>
        <p:spPr>
          <a:xfrm>
            <a:off x="1770950" y="2560475"/>
            <a:ext cx="33036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 Deca"/>
                <a:ea typeface="Lexend Deca"/>
                <a:cs typeface="Lexend Deca"/>
                <a:sym typeface="Lexend Deca"/>
              </a:rPr>
              <a:t>¿Tienen alguna pregunta?</a:t>
            </a:r>
            <a:endParaRPr/>
          </a:p>
        </p:txBody>
      </p:sp>
      <p:grpSp>
        <p:nvGrpSpPr>
          <p:cNvPr id="3698" name="Google Shape;3698;p63"/>
          <p:cNvGrpSpPr/>
          <p:nvPr/>
        </p:nvGrpSpPr>
        <p:grpSpPr>
          <a:xfrm>
            <a:off x="7866042" y="975485"/>
            <a:ext cx="2407973" cy="4251216"/>
            <a:chOff x="5761200" y="1788125"/>
            <a:chExt cx="1159575" cy="2047200"/>
          </a:xfrm>
        </p:grpSpPr>
        <p:sp>
          <p:nvSpPr>
            <p:cNvPr id="3699" name="Google Shape;3699;p63"/>
            <p:cNvSpPr/>
            <p:nvPr/>
          </p:nvSpPr>
          <p:spPr>
            <a:xfrm>
              <a:off x="5853425" y="2378250"/>
              <a:ext cx="137000" cy="135300"/>
            </a:xfrm>
            <a:custGeom>
              <a:rect b="b" l="l" r="r" t="t"/>
              <a:pathLst>
                <a:path extrusionOk="0" h="5412" w="5480">
                  <a:moveTo>
                    <a:pt x="397" y="0"/>
                  </a:moveTo>
                  <a:cubicBezTo>
                    <a:pt x="299" y="0"/>
                    <a:pt x="204" y="34"/>
                    <a:pt x="136" y="102"/>
                  </a:cubicBezTo>
                  <a:cubicBezTo>
                    <a:pt x="1" y="265"/>
                    <a:pt x="1" y="509"/>
                    <a:pt x="136" y="644"/>
                  </a:cubicBezTo>
                  <a:lnTo>
                    <a:pt x="2225" y="2706"/>
                  </a:lnTo>
                  <a:lnTo>
                    <a:pt x="136" y="4767"/>
                  </a:lnTo>
                  <a:cubicBezTo>
                    <a:pt x="1" y="4930"/>
                    <a:pt x="1" y="5147"/>
                    <a:pt x="136" y="5310"/>
                  </a:cubicBezTo>
                  <a:cubicBezTo>
                    <a:pt x="218" y="5378"/>
                    <a:pt x="320" y="5411"/>
                    <a:pt x="418" y="5411"/>
                  </a:cubicBezTo>
                  <a:cubicBezTo>
                    <a:pt x="516" y="5411"/>
                    <a:pt x="611" y="5378"/>
                    <a:pt x="679" y="5310"/>
                  </a:cubicBezTo>
                  <a:lnTo>
                    <a:pt x="2740" y="3248"/>
                  </a:lnTo>
                  <a:lnTo>
                    <a:pt x="4802" y="5310"/>
                  </a:lnTo>
                  <a:cubicBezTo>
                    <a:pt x="4883" y="5378"/>
                    <a:pt x="4978" y="5411"/>
                    <a:pt x="5073" y="5411"/>
                  </a:cubicBezTo>
                  <a:cubicBezTo>
                    <a:pt x="5168" y="5411"/>
                    <a:pt x="5263" y="5378"/>
                    <a:pt x="5344" y="5310"/>
                  </a:cubicBezTo>
                  <a:cubicBezTo>
                    <a:pt x="5480" y="5147"/>
                    <a:pt x="5480" y="4930"/>
                    <a:pt x="5344" y="4767"/>
                  </a:cubicBezTo>
                  <a:lnTo>
                    <a:pt x="3256" y="2706"/>
                  </a:lnTo>
                  <a:lnTo>
                    <a:pt x="5344" y="644"/>
                  </a:lnTo>
                  <a:cubicBezTo>
                    <a:pt x="5480" y="509"/>
                    <a:pt x="5480" y="265"/>
                    <a:pt x="5344" y="102"/>
                  </a:cubicBezTo>
                  <a:cubicBezTo>
                    <a:pt x="5263" y="34"/>
                    <a:pt x="5161" y="0"/>
                    <a:pt x="5063" y="0"/>
                  </a:cubicBezTo>
                  <a:cubicBezTo>
                    <a:pt x="4964" y="0"/>
                    <a:pt x="4870" y="34"/>
                    <a:pt x="4802" y="102"/>
                  </a:cubicBezTo>
                  <a:lnTo>
                    <a:pt x="2740" y="2163"/>
                  </a:lnTo>
                  <a:lnTo>
                    <a:pt x="679" y="102"/>
                  </a:lnTo>
                  <a:cubicBezTo>
                    <a:pt x="598" y="34"/>
                    <a:pt x="496" y="0"/>
                    <a:pt x="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63"/>
            <p:cNvSpPr/>
            <p:nvPr/>
          </p:nvSpPr>
          <p:spPr>
            <a:xfrm>
              <a:off x="6794625" y="3069725"/>
              <a:ext cx="126150" cy="107500"/>
            </a:xfrm>
            <a:custGeom>
              <a:rect b="b" l="l" r="r" t="t"/>
              <a:pathLst>
                <a:path extrusionOk="0" h="4300" w="5046">
                  <a:moveTo>
                    <a:pt x="2876" y="1"/>
                  </a:moveTo>
                  <a:cubicBezTo>
                    <a:pt x="950" y="1"/>
                    <a:pt x="1" y="2306"/>
                    <a:pt x="1357" y="3662"/>
                  </a:cubicBezTo>
                  <a:cubicBezTo>
                    <a:pt x="1797" y="4102"/>
                    <a:pt x="2340" y="4300"/>
                    <a:pt x="2872" y="4300"/>
                  </a:cubicBezTo>
                  <a:cubicBezTo>
                    <a:pt x="3981" y="4300"/>
                    <a:pt x="5046" y="3444"/>
                    <a:pt x="5046" y="2144"/>
                  </a:cubicBezTo>
                  <a:cubicBezTo>
                    <a:pt x="5046" y="950"/>
                    <a:pt x="4069" y="1"/>
                    <a:pt x="2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63"/>
            <p:cNvSpPr/>
            <p:nvPr/>
          </p:nvSpPr>
          <p:spPr>
            <a:xfrm>
              <a:off x="5761200" y="1788125"/>
              <a:ext cx="1105325" cy="2047200"/>
            </a:xfrm>
            <a:custGeom>
              <a:rect b="b" l="l" r="r" t="t"/>
              <a:pathLst>
                <a:path extrusionOk="0" h="81888" w="44213">
                  <a:moveTo>
                    <a:pt x="22107" y="1"/>
                  </a:moveTo>
                  <a:cubicBezTo>
                    <a:pt x="9928" y="1"/>
                    <a:pt x="1" y="9521"/>
                    <a:pt x="1" y="21184"/>
                  </a:cubicBezTo>
                  <a:lnTo>
                    <a:pt x="1" y="81888"/>
                  </a:lnTo>
                  <a:lnTo>
                    <a:pt x="191" y="81888"/>
                  </a:lnTo>
                  <a:lnTo>
                    <a:pt x="191" y="21184"/>
                  </a:lnTo>
                  <a:cubicBezTo>
                    <a:pt x="191" y="9603"/>
                    <a:pt x="10037" y="191"/>
                    <a:pt x="22107" y="191"/>
                  </a:cubicBezTo>
                  <a:cubicBezTo>
                    <a:pt x="34204" y="191"/>
                    <a:pt x="44023" y="9603"/>
                    <a:pt x="44023" y="21184"/>
                  </a:cubicBezTo>
                  <a:lnTo>
                    <a:pt x="44023" y="81888"/>
                  </a:lnTo>
                  <a:lnTo>
                    <a:pt x="44213" y="81888"/>
                  </a:lnTo>
                  <a:lnTo>
                    <a:pt x="44213" y="21184"/>
                  </a:lnTo>
                  <a:cubicBezTo>
                    <a:pt x="44213" y="9494"/>
                    <a:pt x="34286" y="1"/>
                    <a:pt x="221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63"/>
            <p:cNvSpPr/>
            <p:nvPr/>
          </p:nvSpPr>
          <p:spPr>
            <a:xfrm>
              <a:off x="5841900" y="1865425"/>
              <a:ext cx="944625" cy="1969900"/>
            </a:xfrm>
            <a:custGeom>
              <a:rect b="b" l="l" r="r" t="t"/>
              <a:pathLst>
                <a:path extrusionOk="0" h="78796" w="37785">
                  <a:moveTo>
                    <a:pt x="18879" y="1"/>
                  </a:moveTo>
                  <a:cubicBezTo>
                    <a:pt x="8463" y="1"/>
                    <a:pt x="1" y="8111"/>
                    <a:pt x="1" y="18092"/>
                  </a:cubicBezTo>
                  <a:lnTo>
                    <a:pt x="1" y="78796"/>
                  </a:lnTo>
                  <a:lnTo>
                    <a:pt x="191" y="78796"/>
                  </a:lnTo>
                  <a:lnTo>
                    <a:pt x="191" y="18092"/>
                  </a:lnTo>
                  <a:cubicBezTo>
                    <a:pt x="191" y="8192"/>
                    <a:pt x="8572" y="164"/>
                    <a:pt x="18879" y="164"/>
                  </a:cubicBezTo>
                  <a:cubicBezTo>
                    <a:pt x="29186" y="164"/>
                    <a:pt x="37594" y="8219"/>
                    <a:pt x="37594" y="18092"/>
                  </a:cubicBezTo>
                  <a:lnTo>
                    <a:pt x="37594" y="78796"/>
                  </a:lnTo>
                  <a:lnTo>
                    <a:pt x="37784" y="78796"/>
                  </a:lnTo>
                  <a:lnTo>
                    <a:pt x="37784" y="18092"/>
                  </a:lnTo>
                  <a:cubicBezTo>
                    <a:pt x="37784" y="8111"/>
                    <a:pt x="29294" y="1"/>
                    <a:pt x="188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63"/>
            <p:cNvSpPr/>
            <p:nvPr/>
          </p:nvSpPr>
          <p:spPr>
            <a:xfrm>
              <a:off x="5921925" y="1942050"/>
              <a:ext cx="783900" cy="1893275"/>
            </a:xfrm>
            <a:custGeom>
              <a:rect b="b" l="l" r="r" t="t"/>
              <a:pathLst>
                <a:path extrusionOk="0" h="75731" w="31356">
                  <a:moveTo>
                    <a:pt x="15678" y="1"/>
                  </a:moveTo>
                  <a:cubicBezTo>
                    <a:pt x="7025" y="1"/>
                    <a:pt x="0" y="6755"/>
                    <a:pt x="0" y="15027"/>
                  </a:cubicBezTo>
                  <a:lnTo>
                    <a:pt x="0" y="75731"/>
                  </a:lnTo>
                  <a:lnTo>
                    <a:pt x="190" y="75731"/>
                  </a:lnTo>
                  <a:lnTo>
                    <a:pt x="190" y="15027"/>
                  </a:lnTo>
                  <a:cubicBezTo>
                    <a:pt x="190" y="6836"/>
                    <a:pt x="7134" y="191"/>
                    <a:pt x="15678" y="191"/>
                  </a:cubicBezTo>
                  <a:cubicBezTo>
                    <a:pt x="24222" y="191"/>
                    <a:pt x="31166" y="6836"/>
                    <a:pt x="31166" y="15027"/>
                  </a:cubicBezTo>
                  <a:lnTo>
                    <a:pt x="31166" y="75731"/>
                  </a:lnTo>
                  <a:lnTo>
                    <a:pt x="31356" y="75731"/>
                  </a:lnTo>
                  <a:lnTo>
                    <a:pt x="31356" y="15027"/>
                  </a:lnTo>
                  <a:cubicBezTo>
                    <a:pt x="31356" y="6755"/>
                    <a:pt x="24330" y="1"/>
                    <a:pt x="156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63"/>
            <p:cNvSpPr/>
            <p:nvPr/>
          </p:nvSpPr>
          <p:spPr>
            <a:xfrm>
              <a:off x="6001925" y="2018675"/>
              <a:ext cx="623875" cy="1816650"/>
            </a:xfrm>
            <a:custGeom>
              <a:rect b="b" l="l" r="r" t="t"/>
              <a:pathLst>
                <a:path extrusionOk="0" h="72666" w="24955">
                  <a:moveTo>
                    <a:pt x="12478" y="1"/>
                  </a:moveTo>
                  <a:cubicBezTo>
                    <a:pt x="5588" y="1"/>
                    <a:pt x="1" y="5371"/>
                    <a:pt x="1" y="11962"/>
                  </a:cubicBezTo>
                  <a:lnTo>
                    <a:pt x="1" y="72666"/>
                  </a:lnTo>
                  <a:lnTo>
                    <a:pt x="191" y="72666"/>
                  </a:lnTo>
                  <a:lnTo>
                    <a:pt x="191" y="11962"/>
                  </a:lnTo>
                  <a:cubicBezTo>
                    <a:pt x="191" y="5480"/>
                    <a:pt x="5697" y="191"/>
                    <a:pt x="12478" y="191"/>
                  </a:cubicBezTo>
                  <a:cubicBezTo>
                    <a:pt x="19232" y="191"/>
                    <a:pt x="24765" y="5480"/>
                    <a:pt x="24765" y="11962"/>
                  </a:cubicBezTo>
                  <a:lnTo>
                    <a:pt x="24765" y="72666"/>
                  </a:lnTo>
                  <a:lnTo>
                    <a:pt x="24955" y="72666"/>
                  </a:lnTo>
                  <a:lnTo>
                    <a:pt x="24955" y="11962"/>
                  </a:lnTo>
                  <a:cubicBezTo>
                    <a:pt x="24955" y="5371"/>
                    <a:pt x="19367" y="1"/>
                    <a:pt x="124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63"/>
            <p:cNvSpPr/>
            <p:nvPr/>
          </p:nvSpPr>
          <p:spPr>
            <a:xfrm>
              <a:off x="6081950" y="2095975"/>
              <a:ext cx="463850" cy="1739350"/>
            </a:xfrm>
            <a:custGeom>
              <a:rect b="b" l="l" r="r" t="t"/>
              <a:pathLst>
                <a:path extrusionOk="0" h="69574" w="18554">
                  <a:moveTo>
                    <a:pt x="9277" y="1"/>
                  </a:moveTo>
                  <a:cubicBezTo>
                    <a:pt x="4150" y="1"/>
                    <a:pt x="1" y="3988"/>
                    <a:pt x="1" y="8870"/>
                  </a:cubicBezTo>
                  <a:lnTo>
                    <a:pt x="1" y="69574"/>
                  </a:lnTo>
                  <a:lnTo>
                    <a:pt x="190" y="69574"/>
                  </a:lnTo>
                  <a:lnTo>
                    <a:pt x="190" y="8870"/>
                  </a:lnTo>
                  <a:cubicBezTo>
                    <a:pt x="190" y="4070"/>
                    <a:pt x="4259" y="191"/>
                    <a:pt x="9277" y="191"/>
                  </a:cubicBezTo>
                  <a:cubicBezTo>
                    <a:pt x="14295" y="191"/>
                    <a:pt x="18363" y="4070"/>
                    <a:pt x="18363" y="8870"/>
                  </a:cubicBezTo>
                  <a:lnTo>
                    <a:pt x="18363" y="69574"/>
                  </a:lnTo>
                  <a:lnTo>
                    <a:pt x="18553" y="69574"/>
                  </a:lnTo>
                  <a:lnTo>
                    <a:pt x="18526" y="8870"/>
                  </a:lnTo>
                  <a:cubicBezTo>
                    <a:pt x="18526" y="3988"/>
                    <a:pt x="14376" y="1"/>
                    <a:pt x="92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6" name="Google Shape;3706;p63"/>
          <p:cNvGrpSpPr/>
          <p:nvPr/>
        </p:nvGrpSpPr>
        <p:grpSpPr>
          <a:xfrm>
            <a:off x="-1398304" y="535006"/>
            <a:ext cx="1905585" cy="1887066"/>
            <a:chOff x="333050" y="440075"/>
            <a:chExt cx="977825" cy="1078200"/>
          </a:xfrm>
        </p:grpSpPr>
        <p:sp>
          <p:nvSpPr>
            <p:cNvPr id="3707" name="Google Shape;3707;p63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63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63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63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63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63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63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63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63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63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63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63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63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63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63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63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63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63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63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63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63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63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63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63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63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63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63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63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63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63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63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63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63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63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63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63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63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63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63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63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63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63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63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63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63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63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63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63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63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63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63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63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63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63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63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63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63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63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63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63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63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63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63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63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63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63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63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63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63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63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63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63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63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63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63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63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63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63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63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63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63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63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63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63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63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63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63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63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63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63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63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63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63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63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63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63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63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63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63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63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63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63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63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63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63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63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63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63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63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63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63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63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63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63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63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63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63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63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63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63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63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9" name="Shape 2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0" name="Google Shape;2800;p39"/>
          <p:cNvGrpSpPr/>
          <p:nvPr/>
        </p:nvGrpSpPr>
        <p:grpSpPr>
          <a:xfrm>
            <a:off x="4682146" y="6"/>
            <a:ext cx="1905585" cy="1887066"/>
            <a:chOff x="333050" y="440075"/>
            <a:chExt cx="977825" cy="1078200"/>
          </a:xfrm>
        </p:grpSpPr>
        <p:sp>
          <p:nvSpPr>
            <p:cNvPr id="2801" name="Google Shape;2801;p39"/>
            <p:cNvSpPr/>
            <p:nvPr/>
          </p:nvSpPr>
          <p:spPr>
            <a:xfrm>
              <a:off x="333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333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9"/>
            <p:cNvSpPr/>
            <p:nvPr/>
          </p:nvSpPr>
          <p:spPr>
            <a:xfrm>
              <a:off x="333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333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9"/>
            <p:cNvSpPr/>
            <p:nvPr/>
          </p:nvSpPr>
          <p:spPr>
            <a:xfrm>
              <a:off x="333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9"/>
            <p:cNvSpPr/>
            <p:nvPr/>
          </p:nvSpPr>
          <p:spPr>
            <a:xfrm>
              <a:off x="333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333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333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333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333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333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4293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4293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9"/>
            <p:cNvSpPr/>
            <p:nvPr/>
          </p:nvSpPr>
          <p:spPr>
            <a:xfrm>
              <a:off x="4293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9"/>
            <p:cNvSpPr/>
            <p:nvPr/>
          </p:nvSpPr>
          <p:spPr>
            <a:xfrm>
              <a:off x="4293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9"/>
            <p:cNvSpPr/>
            <p:nvPr/>
          </p:nvSpPr>
          <p:spPr>
            <a:xfrm>
              <a:off x="4293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9"/>
            <p:cNvSpPr/>
            <p:nvPr/>
          </p:nvSpPr>
          <p:spPr>
            <a:xfrm>
              <a:off x="4293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9"/>
            <p:cNvSpPr/>
            <p:nvPr/>
          </p:nvSpPr>
          <p:spPr>
            <a:xfrm>
              <a:off x="4293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9"/>
            <p:cNvSpPr/>
            <p:nvPr/>
          </p:nvSpPr>
          <p:spPr>
            <a:xfrm>
              <a:off x="4293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9"/>
            <p:cNvSpPr/>
            <p:nvPr/>
          </p:nvSpPr>
          <p:spPr>
            <a:xfrm>
              <a:off x="4293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4293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4293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525625" y="4400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9"/>
            <p:cNvSpPr/>
            <p:nvPr/>
          </p:nvSpPr>
          <p:spPr>
            <a:xfrm>
              <a:off x="525625" y="5458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9"/>
            <p:cNvSpPr/>
            <p:nvPr/>
          </p:nvSpPr>
          <p:spPr>
            <a:xfrm>
              <a:off x="525625" y="652325"/>
              <a:ext cx="16975" cy="16975"/>
            </a:xfrm>
            <a:custGeom>
              <a:rect b="b" l="l" r="r" t="t"/>
              <a:pathLst>
                <a:path extrusionOk="0" h="679" w="679">
                  <a:moveTo>
                    <a:pt x="1" y="0"/>
                  </a:moveTo>
                  <a:lnTo>
                    <a:pt x="1" y="679"/>
                  </a:lnTo>
                  <a:lnTo>
                    <a:pt x="679" y="679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9"/>
            <p:cNvSpPr/>
            <p:nvPr/>
          </p:nvSpPr>
          <p:spPr>
            <a:xfrm>
              <a:off x="525625" y="7581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9"/>
            <p:cNvSpPr/>
            <p:nvPr/>
          </p:nvSpPr>
          <p:spPr>
            <a:xfrm>
              <a:off x="525625" y="8639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9"/>
            <p:cNvSpPr/>
            <p:nvPr/>
          </p:nvSpPr>
          <p:spPr>
            <a:xfrm>
              <a:off x="525625" y="97035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9"/>
            <p:cNvSpPr/>
            <p:nvPr/>
          </p:nvSpPr>
          <p:spPr>
            <a:xfrm>
              <a:off x="525625" y="1076125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9"/>
            <p:cNvSpPr/>
            <p:nvPr/>
          </p:nvSpPr>
          <p:spPr>
            <a:xfrm>
              <a:off x="525625" y="1182600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5"/>
                  </a:lnTo>
                  <a:lnTo>
                    <a:pt x="679" y="705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9"/>
            <p:cNvSpPr/>
            <p:nvPr/>
          </p:nvSpPr>
          <p:spPr>
            <a:xfrm>
              <a:off x="525625" y="128837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9"/>
            <p:cNvSpPr/>
            <p:nvPr/>
          </p:nvSpPr>
          <p:spPr>
            <a:xfrm>
              <a:off x="525625" y="1394150"/>
              <a:ext cx="16975" cy="17675"/>
            </a:xfrm>
            <a:custGeom>
              <a:rect b="b" l="l" r="r" t="t"/>
              <a:pathLst>
                <a:path extrusionOk="0" h="707" w="679">
                  <a:moveTo>
                    <a:pt x="1" y="1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9"/>
            <p:cNvSpPr/>
            <p:nvPr/>
          </p:nvSpPr>
          <p:spPr>
            <a:xfrm>
              <a:off x="525625" y="1500625"/>
              <a:ext cx="16975" cy="17650"/>
            </a:xfrm>
            <a:custGeom>
              <a:rect b="b" l="l" r="r" t="t"/>
              <a:pathLst>
                <a:path extrusionOk="0" h="706" w="679">
                  <a:moveTo>
                    <a:pt x="1" y="0"/>
                  </a:moveTo>
                  <a:lnTo>
                    <a:pt x="1" y="706"/>
                  </a:lnTo>
                  <a:lnTo>
                    <a:pt x="679" y="706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9"/>
            <p:cNvSpPr/>
            <p:nvPr/>
          </p:nvSpPr>
          <p:spPr>
            <a:xfrm>
              <a:off x="621225" y="4400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621225" y="5458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9"/>
            <p:cNvSpPr/>
            <p:nvPr/>
          </p:nvSpPr>
          <p:spPr>
            <a:xfrm>
              <a:off x="621225" y="652325"/>
              <a:ext cx="17675" cy="16975"/>
            </a:xfrm>
            <a:custGeom>
              <a:rect b="b" l="l" r="r" t="t"/>
              <a:pathLst>
                <a:path extrusionOk="0" h="679" w="707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9"/>
            <p:cNvSpPr/>
            <p:nvPr/>
          </p:nvSpPr>
          <p:spPr>
            <a:xfrm>
              <a:off x="621225" y="7581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621225" y="8639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621225" y="97035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9"/>
            <p:cNvSpPr/>
            <p:nvPr/>
          </p:nvSpPr>
          <p:spPr>
            <a:xfrm>
              <a:off x="621225" y="1076125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621225" y="1182600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9"/>
            <p:cNvSpPr/>
            <p:nvPr/>
          </p:nvSpPr>
          <p:spPr>
            <a:xfrm>
              <a:off x="621225" y="128837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621225" y="1394150"/>
              <a:ext cx="17675" cy="17675"/>
            </a:xfrm>
            <a:custGeom>
              <a:rect b="b" l="l" r="r" t="t"/>
              <a:pathLst>
                <a:path extrusionOk="0" h="707" w="707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621225" y="1500625"/>
              <a:ext cx="17675" cy="17650"/>
            </a:xfrm>
            <a:custGeom>
              <a:rect b="b" l="l" r="r" t="t"/>
              <a:pathLst>
                <a:path extrusionOk="0" h="706" w="707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7175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9"/>
            <p:cNvSpPr/>
            <p:nvPr/>
          </p:nvSpPr>
          <p:spPr>
            <a:xfrm>
              <a:off x="7175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9"/>
            <p:cNvSpPr/>
            <p:nvPr/>
          </p:nvSpPr>
          <p:spPr>
            <a:xfrm>
              <a:off x="7175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9"/>
            <p:cNvSpPr/>
            <p:nvPr/>
          </p:nvSpPr>
          <p:spPr>
            <a:xfrm>
              <a:off x="7175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9"/>
            <p:cNvSpPr/>
            <p:nvPr/>
          </p:nvSpPr>
          <p:spPr>
            <a:xfrm>
              <a:off x="7175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9"/>
            <p:cNvSpPr/>
            <p:nvPr/>
          </p:nvSpPr>
          <p:spPr>
            <a:xfrm>
              <a:off x="7175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9"/>
            <p:cNvSpPr/>
            <p:nvPr/>
          </p:nvSpPr>
          <p:spPr>
            <a:xfrm>
              <a:off x="7175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9"/>
            <p:cNvSpPr/>
            <p:nvPr/>
          </p:nvSpPr>
          <p:spPr>
            <a:xfrm>
              <a:off x="7175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9"/>
            <p:cNvSpPr/>
            <p:nvPr/>
          </p:nvSpPr>
          <p:spPr>
            <a:xfrm>
              <a:off x="7175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9"/>
            <p:cNvSpPr/>
            <p:nvPr/>
          </p:nvSpPr>
          <p:spPr>
            <a:xfrm>
              <a:off x="7175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9"/>
            <p:cNvSpPr/>
            <p:nvPr/>
          </p:nvSpPr>
          <p:spPr>
            <a:xfrm>
              <a:off x="7175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9"/>
            <p:cNvSpPr/>
            <p:nvPr/>
          </p:nvSpPr>
          <p:spPr>
            <a:xfrm>
              <a:off x="8131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9"/>
            <p:cNvSpPr/>
            <p:nvPr/>
          </p:nvSpPr>
          <p:spPr>
            <a:xfrm>
              <a:off x="8131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9"/>
            <p:cNvSpPr/>
            <p:nvPr/>
          </p:nvSpPr>
          <p:spPr>
            <a:xfrm>
              <a:off x="8131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9"/>
            <p:cNvSpPr/>
            <p:nvPr/>
          </p:nvSpPr>
          <p:spPr>
            <a:xfrm>
              <a:off x="8131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9"/>
            <p:cNvSpPr/>
            <p:nvPr/>
          </p:nvSpPr>
          <p:spPr>
            <a:xfrm>
              <a:off x="8131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9"/>
            <p:cNvSpPr/>
            <p:nvPr/>
          </p:nvSpPr>
          <p:spPr>
            <a:xfrm>
              <a:off x="8131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9"/>
            <p:cNvSpPr/>
            <p:nvPr/>
          </p:nvSpPr>
          <p:spPr>
            <a:xfrm>
              <a:off x="8131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9"/>
            <p:cNvSpPr/>
            <p:nvPr/>
          </p:nvSpPr>
          <p:spPr>
            <a:xfrm>
              <a:off x="8131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9"/>
            <p:cNvSpPr/>
            <p:nvPr/>
          </p:nvSpPr>
          <p:spPr>
            <a:xfrm>
              <a:off x="8131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9"/>
            <p:cNvSpPr/>
            <p:nvPr/>
          </p:nvSpPr>
          <p:spPr>
            <a:xfrm>
              <a:off x="8131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9"/>
            <p:cNvSpPr/>
            <p:nvPr/>
          </p:nvSpPr>
          <p:spPr>
            <a:xfrm>
              <a:off x="8131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39"/>
            <p:cNvSpPr/>
            <p:nvPr/>
          </p:nvSpPr>
          <p:spPr>
            <a:xfrm>
              <a:off x="9094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9"/>
            <p:cNvSpPr/>
            <p:nvPr/>
          </p:nvSpPr>
          <p:spPr>
            <a:xfrm>
              <a:off x="9094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9"/>
            <p:cNvSpPr/>
            <p:nvPr/>
          </p:nvSpPr>
          <p:spPr>
            <a:xfrm>
              <a:off x="9094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9"/>
            <p:cNvSpPr/>
            <p:nvPr/>
          </p:nvSpPr>
          <p:spPr>
            <a:xfrm>
              <a:off x="9094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9"/>
            <p:cNvSpPr/>
            <p:nvPr/>
          </p:nvSpPr>
          <p:spPr>
            <a:xfrm>
              <a:off x="9094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9"/>
            <p:cNvSpPr/>
            <p:nvPr/>
          </p:nvSpPr>
          <p:spPr>
            <a:xfrm>
              <a:off x="9094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9"/>
            <p:cNvSpPr/>
            <p:nvPr/>
          </p:nvSpPr>
          <p:spPr>
            <a:xfrm>
              <a:off x="9094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9"/>
            <p:cNvSpPr/>
            <p:nvPr/>
          </p:nvSpPr>
          <p:spPr>
            <a:xfrm>
              <a:off x="9094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9"/>
            <p:cNvSpPr/>
            <p:nvPr/>
          </p:nvSpPr>
          <p:spPr>
            <a:xfrm>
              <a:off x="9094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9"/>
            <p:cNvSpPr/>
            <p:nvPr/>
          </p:nvSpPr>
          <p:spPr>
            <a:xfrm>
              <a:off x="9094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9"/>
            <p:cNvSpPr/>
            <p:nvPr/>
          </p:nvSpPr>
          <p:spPr>
            <a:xfrm>
              <a:off x="9094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9"/>
            <p:cNvSpPr/>
            <p:nvPr/>
          </p:nvSpPr>
          <p:spPr>
            <a:xfrm>
              <a:off x="1005050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9"/>
            <p:cNvSpPr/>
            <p:nvPr/>
          </p:nvSpPr>
          <p:spPr>
            <a:xfrm>
              <a:off x="1005050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1005050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5" y="679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1005050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1005050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1005050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1005050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1005050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5" y="705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1005050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9"/>
            <p:cNvSpPr/>
            <p:nvPr/>
          </p:nvSpPr>
          <p:spPr>
            <a:xfrm>
              <a:off x="1005050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9"/>
            <p:cNvSpPr/>
            <p:nvPr/>
          </p:nvSpPr>
          <p:spPr>
            <a:xfrm>
              <a:off x="1005050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5" y="706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9"/>
            <p:cNvSpPr/>
            <p:nvPr/>
          </p:nvSpPr>
          <p:spPr>
            <a:xfrm>
              <a:off x="11013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9"/>
            <p:cNvSpPr/>
            <p:nvPr/>
          </p:nvSpPr>
          <p:spPr>
            <a:xfrm>
              <a:off x="11013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9"/>
            <p:cNvSpPr/>
            <p:nvPr/>
          </p:nvSpPr>
          <p:spPr>
            <a:xfrm>
              <a:off x="11013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9"/>
            <p:cNvSpPr/>
            <p:nvPr/>
          </p:nvSpPr>
          <p:spPr>
            <a:xfrm>
              <a:off x="11013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9"/>
            <p:cNvSpPr/>
            <p:nvPr/>
          </p:nvSpPr>
          <p:spPr>
            <a:xfrm>
              <a:off x="11013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9"/>
            <p:cNvSpPr/>
            <p:nvPr/>
          </p:nvSpPr>
          <p:spPr>
            <a:xfrm>
              <a:off x="11013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9"/>
            <p:cNvSpPr/>
            <p:nvPr/>
          </p:nvSpPr>
          <p:spPr>
            <a:xfrm>
              <a:off x="11013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9"/>
            <p:cNvSpPr/>
            <p:nvPr/>
          </p:nvSpPr>
          <p:spPr>
            <a:xfrm>
              <a:off x="11013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11013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9"/>
            <p:cNvSpPr/>
            <p:nvPr/>
          </p:nvSpPr>
          <p:spPr>
            <a:xfrm>
              <a:off x="11013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9"/>
            <p:cNvSpPr/>
            <p:nvPr/>
          </p:nvSpPr>
          <p:spPr>
            <a:xfrm>
              <a:off x="11013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9"/>
            <p:cNvSpPr/>
            <p:nvPr/>
          </p:nvSpPr>
          <p:spPr>
            <a:xfrm>
              <a:off x="11976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9"/>
            <p:cNvSpPr/>
            <p:nvPr/>
          </p:nvSpPr>
          <p:spPr>
            <a:xfrm>
              <a:off x="11976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9"/>
            <p:cNvSpPr/>
            <p:nvPr/>
          </p:nvSpPr>
          <p:spPr>
            <a:xfrm>
              <a:off x="11976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0" y="0"/>
                  </a:moveTo>
                  <a:lnTo>
                    <a:pt x="0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9"/>
            <p:cNvSpPr/>
            <p:nvPr/>
          </p:nvSpPr>
          <p:spPr>
            <a:xfrm>
              <a:off x="11976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9"/>
            <p:cNvSpPr/>
            <p:nvPr/>
          </p:nvSpPr>
          <p:spPr>
            <a:xfrm>
              <a:off x="11976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9"/>
            <p:cNvSpPr/>
            <p:nvPr/>
          </p:nvSpPr>
          <p:spPr>
            <a:xfrm>
              <a:off x="11976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11976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9"/>
            <p:cNvSpPr/>
            <p:nvPr/>
          </p:nvSpPr>
          <p:spPr>
            <a:xfrm>
              <a:off x="11976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9"/>
            <p:cNvSpPr/>
            <p:nvPr/>
          </p:nvSpPr>
          <p:spPr>
            <a:xfrm>
              <a:off x="11976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9"/>
            <p:cNvSpPr/>
            <p:nvPr/>
          </p:nvSpPr>
          <p:spPr>
            <a:xfrm>
              <a:off x="11976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0" y="1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9"/>
            <p:cNvSpPr/>
            <p:nvPr/>
          </p:nvSpPr>
          <p:spPr>
            <a:xfrm>
              <a:off x="11976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0" y="0"/>
                  </a:moveTo>
                  <a:lnTo>
                    <a:pt x="0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9"/>
            <p:cNvSpPr/>
            <p:nvPr/>
          </p:nvSpPr>
          <p:spPr>
            <a:xfrm>
              <a:off x="1293225" y="4400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9"/>
            <p:cNvSpPr/>
            <p:nvPr/>
          </p:nvSpPr>
          <p:spPr>
            <a:xfrm>
              <a:off x="1293225" y="5458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9"/>
            <p:cNvSpPr/>
            <p:nvPr/>
          </p:nvSpPr>
          <p:spPr>
            <a:xfrm>
              <a:off x="1293225" y="652325"/>
              <a:ext cx="17650" cy="16975"/>
            </a:xfrm>
            <a:custGeom>
              <a:rect b="b" l="l" r="r" t="t"/>
              <a:pathLst>
                <a:path extrusionOk="0" h="679" w="706">
                  <a:moveTo>
                    <a:pt x="1" y="0"/>
                  </a:moveTo>
                  <a:lnTo>
                    <a:pt x="1" y="679"/>
                  </a:lnTo>
                  <a:lnTo>
                    <a:pt x="706" y="679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9"/>
            <p:cNvSpPr/>
            <p:nvPr/>
          </p:nvSpPr>
          <p:spPr>
            <a:xfrm>
              <a:off x="1293225" y="7581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9"/>
            <p:cNvSpPr/>
            <p:nvPr/>
          </p:nvSpPr>
          <p:spPr>
            <a:xfrm>
              <a:off x="1293225" y="8639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9"/>
            <p:cNvSpPr/>
            <p:nvPr/>
          </p:nvSpPr>
          <p:spPr>
            <a:xfrm>
              <a:off x="1293225" y="97035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9"/>
            <p:cNvSpPr/>
            <p:nvPr/>
          </p:nvSpPr>
          <p:spPr>
            <a:xfrm>
              <a:off x="1293225" y="1076125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9"/>
            <p:cNvSpPr/>
            <p:nvPr/>
          </p:nvSpPr>
          <p:spPr>
            <a:xfrm>
              <a:off x="1293225" y="1182600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5"/>
                  </a:lnTo>
                  <a:lnTo>
                    <a:pt x="706" y="70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1293225" y="128837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1293225" y="1394150"/>
              <a:ext cx="17650" cy="17675"/>
            </a:xfrm>
            <a:custGeom>
              <a:rect b="b" l="l" r="r" t="t"/>
              <a:pathLst>
                <a:path extrusionOk="0" h="707" w="706">
                  <a:moveTo>
                    <a:pt x="1" y="1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1293225" y="1500625"/>
              <a:ext cx="17650" cy="17650"/>
            </a:xfrm>
            <a:custGeom>
              <a:rect b="b" l="l" r="r" t="t"/>
              <a:pathLst>
                <a:path extrusionOk="0" h="706" w="706">
                  <a:moveTo>
                    <a:pt x="1" y="0"/>
                  </a:moveTo>
                  <a:lnTo>
                    <a:pt x="1" y="706"/>
                  </a:lnTo>
                  <a:lnTo>
                    <a:pt x="706" y="706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2" name="Google Shape;2922;p39"/>
          <p:cNvSpPr txBox="1"/>
          <p:nvPr>
            <p:ph idx="2" type="title"/>
          </p:nvPr>
        </p:nvSpPr>
        <p:spPr>
          <a:xfrm>
            <a:off x="5251861" y="800102"/>
            <a:ext cx="3177000" cy="17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923" name="Google Shape;2923;p39"/>
          <p:cNvSpPr txBox="1"/>
          <p:nvPr>
            <p:ph type="title"/>
          </p:nvPr>
        </p:nvSpPr>
        <p:spPr>
          <a:xfrm>
            <a:off x="3013375" y="3474500"/>
            <a:ext cx="5408700" cy="11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924" name="Google Shape;2924;p39"/>
          <p:cNvSpPr/>
          <p:nvPr/>
        </p:nvSpPr>
        <p:spPr>
          <a:xfrm>
            <a:off x="4585700" y="2527475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25" name="Google Shape;2925;p39"/>
          <p:cNvSpPr/>
          <p:nvPr/>
        </p:nvSpPr>
        <p:spPr>
          <a:xfrm>
            <a:off x="2694688" y="4457781"/>
            <a:ext cx="318690" cy="301426"/>
          </a:xfrm>
          <a:custGeom>
            <a:rect b="b" l="l" r="r" t="t"/>
            <a:pathLst>
              <a:path extrusionOk="0" h="23711" w="25069">
                <a:moveTo>
                  <a:pt x="2351" y="1"/>
                </a:moveTo>
                <a:cubicBezTo>
                  <a:pt x="1076" y="1"/>
                  <a:pt x="2" y="1646"/>
                  <a:pt x="1186" y="2829"/>
                </a:cubicBezTo>
                <a:lnTo>
                  <a:pt x="10191" y="11861"/>
                </a:lnTo>
                <a:lnTo>
                  <a:pt x="1186" y="20867"/>
                </a:lnTo>
                <a:cubicBezTo>
                  <a:pt x="0" y="22073"/>
                  <a:pt x="1080" y="23711"/>
                  <a:pt x="2358" y="23711"/>
                </a:cubicBezTo>
                <a:cubicBezTo>
                  <a:pt x="2746" y="23711"/>
                  <a:pt x="3152" y="23559"/>
                  <a:pt x="3519" y="23199"/>
                </a:cubicBezTo>
                <a:lnTo>
                  <a:pt x="12524" y="14194"/>
                </a:lnTo>
                <a:lnTo>
                  <a:pt x="21556" y="23199"/>
                </a:lnTo>
                <a:cubicBezTo>
                  <a:pt x="21916" y="23559"/>
                  <a:pt x="22318" y="23711"/>
                  <a:pt x="22702" y="23711"/>
                </a:cubicBezTo>
                <a:cubicBezTo>
                  <a:pt x="23968" y="23711"/>
                  <a:pt x="25048" y="22073"/>
                  <a:pt x="23862" y="20867"/>
                </a:cubicBezTo>
                <a:lnTo>
                  <a:pt x="14857" y="11861"/>
                </a:lnTo>
                <a:lnTo>
                  <a:pt x="23862" y="2856"/>
                </a:lnTo>
                <a:cubicBezTo>
                  <a:pt x="25068" y="1650"/>
                  <a:pt x="23977" y="12"/>
                  <a:pt x="22706" y="12"/>
                </a:cubicBezTo>
                <a:cubicBezTo>
                  <a:pt x="22319" y="12"/>
                  <a:pt x="21916" y="163"/>
                  <a:pt x="21556" y="524"/>
                </a:cubicBezTo>
                <a:lnTo>
                  <a:pt x="12524" y="9529"/>
                </a:lnTo>
                <a:lnTo>
                  <a:pt x="3519" y="524"/>
                </a:lnTo>
                <a:cubicBezTo>
                  <a:pt x="3150" y="155"/>
                  <a:pt x="2741" y="1"/>
                  <a:pt x="2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6" name="Google Shape;29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750" y="290488"/>
            <a:ext cx="2353175" cy="2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p40"/>
          <p:cNvSpPr txBox="1"/>
          <p:nvPr>
            <p:ph type="title"/>
          </p:nvPr>
        </p:nvSpPr>
        <p:spPr>
          <a:xfrm>
            <a:off x="720000" y="1316675"/>
            <a:ext cx="7704000" cy="19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LMS + CONECTIVISMO</a:t>
            </a:r>
            <a:r>
              <a:rPr lang="en" sz="9600"/>
              <a:t> </a:t>
            </a:r>
            <a:endParaRPr sz="9600"/>
          </a:p>
        </p:txBody>
      </p:sp>
      <p:sp>
        <p:nvSpPr>
          <p:cNvPr id="2932" name="Google Shape;2932;p40"/>
          <p:cNvSpPr txBox="1"/>
          <p:nvPr>
            <p:ph idx="1" type="subTitle"/>
          </p:nvPr>
        </p:nvSpPr>
        <p:spPr>
          <a:xfrm>
            <a:off x="1236900" y="3374050"/>
            <a:ext cx="66702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Aplicando la teoría conectivista a la plataforma creada obtenemos un sistema para la impartición de cMOOC</a:t>
            </a:r>
            <a:endParaRPr/>
          </a:p>
        </p:txBody>
      </p:sp>
      <p:sp>
        <p:nvSpPr>
          <p:cNvPr id="2933" name="Google Shape;2933;p40"/>
          <p:cNvSpPr txBox="1"/>
          <p:nvPr>
            <p:ph idx="4294967295" type="title"/>
          </p:nvPr>
        </p:nvSpPr>
        <p:spPr>
          <a:xfrm>
            <a:off x="848901" y="127506"/>
            <a:ext cx="77085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41"/>
          <p:cNvSpPr txBox="1"/>
          <p:nvPr>
            <p:ph type="title"/>
          </p:nvPr>
        </p:nvSpPr>
        <p:spPr>
          <a:xfrm>
            <a:off x="2060100" y="2303725"/>
            <a:ext cx="5023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Estado del arte</a:t>
            </a:r>
            <a:endParaRPr sz="3600"/>
          </a:p>
        </p:txBody>
      </p:sp>
      <p:sp>
        <p:nvSpPr>
          <p:cNvPr id="2939" name="Google Shape;2939;p41"/>
          <p:cNvSpPr txBox="1"/>
          <p:nvPr>
            <p:ph idx="2" type="title"/>
          </p:nvPr>
        </p:nvSpPr>
        <p:spPr>
          <a:xfrm>
            <a:off x="2922000" y="882900"/>
            <a:ext cx="33000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940" name="Google Shape;2940;p41"/>
          <p:cNvSpPr/>
          <p:nvPr/>
        </p:nvSpPr>
        <p:spPr>
          <a:xfrm>
            <a:off x="2653838" y="3256250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42"/>
          <p:cNvSpPr txBox="1"/>
          <p:nvPr>
            <p:ph type="title"/>
          </p:nvPr>
        </p:nvSpPr>
        <p:spPr>
          <a:xfrm>
            <a:off x="5812100" y="1647675"/>
            <a:ext cx="26187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xMOOC</a:t>
            </a:r>
            <a:endParaRPr/>
          </a:p>
        </p:txBody>
      </p:sp>
      <p:sp>
        <p:nvSpPr>
          <p:cNvPr id="2946" name="Google Shape;2946;p42"/>
          <p:cNvSpPr txBox="1"/>
          <p:nvPr>
            <p:ph idx="1" type="subTitle"/>
          </p:nvPr>
        </p:nvSpPr>
        <p:spPr>
          <a:xfrm>
            <a:off x="5810250" y="2483275"/>
            <a:ext cx="2618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MOOC</a:t>
            </a:r>
            <a:endParaRPr/>
          </a:p>
        </p:txBody>
      </p:sp>
      <p:sp>
        <p:nvSpPr>
          <p:cNvPr id="2947" name="Google Shape;2947;p42"/>
          <p:cNvSpPr txBox="1"/>
          <p:nvPr>
            <p:ph idx="2" type="title"/>
          </p:nvPr>
        </p:nvSpPr>
        <p:spPr>
          <a:xfrm>
            <a:off x="719101" y="1647675"/>
            <a:ext cx="26187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cMOOC</a:t>
            </a:r>
            <a:endParaRPr/>
          </a:p>
        </p:txBody>
      </p:sp>
      <p:sp>
        <p:nvSpPr>
          <p:cNvPr id="2948" name="Google Shape;2948;p42"/>
          <p:cNvSpPr txBox="1"/>
          <p:nvPr>
            <p:ph idx="3" type="subTitle"/>
          </p:nvPr>
        </p:nvSpPr>
        <p:spPr>
          <a:xfrm>
            <a:off x="722700" y="2483225"/>
            <a:ext cx="2618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connectivist MOOC</a:t>
            </a:r>
            <a:endParaRPr/>
          </a:p>
        </p:txBody>
      </p:sp>
      <p:sp>
        <p:nvSpPr>
          <p:cNvPr id="2949" name="Google Shape;2949;p42"/>
          <p:cNvSpPr txBox="1"/>
          <p:nvPr>
            <p:ph idx="4" type="title"/>
          </p:nvPr>
        </p:nvSpPr>
        <p:spPr>
          <a:xfrm>
            <a:off x="722376" y="448056"/>
            <a:ext cx="77085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Estado del arte</a:t>
            </a:r>
            <a:endParaRPr/>
          </a:p>
        </p:txBody>
      </p:sp>
      <p:sp>
        <p:nvSpPr>
          <p:cNvPr id="2950" name="Google Shape;2950;p42"/>
          <p:cNvSpPr txBox="1"/>
          <p:nvPr>
            <p:ph idx="5" type="title"/>
          </p:nvPr>
        </p:nvSpPr>
        <p:spPr>
          <a:xfrm>
            <a:off x="3341400" y="3224025"/>
            <a:ext cx="26151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MOOC</a:t>
            </a:r>
            <a:endParaRPr/>
          </a:p>
        </p:txBody>
      </p:sp>
      <p:sp>
        <p:nvSpPr>
          <p:cNvPr id="2951" name="Google Shape;2951;p42"/>
          <p:cNvSpPr txBox="1"/>
          <p:nvPr>
            <p:ph idx="6" type="subTitle"/>
          </p:nvPr>
        </p:nvSpPr>
        <p:spPr>
          <a:xfrm>
            <a:off x="3277950" y="4060200"/>
            <a:ext cx="27420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Massive Open Online Course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43"/>
          <p:cNvSpPr/>
          <p:nvPr/>
        </p:nvSpPr>
        <p:spPr>
          <a:xfrm rot="5400000">
            <a:off x="6759750" y="-438175"/>
            <a:ext cx="608100" cy="41604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43"/>
          <p:cNvSpPr/>
          <p:nvPr/>
        </p:nvSpPr>
        <p:spPr>
          <a:xfrm rot="5400000">
            <a:off x="1777200" y="490488"/>
            <a:ext cx="608100" cy="41625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43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Direct Messages</a:t>
            </a:r>
            <a:endParaRPr sz="2000"/>
          </a:p>
        </p:txBody>
      </p:sp>
      <p:sp>
        <p:nvSpPr>
          <p:cNvPr id="2959" name="Google Shape;2959;p43"/>
          <p:cNvSpPr txBox="1"/>
          <p:nvPr>
            <p:ph idx="1" type="subTitle"/>
          </p:nvPr>
        </p:nvSpPr>
        <p:spPr>
          <a:xfrm>
            <a:off x="4983606" y="3755525"/>
            <a:ext cx="416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Estadísticas del curso para el profesor</a:t>
            </a:r>
            <a:endParaRPr/>
          </a:p>
        </p:txBody>
      </p:sp>
      <p:sp>
        <p:nvSpPr>
          <p:cNvPr id="2960" name="Google Shape;2960;p43"/>
          <p:cNvSpPr txBox="1"/>
          <p:nvPr>
            <p:ph idx="3" type="subTitle"/>
          </p:nvPr>
        </p:nvSpPr>
        <p:spPr>
          <a:xfrm>
            <a:off x="4983600" y="1946075"/>
            <a:ext cx="3890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Espacio para la participación</a:t>
            </a:r>
            <a:endParaRPr/>
          </a:p>
        </p:txBody>
      </p:sp>
      <p:sp>
        <p:nvSpPr>
          <p:cNvPr id="2961" name="Google Shape;2961;p43"/>
          <p:cNvSpPr txBox="1"/>
          <p:nvPr>
            <p:ph idx="4" type="title"/>
          </p:nvPr>
        </p:nvSpPr>
        <p:spPr>
          <a:xfrm>
            <a:off x="647688" y="230790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Gamificación</a:t>
            </a:r>
            <a:endParaRPr sz="2000"/>
          </a:p>
        </p:txBody>
      </p:sp>
      <p:sp>
        <p:nvSpPr>
          <p:cNvPr id="2962" name="Google Shape;2962;p43"/>
          <p:cNvSpPr txBox="1"/>
          <p:nvPr>
            <p:ph idx="5" type="subTitle"/>
          </p:nvPr>
        </p:nvSpPr>
        <p:spPr>
          <a:xfrm>
            <a:off x="582825" y="2932950"/>
            <a:ext cx="3579600" cy="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Técnicas para incentivar la participación</a:t>
            </a:r>
            <a:endParaRPr/>
          </a:p>
        </p:txBody>
      </p:sp>
      <p:sp>
        <p:nvSpPr>
          <p:cNvPr id="2963" name="Google Shape;2963;p43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One Way</a:t>
            </a:r>
            <a:endParaRPr sz="2000"/>
          </a:p>
        </p:txBody>
      </p:sp>
      <p:sp>
        <p:nvSpPr>
          <p:cNvPr id="2964" name="Google Shape;2964;p4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del arte</a:t>
            </a:r>
            <a:endParaRPr/>
          </a:p>
        </p:txBody>
      </p:sp>
      <p:sp>
        <p:nvSpPr>
          <p:cNvPr id="2965" name="Google Shape;2965;p43"/>
          <p:cNvSpPr/>
          <p:nvPr/>
        </p:nvSpPr>
        <p:spPr>
          <a:xfrm rot="5400000">
            <a:off x="6759750" y="1340100"/>
            <a:ext cx="608100" cy="41604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43"/>
          <p:cNvSpPr txBox="1"/>
          <p:nvPr>
            <p:ph idx="2" type="title"/>
          </p:nvPr>
        </p:nvSpPr>
        <p:spPr>
          <a:xfrm>
            <a:off x="5520593" y="1378175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Foro</a:t>
            </a:r>
            <a:endParaRPr sz="2000"/>
          </a:p>
        </p:txBody>
      </p:sp>
      <p:sp>
        <p:nvSpPr>
          <p:cNvPr id="2967" name="Google Shape;2967;p43"/>
          <p:cNvSpPr txBox="1"/>
          <p:nvPr>
            <p:ph idx="4" type="title"/>
          </p:nvPr>
        </p:nvSpPr>
        <p:spPr>
          <a:xfrm>
            <a:off x="4983600" y="3156450"/>
            <a:ext cx="3941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 de aprendizaje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44"/>
          <p:cNvSpPr txBox="1"/>
          <p:nvPr>
            <p:ph type="title"/>
          </p:nvPr>
        </p:nvSpPr>
        <p:spPr>
          <a:xfrm>
            <a:off x="715100" y="2192975"/>
            <a:ext cx="701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2973" name="Google Shape;2973;p44"/>
          <p:cNvSpPr txBox="1"/>
          <p:nvPr>
            <p:ph idx="2" type="title"/>
          </p:nvPr>
        </p:nvSpPr>
        <p:spPr>
          <a:xfrm>
            <a:off x="715100" y="882900"/>
            <a:ext cx="3971100" cy="13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974" name="Google Shape;2974;p44"/>
          <p:cNvSpPr/>
          <p:nvPr/>
        </p:nvSpPr>
        <p:spPr>
          <a:xfrm>
            <a:off x="782488" y="3057112"/>
            <a:ext cx="3836315" cy="66076"/>
          </a:xfrm>
          <a:custGeom>
            <a:rect b="b" l="l" r="r" t="t"/>
            <a:pathLst>
              <a:path extrusionOk="0" h="5425" w="72503">
                <a:moveTo>
                  <a:pt x="0" y="0"/>
                </a:moveTo>
                <a:lnTo>
                  <a:pt x="0" y="5425"/>
                </a:lnTo>
                <a:lnTo>
                  <a:pt x="72502" y="5425"/>
                </a:lnTo>
                <a:lnTo>
                  <a:pt x="725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75" name="Google Shape;2975;p44"/>
          <p:cNvSpPr/>
          <p:nvPr/>
        </p:nvSpPr>
        <p:spPr>
          <a:xfrm flipH="1" rot="5400000">
            <a:off x="832254" y="3306729"/>
            <a:ext cx="419120" cy="2101321"/>
          </a:xfrm>
          <a:custGeom>
            <a:rect b="b" l="l" r="r" t="t"/>
            <a:pathLst>
              <a:path extrusionOk="0" h="102466" w="50194">
                <a:moveTo>
                  <a:pt x="0" y="0"/>
                </a:moveTo>
                <a:lnTo>
                  <a:pt x="0" y="102466"/>
                </a:lnTo>
                <a:lnTo>
                  <a:pt x="50193" y="102466"/>
                </a:lnTo>
                <a:lnTo>
                  <a:pt x="5019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6" name="Google Shape;2976;p44"/>
          <p:cNvSpPr/>
          <p:nvPr/>
        </p:nvSpPr>
        <p:spPr>
          <a:xfrm>
            <a:off x="2150063" y="4209119"/>
            <a:ext cx="318690" cy="301426"/>
          </a:xfrm>
          <a:custGeom>
            <a:rect b="b" l="l" r="r" t="t"/>
            <a:pathLst>
              <a:path extrusionOk="0" h="23711" w="25069">
                <a:moveTo>
                  <a:pt x="2351" y="1"/>
                </a:moveTo>
                <a:cubicBezTo>
                  <a:pt x="1076" y="1"/>
                  <a:pt x="2" y="1646"/>
                  <a:pt x="1186" y="2829"/>
                </a:cubicBezTo>
                <a:lnTo>
                  <a:pt x="10191" y="11861"/>
                </a:lnTo>
                <a:lnTo>
                  <a:pt x="1186" y="20867"/>
                </a:lnTo>
                <a:cubicBezTo>
                  <a:pt x="0" y="22073"/>
                  <a:pt x="1080" y="23711"/>
                  <a:pt x="2358" y="23711"/>
                </a:cubicBezTo>
                <a:cubicBezTo>
                  <a:pt x="2746" y="23711"/>
                  <a:pt x="3152" y="23559"/>
                  <a:pt x="3519" y="23199"/>
                </a:cubicBezTo>
                <a:lnTo>
                  <a:pt x="12524" y="14194"/>
                </a:lnTo>
                <a:lnTo>
                  <a:pt x="21556" y="23199"/>
                </a:lnTo>
                <a:cubicBezTo>
                  <a:pt x="21916" y="23559"/>
                  <a:pt x="22318" y="23711"/>
                  <a:pt x="22702" y="23711"/>
                </a:cubicBezTo>
                <a:cubicBezTo>
                  <a:pt x="23968" y="23711"/>
                  <a:pt x="25048" y="22073"/>
                  <a:pt x="23862" y="20867"/>
                </a:cubicBezTo>
                <a:lnTo>
                  <a:pt x="14857" y="11861"/>
                </a:lnTo>
                <a:lnTo>
                  <a:pt x="23862" y="2856"/>
                </a:lnTo>
                <a:cubicBezTo>
                  <a:pt x="25068" y="1650"/>
                  <a:pt x="23977" y="12"/>
                  <a:pt x="22706" y="12"/>
                </a:cubicBezTo>
                <a:cubicBezTo>
                  <a:pt x="22319" y="12"/>
                  <a:pt x="21916" y="163"/>
                  <a:pt x="21556" y="524"/>
                </a:cubicBezTo>
                <a:lnTo>
                  <a:pt x="12524" y="9529"/>
                </a:lnTo>
                <a:lnTo>
                  <a:pt x="3519" y="524"/>
                </a:lnTo>
                <a:cubicBezTo>
                  <a:pt x="3150" y="155"/>
                  <a:pt x="2741" y="1"/>
                  <a:pt x="23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7" name="Google Shape;297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500" y="1627663"/>
            <a:ext cx="1888175" cy="18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p45"/>
          <p:cNvSpPr/>
          <p:nvPr/>
        </p:nvSpPr>
        <p:spPr>
          <a:xfrm rot="5400000">
            <a:off x="4634100" y="-825750"/>
            <a:ext cx="608100" cy="84117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3" name="Google Shape;2983;p45"/>
          <p:cNvSpPr/>
          <p:nvPr/>
        </p:nvSpPr>
        <p:spPr>
          <a:xfrm rot="5400000">
            <a:off x="3911725" y="-2271300"/>
            <a:ext cx="608100" cy="8436000"/>
          </a:xfrm>
          <a:prstGeom prst="rect">
            <a:avLst/>
          </a:prstGeom>
          <a:solidFill>
            <a:srgbClr val="D052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4" name="Google Shape;2984;p45"/>
          <p:cNvSpPr txBox="1"/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Dispersión</a:t>
            </a:r>
            <a:endParaRPr/>
          </a:p>
        </p:txBody>
      </p:sp>
      <p:sp>
        <p:nvSpPr>
          <p:cNvPr id="2985" name="Google Shape;2985;p45"/>
          <p:cNvSpPr txBox="1"/>
          <p:nvPr>
            <p:ph idx="1" type="subTitle"/>
          </p:nvPr>
        </p:nvSpPr>
        <p:spPr>
          <a:xfrm>
            <a:off x="1195875" y="2269375"/>
            <a:ext cx="28671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Reducir la dispersión multiplataforma mediante un espacio para la participación</a:t>
            </a:r>
            <a:endParaRPr/>
          </a:p>
        </p:txBody>
      </p:sp>
      <p:sp>
        <p:nvSpPr>
          <p:cNvPr id="2986" name="Google Shape;2986;p45"/>
          <p:cNvSpPr txBox="1"/>
          <p:nvPr>
            <p:ph idx="2" type="title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Gamificación</a:t>
            </a:r>
            <a:endParaRPr/>
          </a:p>
        </p:txBody>
      </p:sp>
      <p:sp>
        <p:nvSpPr>
          <p:cNvPr id="2987" name="Google Shape;2987;p45"/>
          <p:cNvSpPr txBox="1"/>
          <p:nvPr>
            <p:ph idx="3" type="subTitle"/>
          </p:nvPr>
        </p:nvSpPr>
        <p:spPr>
          <a:xfrm>
            <a:off x="5081050" y="2269375"/>
            <a:ext cx="2867100" cy="7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Incentivar la participación mediante técnicas de gamificación</a:t>
            </a:r>
            <a:endParaRPr/>
          </a:p>
        </p:txBody>
      </p:sp>
      <p:sp>
        <p:nvSpPr>
          <p:cNvPr id="2988" name="Google Shape;2988;p45"/>
          <p:cNvSpPr txBox="1"/>
          <p:nvPr>
            <p:ph idx="4" type="title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</a:t>
            </a:r>
            <a:endParaRPr/>
          </a:p>
        </p:txBody>
      </p:sp>
      <p:sp>
        <p:nvSpPr>
          <p:cNvPr id="2989" name="Google Shape;2989;p45"/>
          <p:cNvSpPr txBox="1"/>
          <p:nvPr>
            <p:ph idx="5" type="subTitle"/>
          </p:nvPr>
        </p:nvSpPr>
        <p:spPr>
          <a:xfrm>
            <a:off x="1195875" y="3702775"/>
            <a:ext cx="2867100" cy="6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Diseñar un sistema de evaluación del alumnado basado en la participación</a:t>
            </a:r>
            <a:endParaRPr/>
          </a:p>
        </p:txBody>
      </p:sp>
      <p:sp>
        <p:nvSpPr>
          <p:cNvPr id="2990" name="Google Shape;2990;p45"/>
          <p:cNvSpPr txBox="1"/>
          <p:nvPr>
            <p:ph idx="6" type="title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Diploma</a:t>
            </a:r>
            <a:endParaRPr/>
          </a:p>
        </p:txBody>
      </p:sp>
      <p:sp>
        <p:nvSpPr>
          <p:cNvPr id="2991" name="Google Shape;2991;p45"/>
          <p:cNvSpPr txBox="1"/>
          <p:nvPr>
            <p:ph idx="7" type="subTitle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Generar diplomas dinámicos</a:t>
            </a:r>
            <a:endParaRPr/>
          </a:p>
        </p:txBody>
      </p:sp>
      <p:sp>
        <p:nvSpPr>
          <p:cNvPr id="2992" name="Google Shape;2992;p4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uctures base template">
  <a:themeElements>
    <a:clrScheme name="Simple Light">
      <a:dk1>
        <a:srgbClr val="000000"/>
      </a:dk1>
      <a:lt1>
        <a:srgbClr val="292929"/>
      </a:lt1>
      <a:dk2>
        <a:srgbClr val="EC6255"/>
      </a:dk2>
      <a:lt2>
        <a:srgbClr val="D05246"/>
      </a:lt2>
      <a:accent1>
        <a:srgbClr val="AC443B"/>
      </a:accent1>
      <a:accent2>
        <a:srgbClr val="EEEE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AC44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