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7"/>
  </p:notesMasterIdLst>
  <p:handoutMasterIdLst>
    <p:handoutMasterId r:id="rId18"/>
  </p:handoutMasterIdLst>
  <p:sldIdLst>
    <p:sldId id="256" r:id="rId5"/>
    <p:sldId id="257" r:id="rId6"/>
    <p:sldId id="265" r:id="rId7"/>
    <p:sldId id="298" r:id="rId8"/>
    <p:sldId id="285" r:id="rId9"/>
    <p:sldId id="280" r:id="rId10"/>
    <p:sldId id="290" r:id="rId11"/>
    <p:sldId id="286" r:id="rId12"/>
    <p:sldId id="295" r:id="rId13"/>
    <p:sldId id="275" r:id="rId14"/>
    <p:sldId id="296"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595959"/>
    <a:srgbClr val="7F7F7F"/>
    <a:srgbClr val="A6A6A6"/>
    <a:srgbClr val="BFBFBF"/>
    <a:srgbClr val="757575"/>
    <a:srgbClr val="8B8B8B"/>
    <a:srgbClr val="B0B0B0"/>
    <a:srgbClr val="D3D3D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8210" autoAdjust="0"/>
  </p:normalViewPr>
  <p:slideViewPr>
    <p:cSldViewPr snapToGrid="0">
      <p:cViewPr varScale="1">
        <p:scale>
          <a:sx n="78" d="100"/>
          <a:sy n="78" d="100"/>
        </p:scale>
        <p:origin x="77" y="264"/>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dirty="0"/>
              <a:t>Models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solidFill>
                <a:srgbClr val="465359"/>
              </a:solidFill>
            </a:ln>
            <a:effectLst/>
          </c:spPr>
          <c:invertIfNegative val="0"/>
          <c:cat>
            <c:strRef>
              <c:f>Sheet1!$A$2:$A$5</c:f>
              <c:strCache>
                <c:ptCount val="4"/>
                <c:pt idx="0">
                  <c:v>Base Training</c:v>
                </c:pt>
                <c:pt idx="1">
                  <c:v>Base Testing</c:v>
                </c:pt>
                <c:pt idx="2">
                  <c:v>CNN Training</c:v>
                </c:pt>
                <c:pt idx="3">
                  <c:v>CNN Testing</c:v>
                </c:pt>
              </c:strCache>
            </c:strRef>
          </c:cat>
          <c:val>
            <c:numRef>
              <c:f>Sheet1!$B$2:$B$5</c:f>
              <c:numCache>
                <c:formatCode>General</c:formatCode>
                <c:ptCount val="4"/>
                <c:pt idx="0">
                  <c:v>95.4</c:v>
                </c:pt>
                <c:pt idx="1">
                  <c:v>90.4</c:v>
                </c:pt>
                <c:pt idx="2">
                  <c:v>99.5</c:v>
                </c:pt>
                <c:pt idx="3">
                  <c:v>94.7</c:v>
                </c:pt>
              </c:numCache>
            </c:numRef>
          </c:val>
          <c:extLst>
            <c:ext xmlns:c16="http://schemas.microsoft.com/office/drawing/2014/chart" uri="{C3380CC4-5D6E-409C-BE32-E72D297353CC}">
              <c16:uniqueId val="{00000000-CA06-401B-967E-2AB0B5466D69}"/>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4"/>
                <c:pt idx="0">
                  <c:v>Base Training</c:v>
                </c:pt>
                <c:pt idx="1">
                  <c:v>Base Testing</c:v>
                </c:pt>
                <c:pt idx="2">
                  <c:v>CNN Training</c:v>
                </c:pt>
                <c:pt idx="3">
                  <c:v>CNN Testing</c:v>
                </c:pt>
              </c:strCache>
            </c:strRef>
          </c:cat>
          <c:val>
            <c:numRef>
              <c:f>Sheet1!$C$2:$C$5</c:f>
              <c:numCache>
                <c:formatCode>General</c:formatCode>
                <c:ptCount val="4"/>
              </c:numCache>
            </c:numRef>
          </c:val>
          <c:extLst>
            <c:ext xmlns:c16="http://schemas.microsoft.com/office/drawing/2014/chart" uri="{C3380CC4-5D6E-409C-BE32-E72D297353CC}">
              <c16:uniqueId val="{00000001-CA06-401B-967E-2AB0B5466D69}"/>
            </c:ext>
          </c:extLst>
        </c:ser>
        <c:ser>
          <c:idx val="2"/>
          <c:order val="2"/>
          <c:tx>
            <c:strRef>
              <c:f>Sheet1!$D$1</c:f>
              <c:strCache>
                <c:ptCount val="1"/>
                <c:pt idx="0">
                  <c:v>Column2</c:v>
                </c:pt>
              </c:strCache>
            </c:strRef>
          </c:tx>
          <c:spPr>
            <a:solidFill>
              <a:schemeClr val="accent3"/>
            </a:solidFill>
            <a:ln>
              <a:solidFill>
                <a:schemeClr val="accent1"/>
              </a:solidFill>
            </a:ln>
            <a:effectLst/>
          </c:spPr>
          <c:invertIfNegative val="0"/>
          <c:cat>
            <c:strRef>
              <c:f>Sheet1!$A$2:$A$5</c:f>
              <c:strCache>
                <c:ptCount val="4"/>
                <c:pt idx="0">
                  <c:v>Base Training</c:v>
                </c:pt>
                <c:pt idx="1">
                  <c:v>Base Testing</c:v>
                </c:pt>
                <c:pt idx="2">
                  <c:v>CNN Training</c:v>
                </c:pt>
                <c:pt idx="3">
                  <c:v>CNN Testing</c:v>
                </c:pt>
              </c:strCache>
            </c:strRef>
          </c:cat>
          <c:val>
            <c:numRef>
              <c:f>Sheet1!$D$2:$D$5</c:f>
              <c:numCache>
                <c:formatCode>General</c:formatCode>
                <c:ptCount val="4"/>
              </c:numCache>
            </c:numRef>
          </c:val>
          <c:extLst>
            <c:ext xmlns:c16="http://schemas.microsoft.com/office/drawing/2014/chart" uri="{C3380CC4-5D6E-409C-BE32-E72D297353CC}">
              <c16:uniqueId val="{00000002-CA06-401B-967E-2AB0B5466D69}"/>
            </c:ext>
          </c:extLst>
        </c:ser>
        <c:dLbls>
          <c:showLegendKey val="0"/>
          <c:showVal val="0"/>
          <c:showCatName val="0"/>
          <c:showSerName val="0"/>
          <c:showPercent val="0"/>
          <c:showBubbleSize val="0"/>
        </c:dLbls>
        <c:gapWidth val="150"/>
        <c:overlap val="100"/>
        <c:axId val="224319624"/>
        <c:axId val="224318448"/>
      </c:barChart>
      <c:catAx>
        <c:axId val="224319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4318448"/>
        <c:crosses val="autoZero"/>
        <c:auto val="1"/>
        <c:lblAlgn val="ctr"/>
        <c:lblOffset val="100"/>
        <c:noMultiLvlLbl val="0"/>
      </c:catAx>
      <c:valAx>
        <c:axId val="22431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4319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1" Type="http://schemas.openxmlformats.org/officeDocument/2006/relationships/hyperlink" Target="https://data.mendeley.com/datasets/rscbjbr9sj/3"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data.mendeley.com/datasets/rscbjbr9sj/3"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9D034DA-DB8E-4956-B03A-29C75F6CCEAC}">
      <dgm:prSet phldrT="[Text]" custT="1"/>
      <dgm:spPr>
        <a:solidFill>
          <a:schemeClr val="bg2"/>
        </a:solidFill>
      </dgm:spPr>
      <dgm:t>
        <a:bodyPr/>
        <a:lstStyle/>
        <a:p>
          <a:r>
            <a:rPr lang="en-US" sz="1600" dirty="0"/>
            <a:t>Complex Tests</a:t>
          </a:r>
        </a:p>
      </dgm:t>
    </dgm:pt>
    <dgm:pt modelId="{EECCBB25-5895-44BE-8193-A44AB29F0C11}" type="parTrans" cxnId="{29076922-475B-49BB-8B65-71A06EDB1A59}">
      <dgm:prSet/>
      <dgm:spPr/>
      <dgm:t>
        <a:bodyPr/>
        <a:lstStyle/>
        <a:p>
          <a:endParaRPr lang="en-US"/>
        </a:p>
      </dgm:t>
    </dgm:pt>
    <dgm:pt modelId="{ABDF8AAD-3C03-4DD4-8939-42ECDD5BE967}" type="sibTrans" cxnId="{29076922-475B-49BB-8B65-71A06EDB1A59}">
      <dgm:prSet/>
      <dgm:spPr/>
      <dgm:t>
        <a:bodyPr/>
        <a:lstStyle/>
        <a:p>
          <a:endParaRPr lang="en-US"/>
        </a:p>
      </dgm:t>
    </dgm:pt>
    <dgm:pt modelId="{2CB9DBDF-9A0C-4096-9173-9F2F590692AD}">
      <dgm:prSet phldrT="[Text]" custT="1"/>
      <dgm:spPr>
        <a:solidFill>
          <a:schemeClr val="bg2"/>
        </a:solidFill>
      </dgm:spPr>
      <dgm:t>
        <a:bodyPr/>
        <a:lstStyle/>
        <a:p>
          <a:r>
            <a:rPr lang="en-US" sz="1600" dirty="0"/>
            <a:t>Invasive Tests</a:t>
          </a:r>
        </a:p>
      </dgm:t>
    </dgm:pt>
    <dgm:pt modelId="{49B919B8-C609-4B75-A3C7-D5FC664AF13C}" type="parTrans" cxnId="{7ED1CC64-0522-4B22-9AD5-AB655E6201DC}">
      <dgm:prSet/>
      <dgm:spPr/>
      <dgm:t>
        <a:bodyPr/>
        <a:lstStyle/>
        <a:p>
          <a:endParaRPr lang="en-US"/>
        </a:p>
      </dgm:t>
    </dgm:pt>
    <dgm:pt modelId="{FAA0D767-3C02-455B-994D-E6777216F1CB}" type="sibTrans" cxnId="{7ED1CC64-0522-4B22-9AD5-AB655E6201DC}">
      <dgm:prSet/>
      <dgm:spPr/>
      <dgm:t>
        <a:bodyPr/>
        <a:lstStyle/>
        <a:p>
          <a:endParaRPr lang="en-US"/>
        </a:p>
      </dgm:t>
    </dgm:pt>
    <dgm:pt modelId="{0AEA3E20-0A49-4A92-8B5F-BA0749CD9E33}">
      <dgm:prSet phldrT="[Text]" custT="1"/>
      <dgm:spPr>
        <a:solidFill>
          <a:schemeClr val="bg2"/>
        </a:solidFill>
      </dgm:spPr>
      <dgm:t>
        <a:bodyPr/>
        <a:lstStyle/>
        <a:p>
          <a:r>
            <a:rPr lang="en-US" sz="1600" dirty="0"/>
            <a:t>Test Failure</a:t>
          </a:r>
        </a:p>
      </dgm:t>
    </dgm:pt>
    <dgm:pt modelId="{903DA798-43CC-4FA9-84BC-D312DAC14C09}" type="parTrans" cxnId="{44FABAEF-96DC-49D0-BF68-54C31FA3F06B}">
      <dgm:prSet/>
      <dgm:spPr/>
      <dgm:t>
        <a:bodyPr/>
        <a:lstStyle/>
        <a:p>
          <a:endParaRPr lang="en-US"/>
        </a:p>
      </dgm:t>
    </dgm:pt>
    <dgm:pt modelId="{BA1A320B-09F7-4786-B205-FA61847B099E}" type="sibTrans" cxnId="{44FABAEF-96DC-49D0-BF68-54C31FA3F06B}">
      <dgm:prSet/>
      <dgm:spPr/>
      <dgm:t>
        <a:bodyPr/>
        <a:lstStyle/>
        <a:p>
          <a:endParaRPr lang="en-US"/>
        </a:p>
      </dgm:t>
    </dgm:pt>
    <dgm:pt modelId="{436E2A25-716C-4612-80E5-1DB75D118BC6}">
      <dgm:prSet phldrT="[Text]"/>
      <dgm:spPr>
        <a:solidFill>
          <a:schemeClr val="bg1"/>
        </a:solidFill>
        <a:ln>
          <a:noFill/>
        </a:ln>
      </dgm:spPr>
      <dgm:t>
        <a:bodyPr/>
        <a:lstStyle/>
        <a:p>
          <a:r>
            <a:rPr lang="en-US" dirty="0">
              <a:solidFill>
                <a:schemeClr val="tx2"/>
              </a:solidFill>
            </a:rPr>
            <a:t>CT Scan</a:t>
          </a:r>
        </a:p>
      </dgm:t>
    </dgm:pt>
    <dgm:pt modelId="{53DE4974-5B91-426B-AAD3-787FB141D0D2}" type="parTrans" cxnId="{D427AB16-1782-4F43-9CC7-1781B7A0C025}">
      <dgm:prSet/>
      <dgm:spPr/>
      <dgm:t>
        <a:bodyPr/>
        <a:lstStyle/>
        <a:p>
          <a:endParaRPr lang="en-US"/>
        </a:p>
      </dgm:t>
    </dgm:pt>
    <dgm:pt modelId="{3CF96A82-547A-4E97-A44F-343AF3CE4236}" type="sibTrans" cxnId="{D427AB16-1782-4F43-9CC7-1781B7A0C025}">
      <dgm:prSet/>
      <dgm:spPr/>
      <dgm:t>
        <a:bodyPr/>
        <a:lstStyle/>
        <a:p>
          <a:endParaRPr lang="en-US"/>
        </a:p>
      </dgm:t>
    </dgm:pt>
    <dgm:pt modelId="{8F67CFE3-5595-4969-9BF3-02B7895A54A8}">
      <dgm:prSet phldrT="[Text]"/>
      <dgm:spPr>
        <a:solidFill>
          <a:schemeClr val="bg1"/>
        </a:solidFill>
        <a:ln>
          <a:noFill/>
        </a:ln>
      </dgm:spPr>
      <dgm:t>
        <a:bodyPr/>
        <a:lstStyle/>
        <a:p>
          <a:r>
            <a:rPr lang="en-US" dirty="0">
              <a:solidFill>
                <a:schemeClr val="tx2"/>
              </a:solidFill>
            </a:rPr>
            <a:t>Time for Test Results</a:t>
          </a:r>
        </a:p>
      </dgm:t>
    </dgm:pt>
    <dgm:pt modelId="{152569BE-99D6-4D0E-84AA-7B500CB82BCB}" type="parTrans" cxnId="{6993A30E-F1D8-4060-A864-04EFDE3CFAF5}">
      <dgm:prSet/>
      <dgm:spPr/>
      <dgm:t>
        <a:bodyPr/>
        <a:lstStyle/>
        <a:p>
          <a:endParaRPr lang="en-US"/>
        </a:p>
      </dgm:t>
    </dgm:pt>
    <dgm:pt modelId="{81340ED7-4F69-4732-9567-0F4D146E8904}" type="sibTrans" cxnId="{6993A30E-F1D8-4060-A864-04EFDE3CFAF5}">
      <dgm:prSet/>
      <dgm:spPr/>
      <dgm:t>
        <a:bodyPr/>
        <a:lstStyle/>
        <a:p>
          <a:endParaRPr lang="en-US"/>
        </a:p>
      </dgm:t>
    </dgm:pt>
    <dgm:pt modelId="{62BF7997-BA99-43F5-92E7-85147B011763}">
      <dgm:prSet phldrT="[Text]"/>
      <dgm:spPr>
        <a:solidFill>
          <a:schemeClr val="bg1"/>
        </a:solidFill>
        <a:ln>
          <a:noFill/>
        </a:ln>
      </dgm:spPr>
      <dgm:t>
        <a:bodyPr/>
        <a:lstStyle/>
        <a:p>
          <a:r>
            <a:rPr lang="en-US" dirty="0">
              <a:solidFill>
                <a:schemeClr val="tx2"/>
              </a:solidFill>
            </a:rPr>
            <a:t>Blood Test</a:t>
          </a:r>
        </a:p>
      </dgm:t>
    </dgm:pt>
    <dgm:pt modelId="{FAA15411-15DC-4632-9E13-418A820747A3}" type="parTrans" cxnId="{208724CC-35FC-43FF-8498-5288CB433911}">
      <dgm:prSet/>
      <dgm:spPr/>
      <dgm:t>
        <a:bodyPr/>
        <a:lstStyle/>
        <a:p>
          <a:endParaRPr lang="en-US"/>
        </a:p>
      </dgm:t>
    </dgm:pt>
    <dgm:pt modelId="{2F3219CF-E534-4595-82D0-7227076D5455}" type="sibTrans" cxnId="{208724CC-35FC-43FF-8498-5288CB433911}">
      <dgm:prSet/>
      <dgm:spPr/>
      <dgm:t>
        <a:bodyPr/>
        <a:lstStyle/>
        <a:p>
          <a:endParaRPr lang="en-US"/>
        </a:p>
      </dgm:t>
    </dgm:pt>
    <dgm:pt modelId="{8DF37629-158B-4A27-85A1-E25517D1E2B1}">
      <dgm:prSet phldrT="[Text]"/>
      <dgm:spPr>
        <a:solidFill>
          <a:schemeClr val="bg1"/>
        </a:solidFill>
        <a:ln>
          <a:noFill/>
        </a:ln>
      </dgm:spPr>
      <dgm:t>
        <a:bodyPr/>
        <a:lstStyle/>
        <a:p>
          <a:r>
            <a:rPr lang="en-US" dirty="0">
              <a:solidFill>
                <a:schemeClr val="tx2"/>
              </a:solidFill>
              <a:cs typeface="Arial" panose="020B0604020202020204" pitchFamily="34" charset="0"/>
            </a:rPr>
            <a:t>Pulse Oximetry</a:t>
          </a:r>
          <a:endParaRPr lang="en-US" dirty="0">
            <a:solidFill>
              <a:schemeClr val="tx2"/>
            </a:solidFill>
          </a:endParaRPr>
        </a:p>
      </dgm:t>
    </dgm:pt>
    <dgm:pt modelId="{92A6F3BE-0EC8-4394-AA3A-EA23DFB06C94}" type="parTrans" cxnId="{57155829-E610-436F-9DFE-A47806D0FDEB}">
      <dgm:prSet/>
      <dgm:spPr/>
      <dgm:t>
        <a:bodyPr/>
        <a:lstStyle/>
        <a:p>
          <a:endParaRPr lang="en-US"/>
        </a:p>
      </dgm:t>
    </dgm:pt>
    <dgm:pt modelId="{82ECF56A-F7A2-4491-8877-456E36D1A7AF}" type="sibTrans" cxnId="{57155829-E610-436F-9DFE-A47806D0FDEB}">
      <dgm:prSet/>
      <dgm:spPr/>
      <dgm:t>
        <a:bodyPr/>
        <a:lstStyle/>
        <a:p>
          <a:endParaRPr lang="en-US"/>
        </a:p>
      </dgm:t>
    </dgm:pt>
    <dgm:pt modelId="{5EFD3B03-1A77-42E6-8CAD-44AC5D0FA50F}">
      <dgm:prSet phldrT="[Text]"/>
      <dgm:spPr>
        <a:solidFill>
          <a:schemeClr val="bg1"/>
        </a:solidFill>
        <a:ln>
          <a:noFill/>
        </a:ln>
      </dgm:spPr>
      <dgm:t>
        <a:bodyPr/>
        <a:lstStyle/>
        <a:p>
          <a:r>
            <a:rPr lang="en-US" dirty="0">
              <a:solidFill>
                <a:schemeClr val="tx2"/>
              </a:solidFill>
            </a:rPr>
            <a:t>Bronchoscopy</a:t>
          </a:r>
        </a:p>
      </dgm:t>
    </dgm:pt>
    <dgm:pt modelId="{80A5A8DC-E2A5-49C9-981C-5AE2A5F68FF9}" type="parTrans" cxnId="{B40624EC-55AB-48FC-A229-D9D0EE1D6D14}">
      <dgm:prSet/>
      <dgm:spPr/>
      <dgm:t>
        <a:bodyPr/>
        <a:lstStyle/>
        <a:p>
          <a:endParaRPr lang="en-US"/>
        </a:p>
      </dgm:t>
    </dgm:pt>
    <dgm:pt modelId="{48A40488-9E85-4DCC-9C2A-A82F1B1473E0}" type="sibTrans" cxnId="{B40624EC-55AB-48FC-A229-D9D0EE1D6D14}">
      <dgm:prSet/>
      <dgm:spPr/>
      <dgm:t>
        <a:bodyPr/>
        <a:lstStyle/>
        <a:p>
          <a:endParaRPr lang="en-US"/>
        </a:p>
      </dgm:t>
    </dgm:pt>
    <dgm:pt modelId="{BB251BA2-8DC7-43E8-BC28-59D2532F300A}">
      <dgm:prSet/>
      <dgm:spPr>
        <a:solidFill>
          <a:schemeClr val="bg2"/>
        </a:solidFill>
        <a:ln>
          <a:noFill/>
        </a:ln>
      </dgm:spPr>
      <dgm:t>
        <a:bodyPr/>
        <a:lstStyle/>
        <a:p>
          <a:r>
            <a:rPr lang="en-US" dirty="0">
              <a:solidFill>
                <a:schemeClr val="tx2"/>
              </a:solidFill>
            </a:rPr>
            <a:t> </a:t>
          </a:r>
        </a:p>
      </dgm:t>
    </dgm:pt>
    <dgm:pt modelId="{32017872-8B41-43CE-921F-23EE4FF6DC9E}" type="parTrans" cxnId="{57F16088-C70F-43DE-A022-8FE176BBB26D}">
      <dgm:prSet/>
      <dgm:spPr/>
      <dgm:t>
        <a:bodyPr/>
        <a:lstStyle/>
        <a:p>
          <a:endParaRPr lang="en-US"/>
        </a:p>
      </dgm:t>
    </dgm:pt>
    <dgm:pt modelId="{D5EB14C7-CC60-4741-8D4E-81C5D1891F3F}" type="sibTrans" cxnId="{57F16088-C70F-43DE-A022-8FE176BBB26D}">
      <dgm:prSet/>
      <dgm:spPr/>
      <dgm:t>
        <a:bodyPr/>
        <a:lstStyle/>
        <a:p>
          <a:endParaRPr lang="en-US"/>
        </a:p>
      </dgm:t>
    </dgm:pt>
    <dgm:pt modelId="{654FE7E8-DE81-4E1E-8A25-1E76ED6C75AE}">
      <dgm:prSet phldrT="[Text]"/>
      <dgm:spPr>
        <a:solidFill>
          <a:schemeClr val="bg1"/>
        </a:solidFill>
        <a:ln>
          <a:noFill/>
        </a:ln>
      </dgm:spPr>
      <dgm:t>
        <a:bodyPr/>
        <a:lstStyle/>
        <a:p>
          <a:r>
            <a:rPr lang="en-US" dirty="0">
              <a:solidFill>
                <a:schemeClr val="tx2"/>
              </a:solidFill>
            </a:rPr>
            <a:t>Blood Test</a:t>
          </a:r>
        </a:p>
      </dgm:t>
    </dgm:pt>
    <dgm:pt modelId="{9C33F1E4-16BB-47F1-9F88-439FFB7F27F6}" type="parTrans" cxnId="{B1603683-2BD6-4F18-A9E1-4FC9EBDC235A}">
      <dgm:prSet/>
      <dgm:spPr/>
      <dgm:t>
        <a:bodyPr/>
        <a:lstStyle/>
        <a:p>
          <a:endParaRPr lang="en-US"/>
        </a:p>
      </dgm:t>
    </dgm:pt>
    <dgm:pt modelId="{F8AC4B16-2127-4F11-90F3-7591F0990002}" type="sibTrans" cxnId="{B1603683-2BD6-4F18-A9E1-4FC9EBDC235A}">
      <dgm:prSet/>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 modelId="{5269004A-CC66-4653-917D-A8F449CA4D6D}" type="pres">
      <dgm:prSet presAssocID="{C9D034DA-DB8E-4956-B03A-29C75F6CCEAC}" presName="compNode" presStyleCnt="0"/>
      <dgm:spPr/>
    </dgm:pt>
    <dgm:pt modelId="{DCC9FF93-CDFA-464A-A75F-C45C1317BB84}" type="pres">
      <dgm:prSet presAssocID="{C9D034DA-DB8E-4956-B03A-29C75F6CCEAC}" presName="aNode" presStyleLbl="bgShp" presStyleIdx="0" presStyleCnt="3" custLinFactY="-13950" custLinFactNeighborX="-39350" custLinFactNeighborY="-100000"/>
      <dgm:spPr/>
    </dgm:pt>
    <dgm:pt modelId="{361A989A-9FFE-49D5-BC5B-C92E7DD08C70}" type="pres">
      <dgm:prSet presAssocID="{C9D034DA-DB8E-4956-B03A-29C75F6CCEAC}" presName="textNode" presStyleLbl="bgShp" presStyleIdx="0" presStyleCnt="3"/>
      <dgm:spPr/>
    </dgm:pt>
    <dgm:pt modelId="{AB62D1E5-68F5-45B5-BC79-35E7402B9309}" type="pres">
      <dgm:prSet presAssocID="{C9D034DA-DB8E-4956-B03A-29C75F6CCEAC}" presName="compChildNode" presStyleCnt="0"/>
      <dgm:spPr/>
    </dgm:pt>
    <dgm:pt modelId="{39446C4D-EFE8-4306-B48B-CE14890BF033}" type="pres">
      <dgm:prSet presAssocID="{C9D034DA-DB8E-4956-B03A-29C75F6CCEAC}" presName="theInnerList" presStyleCnt="0"/>
      <dgm:spPr/>
    </dgm:pt>
    <dgm:pt modelId="{2F338595-CD75-4FCF-99A6-2D0510C390DF}" type="pres">
      <dgm:prSet presAssocID="{436E2A25-716C-4612-80E5-1DB75D118BC6}" presName="childNode" presStyleLbl="node1" presStyleIdx="0" presStyleCnt="7">
        <dgm:presLayoutVars>
          <dgm:bulletEnabled val="1"/>
        </dgm:presLayoutVars>
      </dgm:prSet>
      <dgm:spPr/>
    </dgm:pt>
    <dgm:pt modelId="{21A1EA7A-73D2-406F-BCEB-8DEA3F3A8C55}" type="pres">
      <dgm:prSet presAssocID="{436E2A25-716C-4612-80E5-1DB75D118BC6}" presName="aSpace2" presStyleCnt="0"/>
      <dgm:spPr/>
    </dgm:pt>
    <dgm:pt modelId="{5F59A801-19F6-4C56-9FE2-66C6F97CEA08}" type="pres">
      <dgm:prSet presAssocID="{654FE7E8-DE81-4E1E-8A25-1E76ED6C75AE}" presName="childNode" presStyleLbl="node1" presStyleIdx="1" presStyleCnt="7">
        <dgm:presLayoutVars>
          <dgm:bulletEnabled val="1"/>
        </dgm:presLayoutVars>
      </dgm:prSet>
      <dgm:spPr/>
    </dgm:pt>
    <dgm:pt modelId="{93F10F76-857B-4222-82DB-D908CE73CF75}" type="pres">
      <dgm:prSet presAssocID="{654FE7E8-DE81-4E1E-8A25-1E76ED6C75AE}" presName="aSpace2" presStyleCnt="0"/>
      <dgm:spPr/>
    </dgm:pt>
    <dgm:pt modelId="{BA477C50-0B7B-4A7A-8C9D-36169BA755E3}" type="pres">
      <dgm:prSet presAssocID="{8F67CFE3-5595-4969-9BF3-02B7895A54A8}" presName="childNode" presStyleLbl="node1" presStyleIdx="2" presStyleCnt="7">
        <dgm:presLayoutVars>
          <dgm:bulletEnabled val="1"/>
        </dgm:presLayoutVars>
      </dgm:prSet>
      <dgm:spPr/>
    </dgm:pt>
    <dgm:pt modelId="{CD503A7F-784D-4FF4-A2F5-8DF8E8FAB8C6}" type="pres">
      <dgm:prSet presAssocID="{C9D034DA-DB8E-4956-B03A-29C75F6CCEAC}" presName="aSpace" presStyleCnt="0"/>
      <dgm:spPr/>
    </dgm:pt>
    <dgm:pt modelId="{05CFE40A-EE31-4C59-8259-EB43D7FD2ED2}" type="pres">
      <dgm:prSet presAssocID="{2CB9DBDF-9A0C-4096-9173-9F2F590692AD}" presName="compNode" presStyleCnt="0"/>
      <dgm:spPr/>
    </dgm:pt>
    <dgm:pt modelId="{44F8A94C-ADB8-4FBD-8B5A-EE7E35D75EE7}" type="pres">
      <dgm:prSet presAssocID="{2CB9DBDF-9A0C-4096-9173-9F2F590692AD}" presName="aNode" presStyleLbl="bgShp" presStyleIdx="1" presStyleCnt="3"/>
      <dgm:spPr/>
    </dgm:pt>
    <dgm:pt modelId="{1F34CE8E-6A1E-4673-AD9E-567525E2D530}" type="pres">
      <dgm:prSet presAssocID="{2CB9DBDF-9A0C-4096-9173-9F2F590692AD}" presName="textNode" presStyleLbl="bgShp" presStyleIdx="1" presStyleCnt="3"/>
      <dgm:spPr/>
    </dgm:pt>
    <dgm:pt modelId="{3836340B-A9A4-4C66-801D-90570CA49104}" type="pres">
      <dgm:prSet presAssocID="{2CB9DBDF-9A0C-4096-9173-9F2F590692AD}" presName="compChildNode" presStyleCnt="0"/>
      <dgm:spPr/>
    </dgm:pt>
    <dgm:pt modelId="{95349DDC-D086-4479-9FCA-629D37A69F7D}" type="pres">
      <dgm:prSet presAssocID="{2CB9DBDF-9A0C-4096-9173-9F2F590692AD}" presName="theInnerList" presStyleCnt="0"/>
      <dgm:spPr/>
    </dgm:pt>
    <dgm:pt modelId="{B4A550CE-CD38-41E5-9F2F-2C3112163B89}" type="pres">
      <dgm:prSet presAssocID="{62BF7997-BA99-43F5-92E7-85147B011763}" presName="childNode" presStyleLbl="node1" presStyleIdx="3" presStyleCnt="7">
        <dgm:presLayoutVars>
          <dgm:bulletEnabled val="1"/>
        </dgm:presLayoutVars>
      </dgm:prSet>
      <dgm:spPr/>
    </dgm:pt>
    <dgm:pt modelId="{5ED5FF94-FBEE-4713-84CC-54959EB94921}" type="pres">
      <dgm:prSet presAssocID="{62BF7997-BA99-43F5-92E7-85147B011763}" presName="aSpace2" presStyleCnt="0"/>
      <dgm:spPr/>
    </dgm:pt>
    <dgm:pt modelId="{0DB0854C-EC79-4AA8-92B3-F322943A643E}" type="pres">
      <dgm:prSet presAssocID="{5EFD3B03-1A77-42E6-8CAD-44AC5D0FA50F}" presName="childNode" presStyleLbl="node1" presStyleIdx="4" presStyleCnt="7">
        <dgm:presLayoutVars>
          <dgm:bulletEnabled val="1"/>
        </dgm:presLayoutVars>
      </dgm:prSet>
      <dgm:spPr/>
    </dgm:pt>
    <dgm:pt modelId="{817CC127-D50D-4F87-9AF7-3DC370965C5B}" type="pres">
      <dgm:prSet presAssocID="{2CB9DBDF-9A0C-4096-9173-9F2F590692AD}" presName="aSpace" presStyleCnt="0"/>
      <dgm:spPr/>
    </dgm:pt>
    <dgm:pt modelId="{4D4900C9-4DF9-4BFA-A8CB-1E6450676201}" type="pres">
      <dgm:prSet presAssocID="{0AEA3E20-0A49-4A92-8B5F-BA0749CD9E33}" presName="compNode" presStyleCnt="0"/>
      <dgm:spPr/>
    </dgm:pt>
    <dgm:pt modelId="{EF468167-C67C-49C2-839A-C622F06CAB6F}" type="pres">
      <dgm:prSet presAssocID="{0AEA3E20-0A49-4A92-8B5F-BA0749CD9E33}" presName="aNode" presStyleLbl="bgShp" presStyleIdx="2" presStyleCnt="3"/>
      <dgm:spPr/>
    </dgm:pt>
    <dgm:pt modelId="{3A36EDDC-26C9-41BA-B1A6-7FE662FBFCF3}" type="pres">
      <dgm:prSet presAssocID="{0AEA3E20-0A49-4A92-8B5F-BA0749CD9E33}" presName="textNode" presStyleLbl="bgShp" presStyleIdx="2" presStyleCnt="3"/>
      <dgm:spPr/>
    </dgm:pt>
    <dgm:pt modelId="{644D37D8-159C-446E-9C06-2A90C6D0F98E}" type="pres">
      <dgm:prSet presAssocID="{0AEA3E20-0A49-4A92-8B5F-BA0749CD9E33}" presName="compChildNode" presStyleCnt="0"/>
      <dgm:spPr/>
    </dgm:pt>
    <dgm:pt modelId="{5FB75FAD-B4FE-4D33-9541-524E6796E253}" type="pres">
      <dgm:prSet presAssocID="{0AEA3E20-0A49-4A92-8B5F-BA0749CD9E33}" presName="theInnerList" presStyleCnt="0"/>
      <dgm:spPr/>
    </dgm:pt>
    <dgm:pt modelId="{5C1C18C3-C47A-4638-B279-1003E32A55A0}" type="pres">
      <dgm:prSet presAssocID="{8DF37629-158B-4A27-85A1-E25517D1E2B1}" presName="childNode" presStyleLbl="node1" presStyleIdx="5" presStyleCnt="7">
        <dgm:presLayoutVars>
          <dgm:bulletEnabled val="1"/>
        </dgm:presLayoutVars>
      </dgm:prSet>
      <dgm:spPr/>
    </dgm:pt>
    <dgm:pt modelId="{1AD0C792-2126-442A-B9C8-608E4454A8A7}" type="pres">
      <dgm:prSet presAssocID="{8DF37629-158B-4A27-85A1-E25517D1E2B1}" presName="aSpace2" presStyleCnt="0"/>
      <dgm:spPr/>
    </dgm:pt>
    <dgm:pt modelId="{712EDBDB-0C55-41E5-BA54-7617EC1837A3}" type="pres">
      <dgm:prSet presAssocID="{BB251BA2-8DC7-43E8-BC28-59D2532F300A}" presName="childNode" presStyleLbl="node1" presStyleIdx="6" presStyleCnt="7">
        <dgm:presLayoutVars>
          <dgm:bulletEnabled val="1"/>
        </dgm:presLayoutVars>
      </dgm:prSet>
      <dgm:spPr/>
    </dgm:pt>
  </dgm:ptLst>
  <dgm:cxnLst>
    <dgm:cxn modelId="{6993A30E-F1D8-4060-A864-04EFDE3CFAF5}" srcId="{C9D034DA-DB8E-4956-B03A-29C75F6CCEAC}" destId="{8F67CFE3-5595-4969-9BF3-02B7895A54A8}" srcOrd="2" destOrd="0" parTransId="{152569BE-99D6-4D0E-84AA-7B500CB82BCB}" sibTransId="{81340ED7-4F69-4732-9567-0F4D146E8904}"/>
    <dgm:cxn modelId="{D427AB16-1782-4F43-9CC7-1781B7A0C025}" srcId="{C9D034DA-DB8E-4956-B03A-29C75F6CCEAC}" destId="{436E2A25-716C-4612-80E5-1DB75D118BC6}" srcOrd="0" destOrd="0" parTransId="{53DE4974-5B91-426B-AAD3-787FB141D0D2}" sibTransId="{3CF96A82-547A-4E97-A44F-343AF3CE4236}"/>
    <dgm:cxn modelId="{29076922-475B-49BB-8B65-71A06EDB1A59}" srcId="{A86AE60B-070A-4D9A-AF8B-43D0DE0BCB56}" destId="{C9D034DA-DB8E-4956-B03A-29C75F6CCEAC}" srcOrd="0" destOrd="0" parTransId="{EECCBB25-5895-44BE-8193-A44AB29F0C11}" sibTransId="{ABDF8AAD-3C03-4DD4-8939-42ECDD5BE967}"/>
    <dgm:cxn modelId="{D0071526-1B8B-4F90-86F4-0089977095DD}" type="presOf" srcId="{436E2A25-716C-4612-80E5-1DB75D118BC6}" destId="{2F338595-CD75-4FCF-99A6-2D0510C390DF}" srcOrd="0" destOrd="0" presId="urn:microsoft.com/office/officeart/2005/8/layout/lProcess2"/>
    <dgm:cxn modelId="{06FAAD26-C8B0-436C-ADC0-48DCD6773590}" type="presOf" srcId="{2CB9DBDF-9A0C-4096-9173-9F2F590692AD}" destId="{44F8A94C-ADB8-4FBD-8B5A-EE7E35D75EE7}" srcOrd="0" destOrd="0" presId="urn:microsoft.com/office/officeart/2005/8/layout/lProcess2"/>
    <dgm:cxn modelId="{57155829-E610-436F-9DFE-A47806D0FDEB}" srcId="{0AEA3E20-0A49-4A92-8B5F-BA0749CD9E33}" destId="{8DF37629-158B-4A27-85A1-E25517D1E2B1}" srcOrd="0" destOrd="0" parTransId="{92A6F3BE-0EC8-4394-AA3A-EA23DFB06C94}" sibTransId="{82ECF56A-F7A2-4491-8877-456E36D1A7AF}"/>
    <dgm:cxn modelId="{0EBF1138-7E3C-4E40-AD96-5C5B0C3A96B2}" type="presOf" srcId="{62BF7997-BA99-43F5-92E7-85147B011763}" destId="{B4A550CE-CD38-41E5-9F2F-2C3112163B89}" srcOrd="0" destOrd="0" presId="urn:microsoft.com/office/officeart/2005/8/layout/lProcess2"/>
    <dgm:cxn modelId="{D2EB3F5B-E933-4AD2-8DDD-D98CA7CA62BF}" type="presOf" srcId="{8DF37629-158B-4A27-85A1-E25517D1E2B1}" destId="{5C1C18C3-C47A-4638-B279-1003E32A55A0}" srcOrd="0" destOrd="0" presId="urn:microsoft.com/office/officeart/2005/8/layout/lProcess2"/>
    <dgm:cxn modelId="{28B5C544-FA09-4C2A-B3A6-08C67DAFE0B4}" type="presOf" srcId="{654FE7E8-DE81-4E1E-8A25-1E76ED6C75AE}" destId="{5F59A801-19F6-4C56-9FE2-66C6F97CEA08}" srcOrd="0" destOrd="0" presId="urn:microsoft.com/office/officeart/2005/8/layout/lProcess2"/>
    <dgm:cxn modelId="{7ED1CC64-0522-4B22-9AD5-AB655E6201DC}" srcId="{A86AE60B-070A-4D9A-AF8B-43D0DE0BCB56}" destId="{2CB9DBDF-9A0C-4096-9173-9F2F590692AD}" srcOrd="1" destOrd="0" parTransId="{49B919B8-C609-4B75-A3C7-D5FC664AF13C}" sibTransId="{FAA0D767-3C02-455B-994D-E6777216F1CB}"/>
    <dgm:cxn modelId="{3179BF4D-DB08-487B-A41A-19E03484B46D}" type="presOf" srcId="{A86AE60B-070A-4D9A-AF8B-43D0DE0BCB56}" destId="{27212398-99A9-4096-BBE7-6DC5849B653C}" srcOrd="0" destOrd="0" presId="urn:microsoft.com/office/officeart/2005/8/layout/lProcess2"/>
    <dgm:cxn modelId="{FEA27255-8F06-4B8F-A6E7-D0E80915A15E}" type="presOf" srcId="{8F67CFE3-5595-4969-9BF3-02B7895A54A8}" destId="{BA477C50-0B7B-4A7A-8C9D-36169BA755E3}" srcOrd="0" destOrd="0" presId="urn:microsoft.com/office/officeart/2005/8/layout/lProcess2"/>
    <dgm:cxn modelId="{A4A5E359-E45F-4D19-8C04-386CDF92AD4F}" type="presOf" srcId="{5EFD3B03-1A77-42E6-8CAD-44AC5D0FA50F}" destId="{0DB0854C-EC79-4AA8-92B3-F322943A643E}" srcOrd="0" destOrd="0" presId="urn:microsoft.com/office/officeart/2005/8/layout/lProcess2"/>
    <dgm:cxn modelId="{F8154882-E567-4FC4-9958-936A68E0E5F7}" type="presOf" srcId="{BB251BA2-8DC7-43E8-BC28-59D2532F300A}" destId="{712EDBDB-0C55-41E5-BA54-7617EC1837A3}" srcOrd="0" destOrd="0" presId="urn:microsoft.com/office/officeart/2005/8/layout/lProcess2"/>
    <dgm:cxn modelId="{B1603683-2BD6-4F18-A9E1-4FC9EBDC235A}" srcId="{C9D034DA-DB8E-4956-B03A-29C75F6CCEAC}" destId="{654FE7E8-DE81-4E1E-8A25-1E76ED6C75AE}" srcOrd="1" destOrd="0" parTransId="{9C33F1E4-16BB-47F1-9F88-439FFB7F27F6}" sibTransId="{F8AC4B16-2127-4F11-90F3-7591F0990002}"/>
    <dgm:cxn modelId="{D44FCB83-CA3C-4C2E-934E-4868E06FC511}" type="presOf" srcId="{C9D034DA-DB8E-4956-B03A-29C75F6CCEAC}" destId="{361A989A-9FFE-49D5-BC5B-C92E7DD08C70}" srcOrd="1" destOrd="0" presId="urn:microsoft.com/office/officeart/2005/8/layout/lProcess2"/>
    <dgm:cxn modelId="{57F16088-C70F-43DE-A022-8FE176BBB26D}" srcId="{0AEA3E20-0A49-4A92-8B5F-BA0749CD9E33}" destId="{BB251BA2-8DC7-43E8-BC28-59D2532F300A}" srcOrd="1" destOrd="0" parTransId="{32017872-8B41-43CE-921F-23EE4FF6DC9E}" sibTransId="{D5EB14C7-CC60-4741-8D4E-81C5D1891F3F}"/>
    <dgm:cxn modelId="{A05AAFA2-4656-4D19-AD60-FCB1E8A7163E}" type="presOf" srcId="{C9D034DA-DB8E-4956-B03A-29C75F6CCEAC}" destId="{DCC9FF93-CDFA-464A-A75F-C45C1317BB84}" srcOrd="0" destOrd="0" presId="urn:microsoft.com/office/officeart/2005/8/layout/lProcess2"/>
    <dgm:cxn modelId="{E297F0BC-766F-46B7-99B9-1589B5671962}" type="presOf" srcId="{2CB9DBDF-9A0C-4096-9173-9F2F590692AD}" destId="{1F34CE8E-6A1E-4673-AD9E-567525E2D530}" srcOrd="1" destOrd="0" presId="urn:microsoft.com/office/officeart/2005/8/layout/lProcess2"/>
    <dgm:cxn modelId="{208724CC-35FC-43FF-8498-5288CB433911}" srcId="{2CB9DBDF-9A0C-4096-9173-9F2F590692AD}" destId="{62BF7997-BA99-43F5-92E7-85147B011763}" srcOrd="0" destOrd="0" parTransId="{FAA15411-15DC-4632-9E13-418A820747A3}" sibTransId="{2F3219CF-E534-4595-82D0-7227076D5455}"/>
    <dgm:cxn modelId="{204890DD-FA65-44F9-91A7-7821F2EEE65E}" type="presOf" srcId="{0AEA3E20-0A49-4A92-8B5F-BA0749CD9E33}" destId="{3A36EDDC-26C9-41BA-B1A6-7FE662FBFCF3}" srcOrd="1" destOrd="0" presId="urn:microsoft.com/office/officeart/2005/8/layout/lProcess2"/>
    <dgm:cxn modelId="{B40624EC-55AB-48FC-A229-D9D0EE1D6D14}" srcId="{2CB9DBDF-9A0C-4096-9173-9F2F590692AD}" destId="{5EFD3B03-1A77-42E6-8CAD-44AC5D0FA50F}" srcOrd="1" destOrd="0" parTransId="{80A5A8DC-E2A5-49C9-981C-5AE2A5F68FF9}" sibTransId="{48A40488-9E85-4DCC-9C2A-A82F1B1473E0}"/>
    <dgm:cxn modelId="{44FABAEF-96DC-49D0-BF68-54C31FA3F06B}" srcId="{A86AE60B-070A-4D9A-AF8B-43D0DE0BCB56}" destId="{0AEA3E20-0A49-4A92-8B5F-BA0749CD9E33}" srcOrd="2" destOrd="0" parTransId="{903DA798-43CC-4FA9-84BC-D312DAC14C09}" sibTransId="{BA1A320B-09F7-4786-B205-FA61847B099E}"/>
    <dgm:cxn modelId="{785BACF6-DBA7-429F-BF6B-3D343D4DE008}" type="presOf" srcId="{0AEA3E20-0A49-4A92-8B5F-BA0749CD9E33}" destId="{EF468167-C67C-49C2-839A-C622F06CAB6F}" srcOrd="0" destOrd="0" presId="urn:microsoft.com/office/officeart/2005/8/layout/lProcess2"/>
    <dgm:cxn modelId="{2DD667C5-C682-47CD-B28C-CEBBFEE0149E}" type="presParOf" srcId="{27212398-99A9-4096-BBE7-6DC5849B653C}" destId="{5269004A-CC66-4653-917D-A8F449CA4D6D}" srcOrd="0" destOrd="0" presId="urn:microsoft.com/office/officeart/2005/8/layout/lProcess2"/>
    <dgm:cxn modelId="{98915CDC-836D-48B2-81AE-BAB879B9ED61}" type="presParOf" srcId="{5269004A-CC66-4653-917D-A8F449CA4D6D}" destId="{DCC9FF93-CDFA-464A-A75F-C45C1317BB84}" srcOrd="0" destOrd="0" presId="urn:microsoft.com/office/officeart/2005/8/layout/lProcess2"/>
    <dgm:cxn modelId="{82ED4958-4F37-4E28-B4A5-D80DD0830589}" type="presParOf" srcId="{5269004A-CC66-4653-917D-A8F449CA4D6D}" destId="{361A989A-9FFE-49D5-BC5B-C92E7DD08C70}" srcOrd="1" destOrd="0" presId="urn:microsoft.com/office/officeart/2005/8/layout/lProcess2"/>
    <dgm:cxn modelId="{1F568C40-10CA-427C-9CD3-BBF9B7F1E499}" type="presParOf" srcId="{5269004A-CC66-4653-917D-A8F449CA4D6D}" destId="{AB62D1E5-68F5-45B5-BC79-35E7402B9309}" srcOrd="2" destOrd="0" presId="urn:microsoft.com/office/officeart/2005/8/layout/lProcess2"/>
    <dgm:cxn modelId="{158AC660-4EE1-42D2-9AE5-9D90CD9BA262}" type="presParOf" srcId="{AB62D1E5-68F5-45B5-BC79-35E7402B9309}" destId="{39446C4D-EFE8-4306-B48B-CE14890BF033}" srcOrd="0" destOrd="0" presId="urn:microsoft.com/office/officeart/2005/8/layout/lProcess2"/>
    <dgm:cxn modelId="{8BAB4482-4299-4D53-BE11-FD69655A2A38}" type="presParOf" srcId="{39446C4D-EFE8-4306-B48B-CE14890BF033}" destId="{2F338595-CD75-4FCF-99A6-2D0510C390DF}" srcOrd="0" destOrd="0" presId="urn:microsoft.com/office/officeart/2005/8/layout/lProcess2"/>
    <dgm:cxn modelId="{BEA4B06A-E43A-46CD-B5CD-C14B7CF6890E}" type="presParOf" srcId="{39446C4D-EFE8-4306-B48B-CE14890BF033}" destId="{21A1EA7A-73D2-406F-BCEB-8DEA3F3A8C55}" srcOrd="1" destOrd="0" presId="urn:microsoft.com/office/officeart/2005/8/layout/lProcess2"/>
    <dgm:cxn modelId="{6963932E-7E2F-482E-809C-9909E40BBEB0}" type="presParOf" srcId="{39446C4D-EFE8-4306-B48B-CE14890BF033}" destId="{5F59A801-19F6-4C56-9FE2-66C6F97CEA08}" srcOrd="2" destOrd="0" presId="urn:microsoft.com/office/officeart/2005/8/layout/lProcess2"/>
    <dgm:cxn modelId="{75D42F74-25A7-49C4-B7B0-ABFBE7C67158}" type="presParOf" srcId="{39446C4D-EFE8-4306-B48B-CE14890BF033}" destId="{93F10F76-857B-4222-82DB-D908CE73CF75}" srcOrd="3" destOrd="0" presId="urn:microsoft.com/office/officeart/2005/8/layout/lProcess2"/>
    <dgm:cxn modelId="{04D7550D-35DF-4269-8B36-D0E203436F93}" type="presParOf" srcId="{39446C4D-EFE8-4306-B48B-CE14890BF033}" destId="{BA477C50-0B7B-4A7A-8C9D-36169BA755E3}" srcOrd="4" destOrd="0" presId="urn:microsoft.com/office/officeart/2005/8/layout/lProcess2"/>
    <dgm:cxn modelId="{9CA7A31B-E60B-493B-8E9A-5C0D065CA1B3}" type="presParOf" srcId="{27212398-99A9-4096-BBE7-6DC5849B653C}" destId="{CD503A7F-784D-4FF4-A2F5-8DF8E8FAB8C6}" srcOrd="1" destOrd="0" presId="urn:microsoft.com/office/officeart/2005/8/layout/lProcess2"/>
    <dgm:cxn modelId="{305B54FD-65A9-4D40-AE16-90FD5C0EB432}" type="presParOf" srcId="{27212398-99A9-4096-BBE7-6DC5849B653C}" destId="{05CFE40A-EE31-4C59-8259-EB43D7FD2ED2}" srcOrd="2" destOrd="0" presId="urn:microsoft.com/office/officeart/2005/8/layout/lProcess2"/>
    <dgm:cxn modelId="{58A946AF-27EB-4B5B-99E6-1C8354C5B6DF}" type="presParOf" srcId="{05CFE40A-EE31-4C59-8259-EB43D7FD2ED2}" destId="{44F8A94C-ADB8-4FBD-8B5A-EE7E35D75EE7}" srcOrd="0" destOrd="0" presId="urn:microsoft.com/office/officeart/2005/8/layout/lProcess2"/>
    <dgm:cxn modelId="{3E7A31EC-D6B8-43CC-88F4-48731DC0B13A}" type="presParOf" srcId="{05CFE40A-EE31-4C59-8259-EB43D7FD2ED2}" destId="{1F34CE8E-6A1E-4673-AD9E-567525E2D530}" srcOrd="1" destOrd="0" presId="urn:microsoft.com/office/officeart/2005/8/layout/lProcess2"/>
    <dgm:cxn modelId="{A6C9BB16-39F5-4CCD-A6EC-26F8723BE813}" type="presParOf" srcId="{05CFE40A-EE31-4C59-8259-EB43D7FD2ED2}" destId="{3836340B-A9A4-4C66-801D-90570CA49104}" srcOrd="2" destOrd="0" presId="urn:microsoft.com/office/officeart/2005/8/layout/lProcess2"/>
    <dgm:cxn modelId="{A8D86685-B9B9-4075-A304-D73DD39298FF}" type="presParOf" srcId="{3836340B-A9A4-4C66-801D-90570CA49104}" destId="{95349DDC-D086-4479-9FCA-629D37A69F7D}" srcOrd="0" destOrd="0" presId="urn:microsoft.com/office/officeart/2005/8/layout/lProcess2"/>
    <dgm:cxn modelId="{90285D1A-14F0-4642-93D7-4D9E027FCC21}" type="presParOf" srcId="{95349DDC-D086-4479-9FCA-629D37A69F7D}" destId="{B4A550CE-CD38-41E5-9F2F-2C3112163B89}" srcOrd="0" destOrd="0" presId="urn:microsoft.com/office/officeart/2005/8/layout/lProcess2"/>
    <dgm:cxn modelId="{7AA56476-DD38-47BE-9667-474364857B31}" type="presParOf" srcId="{95349DDC-D086-4479-9FCA-629D37A69F7D}" destId="{5ED5FF94-FBEE-4713-84CC-54959EB94921}" srcOrd="1" destOrd="0" presId="urn:microsoft.com/office/officeart/2005/8/layout/lProcess2"/>
    <dgm:cxn modelId="{BD2C9D45-411A-4411-85F6-9630254FA411}" type="presParOf" srcId="{95349DDC-D086-4479-9FCA-629D37A69F7D}" destId="{0DB0854C-EC79-4AA8-92B3-F322943A643E}" srcOrd="2" destOrd="0" presId="urn:microsoft.com/office/officeart/2005/8/layout/lProcess2"/>
    <dgm:cxn modelId="{29511C7D-5303-479A-860E-EEA676400AC1}" type="presParOf" srcId="{27212398-99A9-4096-BBE7-6DC5849B653C}" destId="{817CC127-D50D-4F87-9AF7-3DC370965C5B}" srcOrd="3" destOrd="0" presId="urn:microsoft.com/office/officeart/2005/8/layout/lProcess2"/>
    <dgm:cxn modelId="{D0296203-133C-40D4-99A3-B5FD6AFE4485}" type="presParOf" srcId="{27212398-99A9-4096-BBE7-6DC5849B653C}" destId="{4D4900C9-4DF9-4BFA-A8CB-1E6450676201}" srcOrd="4" destOrd="0" presId="urn:microsoft.com/office/officeart/2005/8/layout/lProcess2"/>
    <dgm:cxn modelId="{B51AC1FD-8C4D-4A7A-B9BE-7EE4460EC939}" type="presParOf" srcId="{4D4900C9-4DF9-4BFA-A8CB-1E6450676201}" destId="{EF468167-C67C-49C2-839A-C622F06CAB6F}" srcOrd="0" destOrd="0" presId="urn:microsoft.com/office/officeart/2005/8/layout/lProcess2"/>
    <dgm:cxn modelId="{EB146452-AE35-413E-B03B-08B758A6397A}" type="presParOf" srcId="{4D4900C9-4DF9-4BFA-A8CB-1E6450676201}" destId="{3A36EDDC-26C9-41BA-B1A6-7FE662FBFCF3}" srcOrd="1" destOrd="0" presId="urn:microsoft.com/office/officeart/2005/8/layout/lProcess2"/>
    <dgm:cxn modelId="{AE09551D-58F9-4A28-9191-FA7A4F1D68FC}" type="presParOf" srcId="{4D4900C9-4DF9-4BFA-A8CB-1E6450676201}" destId="{644D37D8-159C-446E-9C06-2A90C6D0F98E}" srcOrd="2" destOrd="0" presId="urn:microsoft.com/office/officeart/2005/8/layout/lProcess2"/>
    <dgm:cxn modelId="{2289AC73-D87E-4AB3-8FCD-02388E956452}" type="presParOf" srcId="{644D37D8-159C-446E-9C06-2A90C6D0F98E}" destId="{5FB75FAD-B4FE-4D33-9541-524E6796E253}" srcOrd="0" destOrd="0" presId="urn:microsoft.com/office/officeart/2005/8/layout/lProcess2"/>
    <dgm:cxn modelId="{3A956E1A-432D-4EBB-A0DB-3167A0A9A879}" type="presParOf" srcId="{5FB75FAD-B4FE-4D33-9541-524E6796E253}" destId="{5C1C18C3-C47A-4638-B279-1003E32A55A0}" srcOrd="0" destOrd="0" presId="urn:microsoft.com/office/officeart/2005/8/layout/lProcess2"/>
    <dgm:cxn modelId="{4695081C-0E63-43D0-8BBD-7998CCB361BE}" type="presParOf" srcId="{5FB75FAD-B4FE-4D33-9541-524E6796E253}" destId="{1AD0C792-2126-442A-B9C8-608E4454A8A7}" srcOrd="1" destOrd="0" presId="urn:microsoft.com/office/officeart/2005/8/layout/lProcess2"/>
    <dgm:cxn modelId="{D3F9DC63-1DAE-4B89-9EFC-9D9A2110AF7A}" type="presParOf" srcId="{5FB75FAD-B4FE-4D33-9541-524E6796E253}" destId="{712EDBDB-0C55-41E5-BA54-7617EC1837A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9D034DA-DB8E-4956-B03A-29C75F6CCEAC}">
      <dgm:prSet phldrT="[Text]" custT="1"/>
      <dgm:spPr>
        <a:solidFill>
          <a:schemeClr val="bg2"/>
        </a:solidFill>
      </dgm:spPr>
      <dgm:t>
        <a:bodyPr/>
        <a:lstStyle/>
        <a:p>
          <a:r>
            <a:rPr lang="en-US" sz="1600" dirty="0">
              <a:solidFill>
                <a:schemeClr val="tx2"/>
              </a:solidFill>
              <a:cs typeface="Arial" panose="020B0604020202020204" pitchFamily="34" charset="0"/>
            </a:rPr>
            <a:t>Asymptomatic</a:t>
          </a:r>
          <a:endParaRPr lang="en-US" sz="1600" dirty="0"/>
        </a:p>
      </dgm:t>
    </dgm:pt>
    <dgm:pt modelId="{EECCBB25-5895-44BE-8193-A44AB29F0C11}" type="parTrans" cxnId="{29076922-475B-49BB-8B65-71A06EDB1A59}">
      <dgm:prSet/>
      <dgm:spPr/>
      <dgm:t>
        <a:bodyPr/>
        <a:lstStyle/>
        <a:p>
          <a:endParaRPr lang="en-US"/>
        </a:p>
      </dgm:t>
    </dgm:pt>
    <dgm:pt modelId="{ABDF8AAD-3C03-4DD4-8939-42ECDD5BE967}" type="sibTrans" cxnId="{29076922-475B-49BB-8B65-71A06EDB1A59}">
      <dgm:prSet/>
      <dgm:spPr/>
      <dgm:t>
        <a:bodyPr/>
        <a:lstStyle/>
        <a:p>
          <a:endParaRPr lang="en-US"/>
        </a:p>
      </dgm:t>
    </dgm:pt>
    <dgm:pt modelId="{769B9F8E-7B82-4582-A45B-0569850E0362}">
      <dgm:prSet phldrT="[Text]" custT="1"/>
      <dgm:spPr>
        <a:solidFill>
          <a:schemeClr val="bg2"/>
        </a:solidFill>
        <a:ln>
          <a:noFill/>
        </a:ln>
      </dgm:spPr>
      <dgm:t>
        <a:bodyPr/>
        <a:lstStyle/>
        <a:p>
          <a:r>
            <a:rPr lang="en-US" sz="1050" dirty="0">
              <a:solidFill>
                <a:schemeClr val="tx2"/>
              </a:solidFill>
            </a:rPr>
            <a:t> </a:t>
          </a:r>
        </a:p>
      </dgm:t>
    </dgm:pt>
    <dgm:pt modelId="{C3D98E48-F8E4-4A4C-8697-F7692835C6F5}" type="parTrans" cxnId="{D3589BEB-10A5-4EE1-B044-594EBF26486B}">
      <dgm:prSet/>
      <dgm:spPr/>
      <dgm:t>
        <a:bodyPr/>
        <a:lstStyle/>
        <a:p>
          <a:endParaRPr lang="en-US"/>
        </a:p>
      </dgm:t>
    </dgm:pt>
    <dgm:pt modelId="{A53E673C-6C6D-43FE-BA0C-C75422B2585D}" type="sibTrans" cxnId="{D3589BEB-10A5-4EE1-B044-594EBF26486B}">
      <dgm:prSet/>
      <dgm:spPr/>
      <dgm:t>
        <a:bodyPr/>
        <a:lstStyle/>
        <a:p>
          <a:endParaRPr lang="en-US"/>
        </a:p>
      </dgm:t>
    </dgm:pt>
    <dgm:pt modelId="{2CB9DBDF-9A0C-4096-9173-9F2F590692AD}">
      <dgm:prSet phldrT="[Text]" custT="1"/>
      <dgm:spPr>
        <a:solidFill>
          <a:schemeClr val="bg2"/>
        </a:solidFill>
      </dgm:spPr>
      <dgm:t>
        <a:bodyPr/>
        <a:lstStyle/>
        <a:p>
          <a:r>
            <a:rPr lang="en-US" sz="1600" dirty="0"/>
            <a:t>General Symptoms</a:t>
          </a:r>
        </a:p>
      </dgm:t>
    </dgm:pt>
    <dgm:pt modelId="{49B919B8-C609-4B75-A3C7-D5FC664AF13C}" type="parTrans" cxnId="{7ED1CC64-0522-4B22-9AD5-AB655E6201DC}">
      <dgm:prSet/>
      <dgm:spPr/>
      <dgm:t>
        <a:bodyPr/>
        <a:lstStyle/>
        <a:p>
          <a:endParaRPr lang="en-US"/>
        </a:p>
      </dgm:t>
    </dgm:pt>
    <dgm:pt modelId="{FAA0D767-3C02-455B-994D-E6777216F1CB}" type="sibTrans" cxnId="{7ED1CC64-0522-4B22-9AD5-AB655E6201DC}">
      <dgm:prSet/>
      <dgm:spPr/>
      <dgm:t>
        <a:bodyPr/>
        <a:lstStyle/>
        <a:p>
          <a:endParaRPr lang="en-US"/>
        </a:p>
      </dgm:t>
    </dgm:pt>
    <dgm:pt modelId="{0AEA3E20-0A49-4A92-8B5F-BA0749CD9E33}">
      <dgm:prSet phldrT="[Text]" custT="1"/>
      <dgm:spPr>
        <a:solidFill>
          <a:schemeClr val="bg2"/>
        </a:solidFill>
      </dgm:spPr>
      <dgm:t>
        <a:bodyPr/>
        <a:lstStyle/>
        <a:p>
          <a:r>
            <a:rPr lang="en-US" sz="1600" dirty="0">
              <a:solidFill>
                <a:schemeClr val="tx2"/>
              </a:solidFill>
              <a:cs typeface="Arial" panose="020B0604020202020204" pitchFamily="34" charset="0"/>
            </a:rPr>
            <a:t>Sudden Complications </a:t>
          </a:r>
          <a:endParaRPr lang="en-US" sz="1600" dirty="0"/>
        </a:p>
      </dgm:t>
    </dgm:pt>
    <dgm:pt modelId="{903DA798-43CC-4FA9-84BC-D312DAC14C09}" type="parTrans" cxnId="{44FABAEF-96DC-49D0-BF68-54C31FA3F06B}">
      <dgm:prSet/>
      <dgm:spPr/>
      <dgm:t>
        <a:bodyPr/>
        <a:lstStyle/>
        <a:p>
          <a:endParaRPr lang="en-US"/>
        </a:p>
      </dgm:t>
    </dgm:pt>
    <dgm:pt modelId="{BA1A320B-09F7-4786-B205-FA61847B099E}" type="sibTrans" cxnId="{44FABAEF-96DC-49D0-BF68-54C31FA3F06B}">
      <dgm:prSet/>
      <dgm:spPr/>
      <dgm:t>
        <a:bodyPr/>
        <a:lstStyle/>
        <a:p>
          <a:endParaRPr lang="en-US"/>
        </a:p>
      </dgm:t>
    </dgm:pt>
    <dgm:pt modelId="{41FA22B2-9876-4139-9B9A-3186350F0626}">
      <dgm:prSet custT="1"/>
      <dgm:spPr>
        <a:solidFill>
          <a:schemeClr val="bg2"/>
        </a:solidFill>
        <a:ln>
          <a:noFill/>
        </a:ln>
      </dgm:spPr>
      <dgm:t>
        <a:bodyPr/>
        <a:lstStyle/>
        <a:p>
          <a:r>
            <a:rPr lang="en-US" sz="1050" dirty="0">
              <a:solidFill>
                <a:schemeClr val="tx2"/>
              </a:solidFill>
            </a:rPr>
            <a:t> </a:t>
          </a:r>
        </a:p>
      </dgm:t>
    </dgm:pt>
    <dgm:pt modelId="{C86A8F76-3594-4B8B-BAEC-BA821E5C89F3}" type="parTrans" cxnId="{25FC57CC-A789-49EA-8350-1D61B9442491}">
      <dgm:prSet/>
      <dgm:spPr/>
      <dgm:t>
        <a:bodyPr/>
        <a:lstStyle/>
        <a:p>
          <a:endParaRPr lang="en-US"/>
        </a:p>
      </dgm:t>
    </dgm:pt>
    <dgm:pt modelId="{DEDAEFC3-4C7E-4038-ADC3-CC2906BAF209}" type="sibTrans" cxnId="{25FC57CC-A789-49EA-8350-1D61B9442491}">
      <dgm:prSet/>
      <dgm:spPr/>
      <dgm:t>
        <a:bodyPr/>
        <a:lstStyle/>
        <a:p>
          <a:endParaRPr lang="en-US"/>
        </a:p>
      </dgm:t>
    </dgm:pt>
    <dgm:pt modelId="{ADBC7E52-A964-48E4-8B18-079E33D20923}">
      <dgm:prSet phldrT="[Text]"/>
      <dgm:spPr>
        <a:solidFill>
          <a:schemeClr val="bg1"/>
        </a:solidFill>
        <a:ln>
          <a:noFill/>
        </a:ln>
      </dgm:spPr>
      <dgm:t>
        <a:bodyPr/>
        <a:lstStyle/>
        <a:p>
          <a:r>
            <a:rPr lang="en-US" dirty="0">
              <a:solidFill>
                <a:schemeClr val="tx2"/>
              </a:solidFill>
            </a:rPr>
            <a:t>Gradual Development of Infection</a:t>
          </a:r>
        </a:p>
      </dgm:t>
    </dgm:pt>
    <dgm:pt modelId="{1B652835-DB73-4915-8C85-C46DC0EBC8AE}" type="parTrans" cxnId="{C55352FC-AAC3-4F61-A316-EBC8E26B5708}">
      <dgm:prSet/>
      <dgm:spPr/>
      <dgm:t>
        <a:bodyPr/>
        <a:lstStyle/>
        <a:p>
          <a:endParaRPr lang="en-US"/>
        </a:p>
      </dgm:t>
    </dgm:pt>
    <dgm:pt modelId="{E4CFD288-47A0-449E-B86A-1691F7DD8757}" type="sibTrans" cxnId="{C55352FC-AAC3-4F61-A316-EBC8E26B5708}">
      <dgm:prSet/>
      <dgm:spPr/>
      <dgm:t>
        <a:bodyPr/>
        <a:lstStyle/>
        <a:p>
          <a:endParaRPr lang="en-US"/>
        </a:p>
      </dgm:t>
    </dgm:pt>
    <dgm:pt modelId="{D13BCC2F-FCD8-4A98-8DA1-E8E25BCA284D}">
      <dgm:prSet/>
      <dgm:spPr>
        <a:solidFill>
          <a:schemeClr val="bg1"/>
        </a:solidFill>
        <a:ln>
          <a:noFill/>
        </a:ln>
      </dgm:spPr>
      <dgm:t>
        <a:bodyPr/>
        <a:lstStyle/>
        <a:p>
          <a:r>
            <a:rPr lang="en-US" dirty="0">
              <a:solidFill>
                <a:schemeClr val="tx2"/>
              </a:solidFill>
            </a:rPr>
            <a:t>Vomiting</a:t>
          </a:r>
        </a:p>
      </dgm:t>
    </dgm:pt>
    <dgm:pt modelId="{DBE71A7D-145D-4A08-A112-79143170269B}" type="parTrans" cxnId="{ADB23A81-C024-4ABA-9939-06CB4A721A10}">
      <dgm:prSet/>
      <dgm:spPr/>
      <dgm:t>
        <a:bodyPr/>
        <a:lstStyle/>
        <a:p>
          <a:endParaRPr lang="en-US"/>
        </a:p>
      </dgm:t>
    </dgm:pt>
    <dgm:pt modelId="{6B1DA005-071E-4330-8828-1B34F6AC5C83}" type="sibTrans" cxnId="{ADB23A81-C024-4ABA-9939-06CB4A721A10}">
      <dgm:prSet/>
      <dgm:spPr/>
      <dgm:t>
        <a:bodyPr/>
        <a:lstStyle/>
        <a:p>
          <a:endParaRPr lang="en-US"/>
        </a:p>
      </dgm:t>
    </dgm:pt>
    <dgm:pt modelId="{95B84468-1179-400C-B06D-DC4F4876F5D1}">
      <dgm:prSet/>
      <dgm:spPr>
        <a:solidFill>
          <a:schemeClr val="bg1"/>
        </a:solidFill>
        <a:ln>
          <a:noFill/>
        </a:ln>
      </dgm:spPr>
      <dgm:t>
        <a:bodyPr/>
        <a:lstStyle/>
        <a:p>
          <a:r>
            <a:rPr lang="en-US" dirty="0">
              <a:solidFill>
                <a:schemeClr val="tx2"/>
              </a:solidFill>
            </a:rPr>
            <a:t>Tired/Not Energetic</a:t>
          </a:r>
        </a:p>
      </dgm:t>
    </dgm:pt>
    <dgm:pt modelId="{FF52534B-C743-4887-B190-B89CF0C45E80}" type="parTrans" cxnId="{07BD52F9-7FD3-4615-961A-D00FEBDCC88A}">
      <dgm:prSet/>
      <dgm:spPr/>
      <dgm:t>
        <a:bodyPr/>
        <a:lstStyle/>
        <a:p>
          <a:endParaRPr lang="en-US"/>
        </a:p>
      </dgm:t>
    </dgm:pt>
    <dgm:pt modelId="{A6EE4DEC-AC1F-43B2-82C4-044FEF7CAC65}" type="sibTrans" cxnId="{07BD52F9-7FD3-4615-961A-D00FEBDCC88A}">
      <dgm:prSet/>
      <dgm:spPr/>
      <dgm:t>
        <a:bodyPr/>
        <a:lstStyle/>
        <a:p>
          <a:endParaRPr lang="en-US"/>
        </a:p>
      </dgm:t>
    </dgm:pt>
    <dgm:pt modelId="{EDCA2B42-714F-49A0-B7FC-016C3DC10C66}">
      <dgm:prSet phldrT="[Text]"/>
      <dgm:spPr>
        <a:solidFill>
          <a:schemeClr val="bg1"/>
        </a:solidFill>
        <a:ln>
          <a:noFill/>
        </a:ln>
      </dgm:spPr>
      <dgm:t>
        <a:bodyPr/>
        <a:lstStyle/>
        <a:p>
          <a:r>
            <a:rPr lang="en-US" dirty="0">
              <a:solidFill>
                <a:schemeClr val="tx2"/>
              </a:solidFill>
            </a:rPr>
            <a:t>Fussy/Restless</a:t>
          </a:r>
        </a:p>
      </dgm:t>
    </dgm:pt>
    <dgm:pt modelId="{7EDAB0DB-24CF-4839-9431-60090DF5FC62}" type="parTrans" cxnId="{325D4A38-C140-4087-B9C5-6F409C489F19}">
      <dgm:prSet/>
      <dgm:spPr/>
      <dgm:t>
        <a:bodyPr/>
        <a:lstStyle/>
        <a:p>
          <a:endParaRPr lang="en-US"/>
        </a:p>
      </dgm:t>
    </dgm:pt>
    <dgm:pt modelId="{61D2C677-CEA5-4E4C-8B30-E781F2E0BFBB}" type="sibTrans" cxnId="{325D4A38-C140-4087-B9C5-6F409C489F19}">
      <dgm:prSet/>
      <dgm:spPr/>
      <dgm:t>
        <a:bodyPr/>
        <a:lstStyle/>
        <a:p>
          <a:endParaRPr lang="en-US"/>
        </a:p>
      </dgm:t>
    </dgm:pt>
    <dgm:pt modelId="{129D2D27-0623-4D6A-A103-9E38A0DD21EA}">
      <dgm:prSet phldrT="[Text]"/>
      <dgm:spPr>
        <a:solidFill>
          <a:schemeClr val="bg1"/>
        </a:solidFill>
        <a:ln>
          <a:noFill/>
        </a:ln>
      </dgm:spPr>
      <dgm:t>
        <a:bodyPr/>
        <a:lstStyle/>
        <a:p>
          <a:r>
            <a:rPr lang="en-US" dirty="0">
              <a:solidFill>
                <a:schemeClr val="tx2"/>
              </a:solidFill>
              <a:cs typeface="Arial" panose="020B0604020202020204" pitchFamily="34" charset="0"/>
            </a:rPr>
            <a:t>Sudden Development of Infection</a:t>
          </a:r>
          <a:endParaRPr lang="en-US" dirty="0">
            <a:solidFill>
              <a:schemeClr val="tx2"/>
            </a:solidFill>
          </a:endParaRPr>
        </a:p>
      </dgm:t>
    </dgm:pt>
    <dgm:pt modelId="{3F165309-CD84-4044-B129-DE6D3DCE83A4}" type="parTrans" cxnId="{E82CA1B3-700C-4C53-8C56-F771179C6AC1}">
      <dgm:prSet/>
      <dgm:spPr/>
      <dgm:t>
        <a:bodyPr/>
        <a:lstStyle/>
        <a:p>
          <a:endParaRPr lang="en-US"/>
        </a:p>
      </dgm:t>
    </dgm:pt>
    <dgm:pt modelId="{21C3D59C-A571-42D0-B0B6-4D341725FE16}" type="sibTrans" cxnId="{E82CA1B3-700C-4C53-8C56-F771179C6AC1}">
      <dgm:prSet/>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 modelId="{5269004A-CC66-4653-917D-A8F449CA4D6D}" type="pres">
      <dgm:prSet presAssocID="{C9D034DA-DB8E-4956-B03A-29C75F6CCEAC}" presName="compNode" presStyleCnt="0"/>
      <dgm:spPr/>
    </dgm:pt>
    <dgm:pt modelId="{DCC9FF93-CDFA-464A-A75F-C45C1317BB84}" type="pres">
      <dgm:prSet presAssocID="{C9D034DA-DB8E-4956-B03A-29C75F6CCEAC}" presName="aNode" presStyleLbl="bgShp" presStyleIdx="0" presStyleCnt="3"/>
      <dgm:spPr/>
    </dgm:pt>
    <dgm:pt modelId="{361A989A-9FFE-49D5-BC5B-C92E7DD08C70}" type="pres">
      <dgm:prSet presAssocID="{C9D034DA-DB8E-4956-B03A-29C75F6CCEAC}" presName="textNode" presStyleLbl="bgShp" presStyleIdx="0" presStyleCnt="3"/>
      <dgm:spPr/>
    </dgm:pt>
    <dgm:pt modelId="{AB62D1E5-68F5-45B5-BC79-35E7402B9309}" type="pres">
      <dgm:prSet presAssocID="{C9D034DA-DB8E-4956-B03A-29C75F6CCEAC}" presName="compChildNode" presStyleCnt="0"/>
      <dgm:spPr/>
    </dgm:pt>
    <dgm:pt modelId="{39446C4D-EFE8-4306-B48B-CE14890BF033}" type="pres">
      <dgm:prSet presAssocID="{C9D034DA-DB8E-4956-B03A-29C75F6CCEAC}" presName="theInnerList" presStyleCnt="0"/>
      <dgm:spPr/>
    </dgm:pt>
    <dgm:pt modelId="{B667F59D-AF01-4DEE-9665-3BA5CA76A807}" type="pres">
      <dgm:prSet presAssocID="{ADBC7E52-A964-48E4-8B18-079E33D20923}" presName="childNode" presStyleLbl="node1" presStyleIdx="0" presStyleCnt="7">
        <dgm:presLayoutVars>
          <dgm:bulletEnabled val="1"/>
        </dgm:presLayoutVars>
      </dgm:prSet>
      <dgm:spPr/>
    </dgm:pt>
    <dgm:pt modelId="{B5A4AAA5-12C7-42E0-A07F-0FC0DBD78911}" type="pres">
      <dgm:prSet presAssocID="{ADBC7E52-A964-48E4-8B18-079E33D20923}" presName="aSpace2" presStyleCnt="0"/>
      <dgm:spPr/>
    </dgm:pt>
    <dgm:pt modelId="{45A6A965-9598-417E-9FE7-9420FC64036A}" type="pres">
      <dgm:prSet presAssocID="{769B9F8E-7B82-4582-A45B-0569850E0362}" presName="childNode" presStyleLbl="node1" presStyleIdx="1" presStyleCnt="7">
        <dgm:presLayoutVars>
          <dgm:bulletEnabled val="1"/>
        </dgm:presLayoutVars>
      </dgm:prSet>
      <dgm:spPr/>
    </dgm:pt>
    <dgm:pt modelId="{CD503A7F-784D-4FF4-A2F5-8DF8E8FAB8C6}" type="pres">
      <dgm:prSet presAssocID="{C9D034DA-DB8E-4956-B03A-29C75F6CCEAC}" presName="aSpace" presStyleCnt="0"/>
      <dgm:spPr/>
    </dgm:pt>
    <dgm:pt modelId="{05CFE40A-EE31-4C59-8259-EB43D7FD2ED2}" type="pres">
      <dgm:prSet presAssocID="{2CB9DBDF-9A0C-4096-9173-9F2F590692AD}" presName="compNode" presStyleCnt="0"/>
      <dgm:spPr/>
    </dgm:pt>
    <dgm:pt modelId="{44F8A94C-ADB8-4FBD-8B5A-EE7E35D75EE7}" type="pres">
      <dgm:prSet presAssocID="{2CB9DBDF-9A0C-4096-9173-9F2F590692AD}" presName="aNode" presStyleLbl="bgShp" presStyleIdx="1" presStyleCnt="3"/>
      <dgm:spPr/>
    </dgm:pt>
    <dgm:pt modelId="{1F34CE8E-6A1E-4673-AD9E-567525E2D530}" type="pres">
      <dgm:prSet presAssocID="{2CB9DBDF-9A0C-4096-9173-9F2F590692AD}" presName="textNode" presStyleLbl="bgShp" presStyleIdx="1" presStyleCnt="3"/>
      <dgm:spPr/>
    </dgm:pt>
    <dgm:pt modelId="{3836340B-A9A4-4C66-801D-90570CA49104}" type="pres">
      <dgm:prSet presAssocID="{2CB9DBDF-9A0C-4096-9173-9F2F590692AD}" presName="compChildNode" presStyleCnt="0"/>
      <dgm:spPr/>
    </dgm:pt>
    <dgm:pt modelId="{95349DDC-D086-4479-9FCA-629D37A69F7D}" type="pres">
      <dgm:prSet presAssocID="{2CB9DBDF-9A0C-4096-9173-9F2F590692AD}" presName="theInnerList" presStyleCnt="0"/>
      <dgm:spPr/>
    </dgm:pt>
    <dgm:pt modelId="{4AC7C36A-5FDE-4BD8-ABB2-6FC43556DB63}" type="pres">
      <dgm:prSet presAssocID="{D13BCC2F-FCD8-4A98-8DA1-E8E25BCA284D}" presName="childNode" presStyleLbl="node1" presStyleIdx="2" presStyleCnt="7">
        <dgm:presLayoutVars>
          <dgm:bulletEnabled val="1"/>
        </dgm:presLayoutVars>
      </dgm:prSet>
      <dgm:spPr/>
    </dgm:pt>
    <dgm:pt modelId="{E3A95F51-D8E4-4DD4-A0C3-75B41B8E5011}" type="pres">
      <dgm:prSet presAssocID="{D13BCC2F-FCD8-4A98-8DA1-E8E25BCA284D}" presName="aSpace2" presStyleCnt="0"/>
      <dgm:spPr/>
    </dgm:pt>
    <dgm:pt modelId="{FA041321-2552-4958-9320-2CDB6565CC91}" type="pres">
      <dgm:prSet presAssocID="{95B84468-1179-400C-B06D-DC4F4876F5D1}" presName="childNode" presStyleLbl="node1" presStyleIdx="3" presStyleCnt="7">
        <dgm:presLayoutVars>
          <dgm:bulletEnabled val="1"/>
        </dgm:presLayoutVars>
      </dgm:prSet>
      <dgm:spPr/>
    </dgm:pt>
    <dgm:pt modelId="{A0695721-4CB6-4A63-BF5D-15D315EA56D9}" type="pres">
      <dgm:prSet presAssocID="{95B84468-1179-400C-B06D-DC4F4876F5D1}" presName="aSpace2" presStyleCnt="0"/>
      <dgm:spPr/>
    </dgm:pt>
    <dgm:pt modelId="{994473D9-E0DC-4836-B3E9-D62F3F935EF5}" type="pres">
      <dgm:prSet presAssocID="{EDCA2B42-714F-49A0-B7FC-016C3DC10C66}" presName="childNode" presStyleLbl="node1" presStyleIdx="4" presStyleCnt="7">
        <dgm:presLayoutVars>
          <dgm:bulletEnabled val="1"/>
        </dgm:presLayoutVars>
      </dgm:prSet>
      <dgm:spPr/>
    </dgm:pt>
    <dgm:pt modelId="{817CC127-D50D-4F87-9AF7-3DC370965C5B}" type="pres">
      <dgm:prSet presAssocID="{2CB9DBDF-9A0C-4096-9173-9F2F590692AD}" presName="aSpace" presStyleCnt="0"/>
      <dgm:spPr/>
    </dgm:pt>
    <dgm:pt modelId="{4D4900C9-4DF9-4BFA-A8CB-1E6450676201}" type="pres">
      <dgm:prSet presAssocID="{0AEA3E20-0A49-4A92-8B5F-BA0749CD9E33}" presName="compNode" presStyleCnt="0"/>
      <dgm:spPr/>
    </dgm:pt>
    <dgm:pt modelId="{EF468167-C67C-49C2-839A-C622F06CAB6F}" type="pres">
      <dgm:prSet presAssocID="{0AEA3E20-0A49-4A92-8B5F-BA0749CD9E33}" presName="aNode" presStyleLbl="bgShp" presStyleIdx="2" presStyleCnt="3"/>
      <dgm:spPr/>
    </dgm:pt>
    <dgm:pt modelId="{3A36EDDC-26C9-41BA-B1A6-7FE662FBFCF3}" type="pres">
      <dgm:prSet presAssocID="{0AEA3E20-0A49-4A92-8B5F-BA0749CD9E33}" presName="textNode" presStyleLbl="bgShp" presStyleIdx="2" presStyleCnt="3"/>
      <dgm:spPr/>
    </dgm:pt>
    <dgm:pt modelId="{644D37D8-159C-446E-9C06-2A90C6D0F98E}" type="pres">
      <dgm:prSet presAssocID="{0AEA3E20-0A49-4A92-8B5F-BA0749CD9E33}" presName="compChildNode" presStyleCnt="0"/>
      <dgm:spPr/>
    </dgm:pt>
    <dgm:pt modelId="{5FB75FAD-B4FE-4D33-9541-524E6796E253}" type="pres">
      <dgm:prSet presAssocID="{0AEA3E20-0A49-4A92-8B5F-BA0749CD9E33}" presName="theInnerList" presStyleCnt="0"/>
      <dgm:spPr/>
    </dgm:pt>
    <dgm:pt modelId="{6C2407A1-B57A-4680-8D03-04F5284BA710}" type="pres">
      <dgm:prSet presAssocID="{129D2D27-0623-4D6A-A103-9E38A0DD21EA}" presName="childNode" presStyleLbl="node1" presStyleIdx="5" presStyleCnt="7">
        <dgm:presLayoutVars>
          <dgm:bulletEnabled val="1"/>
        </dgm:presLayoutVars>
      </dgm:prSet>
      <dgm:spPr/>
    </dgm:pt>
    <dgm:pt modelId="{A188C78D-4FBA-488E-809F-2DADD9E8BCE6}" type="pres">
      <dgm:prSet presAssocID="{129D2D27-0623-4D6A-A103-9E38A0DD21EA}" presName="aSpace2" presStyleCnt="0"/>
      <dgm:spPr/>
    </dgm:pt>
    <dgm:pt modelId="{FF11490A-0A44-47B2-85BA-9FD1CC063C90}" type="pres">
      <dgm:prSet presAssocID="{41FA22B2-9876-4139-9B9A-3186350F0626}" presName="childNode" presStyleLbl="node1" presStyleIdx="6" presStyleCnt="7">
        <dgm:presLayoutVars>
          <dgm:bulletEnabled val="1"/>
        </dgm:presLayoutVars>
      </dgm:prSet>
      <dgm:spPr/>
    </dgm:pt>
  </dgm:ptLst>
  <dgm:cxnLst>
    <dgm:cxn modelId="{6D6DDB17-5481-4FB7-A84E-E1A8FBD83049}" type="presOf" srcId="{769B9F8E-7B82-4582-A45B-0569850E0362}" destId="{45A6A965-9598-417E-9FE7-9420FC64036A}" srcOrd="0" destOrd="0" presId="urn:microsoft.com/office/officeart/2005/8/layout/lProcess2"/>
    <dgm:cxn modelId="{76FC381E-46FB-48CE-B014-EBC29ABC6DFA}" type="presOf" srcId="{EDCA2B42-714F-49A0-B7FC-016C3DC10C66}" destId="{994473D9-E0DC-4836-B3E9-D62F3F935EF5}" srcOrd="0" destOrd="0" presId="urn:microsoft.com/office/officeart/2005/8/layout/lProcess2"/>
    <dgm:cxn modelId="{29076922-475B-49BB-8B65-71A06EDB1A59}" srcId="{A86AE60B-070A-4D9A-AF8B-43D0DE0BCB56}" destId="{C9D034DA-DB8E-4956-B03A-29C75F6CCEAC}" srcOrd="0" destOrd="0" parTransId="{EECCBB25-5895-44BE-8193-A44AB29F0C11}" sibTransId="{ABDF8AAD-3C03-4DD4-8939-42ECDD5BE967}"/>
    <dgm:cxn modelId="{06FAAD26-C8B0-436C-ADC0-48DCD6773590}" type="presOf" srcId="{2CB9DBDF-9A0C-4096-9173-9F2F590692AD}" destId="{44F8A94C-ADB8-4FBD-8B5A-EE7E35D75EE7}" srcOrd="0" destOrd="0" presId="urn:microsoft.com/office/officeart/2005/8/layout/lProcess2"/>
    <dgm:cxn modelId="{325D4A38-C140-4087-B9C5-6F409C489F19}" srcId="{2CB9DBDF-9A0C-4096-9173-9F2F590692AD}" destId="{EDCA2B42-714F-49A0-B7FC-016C3DC10C66}" srcOrd="2" destOrd="0" parTransId="{7EDAB0DB-24CF-4839-9431-60090DF5FC62}" sibTransId="{61D2C677-CEA5-4E4C-8B30-E781F2E0BFBB}"/>
    <dgm:cxn modelId="{7ED1CC64-0522-4B22-9AD5-AB655E6201DC}" srcId="{A86AE60B-070A-4D9A-AF8B-43D0DE0BCB56}" destId="{2CB9DBDF-9A0C-4096-9173-9F2F590692AD}" srcOrd="1" destOrd="0" parTransId="{49B919B8-C609-4B75-A3C7-D5FC664AF13C}" sibTransId="{FAA0D767-3C02-455B-994D-E6777216F1CB}"/>
    <dgm:cxn modelId="{3179BF4D-DB08-487B-A41A-19E03484B46D}" type="presOf" srcId="{A86AE60B-070A-4D9A-AF8B-43D0DE0BCB56}" destId="{27212398-99A9-4096-BBE7-6DC5849B653C}" srcOrd="0" destOrd="0" presId="urn:microsoft.com/office/officeart/2005/8/layout/lProcess2"/>
    <dgm:cxn modelId="{A9FE9D7B-3709-454B-BF76-B6D7531B6F04}" type="presOf" srcId="{ADBC7E52-A964-48E4-8B18-079E33D20923}" destId="{B667F59D-AF01-4DEE-9665-3BA5CA76A807}" srcOrd="0" destOrd="0" presId="urn:microsoft.com/office/officeart/2005/8/layout/lProcess2"/>
    <dgm:cxn modelId="{FB4BC17F-ED27-415F-BFED-B4631A1628D8}" type="presOf" srcId="{D13BCC2F-FCD8-4A98-8DA1-E8E25BCA284D}" destId="{4AC7C36A-5FDE-4BD8-ABB2-6FC43556DB63}" srcOrd="0" destOrd="0" presId="urn:microsoft.com/office/officeart/2005/8/layout/lProcess2"/>
    <dgm:cxn modelId="{ADB23A81-C024-4ABA-9939-06CB4A721A10}" srcId="{2CB9DBDF-9A0C-4096-9173-9F2F590692AD}" destId="{D13BCC2F-FCD8-4A98-8DA1-E8E25BCA284D}" srcOrd="0" destOrd="0" parTransId="{DBE71A7D-145D-4A08-A112-79143170269B}" sibTransId="{6B1DA005-071E-4330-8828-1B34F6AC5C83}"/>
    <dgm:cxn modelId="{D44FCB83-CA3C-4C2E-934E-4868E06FC511}" type="presOf" srcId="{C9D034DA-DB8E-4956-B03A-29C75F6CCEAC}" destId="{361A989A-9FFE-49D5-BC5B-C92E7DD08C70}" srcOrd="1" destOrd="0" presId="urn:microsoft.com/office/officeart/2005/8/layout/lProcess2"/>
    <dgm:cxn modelId="{4B4C5488-8A36-4D1A-AD48-A3DA0A36A6BC}" type="presOf" srcId="{95B84468-1179-400C-B06D-DC4F4876F5D1}" destId="{FA041321-2552-4958-9320-2CDB6565CC91}" srcOrd="0" destOrd="0" presId="urn:microsoft.com/office/officeart/2005/8/layout/lProcess2"/>
    <dgm:cxn modelId="{07C59594-7EA3-4AD7-8AD7-547EDEE700CA}" type="presOf" srcId="{41FA22B2-9876-4139-9B9A-3186350F0626}" destId="{FF11490A-0A44-47B2-85BA-9FD1CC063C90}" srcOrd="0" destOrd="0" presId="urn:microsoft.com/office/officeart/2005/8/layout/lProcess2"/>
    <dgm:cxn modelId="{FB9900A0-2672-4C97-992C-A578DD1B04BE}" type="presOf" srcId="{129D2D27-0623-4D6A-A103-9E38A0DD21EA}" destId="{6C2407A1-B57A-4680-8D03-04F5284BA710}" srcOrd="0" destOrd="0" presId="urn:microsoft.com/office/officeart/2005/8/layout/lProcess2"/>
    <dgm:cxn modelId="{A05AAFA2-4656-4D19-AD60-FCB1E8A7163E}" type="presOf" srcId="{C9D034DA-DB8E-4956-B03A-29C75F6CCEAC}" destId="{DCC9FF93-CDFA-464A-A75F-C45C1317BB84}" srcOrd="0" destOrd="0" presId="urn:microsoft.com/office/officeart/2005/8/layout/lProcess2"/>
    <dgm:cxn modelId="{E82CA1B3-700C-4C53-8C56-F771179C6AC1}" srcId="{0AEA3E20-0A49-4A92-8B5F-BA0749CD9E33}" destId="{129D2D27-0623-4D6A-A103-9E38A0DD21EA}" srcOrd="0" destOrd="0" parTransId="{3F165309-CD84-4044-B129-DE6D3DCE83A4}" sibTransId="{21C3D59C-A571-42D0-B0B6-4D341725FE16}"/>
    <dgm:cxn modelId="{E297F0BC-766F-46B7-99B9-1589B5671962}" type="presOf" srcId="{2CB9DBDF-9A0C-4096-9173-9F2F590692AD}" destId="{1F34CE8E-6A1E-4673-AD9E-567525E2D530}" srcOrd="1" destOrd="0" presId="urn:microsoft.com/office/officeart/2005/8/layout/lProcess2"/>
    <dgm:cxn modelId="{25FC57CC-A789-49EA-8350-1D61B9442491}" srcId="{0AEA3E20-0A49-4A92-8B5F-BA0749CD9E33}" destId="{41FA22B2-9876-4139-9B9A-3186350F0626}" srcOrd="1" destOrd="0" parTransId="{C86A8F76-3594-4B8B-BAEC-BA821E5C89F3}" sibTransId="{DEDAEFC3-4C7E-4038-ADC3-CC2906BAF209}"/>
    <dgm:cxn modelId="{204890DD-FA65-44F9-91A7-7821F2EEE65E}" type="presOf" srcId="{0AEA3E20-0A49-4A92-8B5F-BA0749CD9E33}" destId="{3A36EDDC-26C9-41BA-B1A6-7FE662FBFCF3}" srcOrd="1" destOrd="0" presId="urn:microsoft.com/office/officeart/2005/8/layout/lProcess2"/>
    <dgm:cxn modelId="{D3589BEB-10A5-4EE1-B044-594EBF26486B}" srcId="{C9D034DA-DB8E-4956-B03A-29C75F6CCEAC}" destId="{769B9F8E-7B82-4582-A45B-0569850E0362}" srcOrd="1" destOrd="0" parTransId="{C3D98E48-F8E4-4A4C-8697-F7692835C6F5}" sibTransId="{A53E673C-6C6D-43FE-BA0C-C75422B2585D}"/>
    <dgm:cxn modelId="{44FABAEF-96DC-49D0-BF68-54C31FA3F06B}" srcId="{A86AE60B-070A-4D9A-AF8B-43D0DE0BCB56}" destId="{0AEA3E20-0A49-4A92-8B5F-BA0749CD9E33}" srcOrd="2" destOrd="0" parTransId="{903DA798-43CC-4FA9-84BC-D312DAC14C09}" sibTransId="{BA1A320B-09F7-4786-B205-FA61847B099E}"/>
    <dgm:cxn modelId="{785BACF6-DBA7-429F-BF6B-3D343D4DE008}" type="presOf" srcId="{0AEA3E20-0A49-4A92-8B5F-BA0749CD9E33}" destId="{EF468167-C67C-49C2-839A-C622F06CAB6F}" srcOrd="0" destOrd="0" presId="urn:microsoft.com/office/officeart/2005/8/layout/lProcess2"/>
    <dgm:cxn modelId="{07BD52F9-7FD3-4615-961A-D00FEBDCC88A}" srcId="{2CB9DBDF-9A0C-4096-9173-9F2F590692AD}" destId="{95B84468-1179-400C-B06D-DC4F4876F5D1}" srcOrd="1" destOrd="0" parTransId="{FF52534B-C743-4887-B190-B89CF0C45E80}" sibTransId="{A6EE4DEC-AC1F-43B2-82C4-044FEF7CAC65}"/>
    <dgm:cxn modelId="{C55352FC-AAC3-4F61-A316-EBC8E26B5708}" srcId="{C9D034DA-DB8E-4956-B03A-29C75F6CCEAC}" destId="{ADBC7E52-A964-48E4-8B18-079E33D20923}" srcOrd="0" destOrd="0" parTransId="{1B652835-DB73-4915-8C85-C46DC0EBC8AE}" sibTransId="{E4CFD288-47A0-449E-B86A-1691F7DD8757}"/>
    <dgm:cxn modelId="{2DD667C5-C682-47CD-B28C-CEBBFEE0149E}" type="presParOf" srcId="{27212398-99A9-4096-BBE7-6DC5849B653C}" destId="{5269004A-CC66-4653-917D-A8F449CA4D6D}" srcOrd="0" destOrd="0" presId="urn:microsoft.com/office/officeart/2005/8/layout/lProcess2"/>
    <dgm:cxn modelId="{98915CDC-836D-48B2-81AE-BAB879B9ED61}" type="presParOf" srcId="{5269004A-CC66-4653-917D-A8F449CA4D6D}" destId="{DCC9FF93-CDFA-464A-A75F-C45C1317BB84}" srcOrd="0" destOrd="0" presId="urn:microsoft.com/office/officeart/2005/8/layout/lProcess2"/>
    <dgm:cxn modelId="{82ED4958-4F37-4E28-B4A5-D80DD0830589}" type="presParOf" srcId="{5269004A-CC66-4653-917D-A8F449CA4D6D}" destId="{361A989A-9FFE-49D5-BC5B-C92E7DD08C70}" srcOrd="1" destOrd="0" presId="urn:microsoft.com/office/officeart/2005/8/layout/lProcess2"/>
    <dgm:cxn modelId="{1F568C40-10CA-427C-9CD3-BBF9B7F1E499}" type="presParOf" srcId="{5269004A-CC66-4653-917D-A8F449CA4D6D}" destId="{AB62D1E5-68F5-45B5-BC79-35E7402B9309}" srcOrd="2" destOrd="0" presId="urn:microsoft.com/office/officeart/2005/8/layout/lProcess2"/>
    <dgm:cxn modelId="{158AC660-4EE1-42D2-9AE5-9D90CD9BA262}" type="presParOf" srcId="{AB62D1E5-68F5-45B5-BC79-35E7402B9309}" destId="{39446C4D-EFE8-4306-B48B-CE14890BF033}" srcOrd="0" destOrd="0" presId="urn:microsoft.com/office/officeart/2005/8/layout/lProcess2"/>
    <dgm:cxn modelId="{AD5FEED0-7B6D-4507-BB06-384801DFADBC}" type="presParOf" srcId="{39446C4D-EFE8-4306-B48B-CE14890BF033}" destId="{B667F59D-AF01-4DEE-9665-3BA5CA76A807}" srcOrd="0" destOrd="0" presId="urn:microsoft.com/office/officeart/2005/8/layout/lProcess2"/>
    <dgm:cxn modelId="{9D225AFA-00C3-4DBF-8EBB-AB3F7B62C194}" type="presParOf" srcId="{39446C4D-EFE8-4306-B48B-CE14890BF033}" destId="{B5A4AAA5-12C7-42E0-A07F-0FC0DBD78911}" srcOrd="1" destOrd="0" presId="urn:microsoft.com/office/officeart/2005/8/layout/lProcess2"/>
    <dgm:cxn modelId="{B3809BC5-C9C5-4B57-B19C-5950DB25E8F2}" type="presParOf" srcId="{39446C4D-EFE8-4306-B48B-CE14890BF033}" destId="{45A6A965-9598-417E-9FE7-9420FC64036A}" srcOrd="2" destOrd="0" presId="urn:microsoft.com/office/officeart/2005/8/layout/lProcess2"/>
    <dgm:cxn modelId="{9CA7A31B-E60B-493B-8E9A-5C0D065CA1B3}" type="presParOf" srcId="{27212398-99A9-4096-BBE7-6DC5849B653C}" destId="{CD503A7F-784D-4FF4-A2F5-8DF8E8FAB8C6}" srcOrd="1" destOrd="0" presId="urn:microsoft.com/office/officeart/2005/8/layout/lProcess2"/>
    <dgm:cxn modelId="{305B54FD-65A9-4D40-AE16-90FD5C0EB432}" type="presParOf" srcId="{27212398-99A9-4096-BBE7-6DC5849B653C}" destId="{05CFE40A-EE31-4C59-8259-EB43D7FD2ED2}" srcOrd="2" destOrd="0" presId="urn:microsoft.com/office/officeart/2005/8/layout/lProcess2"/>
    <dgm:cxn modelId="{58A946AF-27EB-4B5B-99E6-1C8354C5B6DF}" type="presParOf" srcId="{05CFE40A-EE31-4C59-8259-EB43D7FD2ED2}" destId="{44F8A94C-ADB8-4FBD-8B5A-EE7E35D75EE7}" srcOrd="0" destOrd="0" presId="urn:microsoft.com/office/officeart/2005/8/layout/lProcess2"/>
    <dgm:cxn modelId="{3E7A31EC-D6B8-43CC-88F4-48731DC0B13A}" type="presParOf" srcId="{05CFE40A-EE31-4C59-8259-EB43D7FD2ED2}" destId="{1F34CE8E-6A1E-4673-AD9E-567525E2D530}" srcOrd="1" destOrd="0" presId="urn:microsoft.com/office/officeart/2005/8/layout/lProcess2"/>
    <dgm:cxn modelId="{A6C9BB16-39F5-4CCD-A6EC-26F8723BE813}" type="presParOf" srcId="{05CFE40A-EE31-4C59-8259-EB43D7FD2ED2}" destId="{3836340B-A9A4-4C66-801D-90570CA49104}" srcOrd="2" destOrd="0" presId="urn:microsoft.com/office/officeart/2005/8/layout/lProcess2"/>
    <dgm:cxn modelId="{A8D86685-B9B9-4075-A304-D73DD39298FF}" type="presParOf" srcId="{3836340B-A9A4-4C66-801D-90570CA49104}" destId="{95349DDC-D086-4479-9FCA-629D37A69F7D}" srcOrd="0" destOrd="0" presId="urn:microsoft.com/office/officeart/2005/8/layout/lProcess2"/>
    <dgm:cxn modelId="{ADE3AA5D-6212-4FAE-9FD1-B5AE96994164}" type="presParOf" srcId="{95349DDC-D086-4479-9FCA-629D37A69F7D}" destId="{4AC7C36A-5FDE-4BD8-ABB2-6FC43556DB63}" srcOrd="0" destOrd="0" presId="urn:microsoft.com/office/officeart/2005/8/layout/lProcess2"/>
    <dgm:cxn modelId="{1B863742-422F-47C4-9697-30EEC1E68DAE}" type="presParOf" srcId="{95349DDC-D086-4479-9FCA-629D37A69F7D}" destId="{E3A95F51-D8E4-4DD4-A0C3-75B41B8E5011}" srcOrd="1" destOrd="0" presId="urn:microsoft.com/office/officeart/2005/8/layout/lProcess2"/>
    <dgm:cxn modelId="{FDF65DE8-98AE-4A5C-9818-9609433ACDAD}" type="presParOf" srcId="{95349DDC-D086-4479-9FCA-629D37A69F7D}" destId="{FA041321-2552-4958-9320-2CDB6565CC91}" srcOrd="2" destOrd="0" presId="urn:microsoft.com/office/officeart/2005/8/layout/lProcess2"/>
    <dgm:cxn modelId="{F6B2B848-94BD-45A9-A37F-BCBD14AE5A9F}" type="presParOf" srcId="{95349DDC-D086-4479-9FCA-629D37A69F7D}" destId="{A0695721-4CB6-4A63-BF5D-15D315EA56D9}" srcOrd="3" destOrd="0" presId="urn:microsoft.com/office/officeart/2005/8/layout/lProcess2"/>
    <dgm:cxn modelId="{91A66B70-CE55-4DF9-81FF-BE30E24A0668}" type="presParOf" srcId="{95349DDC-D086-4479-9FCA-629D37A69F7D}" destId="{994473D9-E0DC-4836-B3E9-D62F3F935EF5}" srcOrd="4" destOrd="0" presId="urn:microsoft.com/office/officeart/2005/8/layout/lProcess2"/>
    <dgm:cxn modelId="{29511C7D-5303-479A-860E-EEA676400AC1}" type="presParOf" srcId="{27212398-99A9-4096-BBE7-6DC5849B653C}" destId="{817CC127-D50D-4F87-9AF7-3DC370965C5B}" srcOrd="3" destOrd="0" presId="urn:microsoft.com/office/officeart/2005/8/layout/lProcess2"/>
    <dgm:cxn modelId="{D0296203-133C-40D4-99A3-B5FD6AFE4485}" type="presParOf" srcId="{27212398-99A9-4096-BBE7-6DC5849B653C}" destId="{4D4900C9-4DF9-4BFA-A8CB-1E6450676201}" srcOrd="4" destOrd="0" presId="urn:microsoft.com/office/officeart/2005/8/layout/lProcess2"/>
    <dgm:cxn modelId="{B51AC1FD-8C4D-4A7A-B9BE-7EE4460EC939}" type="presParOf" srcId="{4D4900C9-4DF9-4BFA-A8CB-1E6450676201}" destId="{EF468167-C67C-49C2-839A-C622F06CAB6F}" srcOrd="0" destOrd="0" presId="urn:microsoft.com/office/officeart/2005/8/layout/lProcess2"/>
    <dgm:cxn modelId="{EB146452-AE35-413E-B03B-08B758A6397A}" type="presParOf" srcId="{4D4900C9-4DF9-4BFA-A8CB-1E6450676201}" destId="{3A36EDDC-26C9-41BA-B1A6-7FE662FBFCF3}" srcOrd="1" destOrd="0" presId="urn:microsoft.com/office/officeart/2005/8/layout/lProcess2"/>
    <dgm:cxn modelId="{AE09551D-58F9-4A28-9191-FA7A4F1D68FC}" type="presParOf" srcId="{4D4900C9-4DF9-4BFA-A8CB-1E6450676201}" destId="{644D37D8-159C-446E-9C06-2A90C6D0F98E}" srcOrd="2" destOrd="0" presId="urn:microsoft.com/office/officeart/2005/8/layout/lProcess2"/>
    <dgm:cxn modelId="{2289AC73-D87E-4AB3-8FCD-02388E956452}" type="presParOf" srcId="{644D37D8-159C-446E-9C06-2A90C6D0F98E}" destId="{5FB75FAD-B4FE-4D33-9541-524E6796E253}" srcOrd="0" destOrd="0" presId="urn:microsoft.com/office/officeart/2005/8/layout/lProcess2"/>
    <dgm:cxn modelId="{865857A8-A826-48DE-8707-6C8EC3AC841D}" type="presParOf" srcId="{5FB75FAD-B4FE-4D33-9541-524E6796E253}" destId="{6C2407A1-B57A-4680-8D03-04F5284BA710}" srcOrd="0" destOrd="0" presId="urn:microsoft.com/office/officeart/2005/8/layout/lProcess2"/>
    <dgm:cxn modelId="{7E8E4393-DE7A-4328-9351-FE211FBA8181}" type="presParOf" srcId="{5FB75FAD-B4FE-4D33-9541-524E6796E253}" destId="{A188C78D-4FBA-488E-809F-2DADD9E8BCE6}" srcOrd="1" destOrd="0" presId="urn:microsoft.com/office/officeart/2005/8/layout/lProcess2"/>
    <dgm:cxn modelId="{0BAAFD6A-7BB0-4F65-AFCD-10A7D4D5B0A1}" type="presParOf" srcId="{5FB75FAD-B4FE-4D33-9541-524E6796E253}" destId="{FF11490A-0A44-47B2-85BA-9FD1CC063C90}"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6C6A28-CC57-45C3-B713-68F2EFC8A4E6}"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355E3FB0-4D90-4432-AF57-930C91099418}">
      <dgm:prSet phldrT="[Text]"/>
      <dgm:spPr>
        <a:solidFill>
          <a:schemeClr val="accent1">
            <a:lumMod val="75000"/>
          </a:schemeClr>
        </a:solidFill>
        <a:ln>
          <a:noFill/>
        </a:ln>
      </dgm:spPr>
      <dgm:t>
        <a:bodyPr/>
        <a:lstStyle/>
        <a:p>
          <a:r>
            <a:rPr lang="en-US" dirty="0"/>
            <a:t>Raw Data</a:t>
          </a:r>
        </a:p>
      </dgm:t>
    </dgm:pt>
    <dgm:pt modelId="{CA8FC44E-2FD4-4562-A558-A0BA15E02677}" type="parTrans" cxnId="{47AF1776-8C01-4A97-898E-74CBDC175268}">
      <dgm:prSet/>
      <dgm:spPr/>
      <dgm:t>
        <a:bodyPr/>
        <a:lstStyle/>
        <a:p>
          <a:endParaRPr lang="en-US"/>
        </a:p>
      </dgm:t>
    </dgm:pt>
    <dgm:pt modelId="{EA5182FC-59DD-4562-8F1A-90A1CB9418ED}" type="sibTrans" cxnId="{47AF1776-8C01-4A97-898E-74CBDC175268}">
      <dgm:prSet/>
      <dgm:spPr/>
      <dgm:t>
        <a:bodyPr/>
        <a:lstStyle/>
        <a:p>
          <a:endParaRPr lang="en-US"/>
        </a:p>
      </dgm:t>
    </dgm:pt>
    <dgm:pt modelId="{884B8657-D33D-4E0A-A824-0AE8F0C858C3}">
      <dgm:prSet phldrT="[Text]"/>
      <dgm:spPr>
        <a:solidFill>
          <a:schemeClr val="bg2">
            <a:alpha val="90000"/>
          </a:schemeClr>
        </a:solidFill>
        <a:ln>
          <a:noFill/>
        </a:ln>
      </dgm:spPr>
      <dgm:t>
        <a:bodyPr/>
        <a:lstStyle/>
        <a:p>
          <a:r>
            <a:rPr lang="en-US" dirty="0"/>
            <a:t>Obtain </a:t>
          </a:r>
          <a:r>
            <a:rPr lang="en-US" dirty="0">
              <a:hlinkClick xmlns:r="http://schemas.openxmlformats.org/officeDocument/2006/relationships" r:id="rId1"/>
            </a:rPr>
            <a:t>data</a:t>
          </a:r>
          <a:r>
            <a:rPr lang="en-US" dirty="0"/>
            <a:t> of validated chest x-ray images. </a:t>
          </a:r>
        </a:p>
      </dgm:t>
    </dgm:pt>
    <dgm:pt modelId="{8623F71C-0BFC-4ACC-AB4E-990BE1864E4C}" type="parTrans" cxnId="{12443457-0F78-402C-9DBB-1014085FAA6D}">
      <dgm:prSet/>
      <dgm:spPr/>
      <dgm:t>
        <a:bodyPr/>
        <a:lstStyle/>
        <a:p>
          <a:endParaRPr lang="en-US"/>
        </a:p>
      </dgm:t>
    </dgm:pt>
    <dgm:pt modelId="{4A8341CC-F999-4B28-8D1C-55B370158749}" type="sibTrans" cxnId="{12443457-0F78-402C-9DBB-1014085FAA6D}">
      <dgm:prSet/>
      <dgm:spPr/>
      <dgm:t>
        <a:bodyPr/>
        <a:lstStyle/>
        <a:p>
          <a:endParaRPr lang="en-US"/>
        </a:p>
      </dgm:t>
    </dgm:pt>
    <dgm:pt modelId="{29BE108A-557B-436C-A249-1801D18C6C06}">
      <dgm:prSet phldrT="[Text]"/>
      <dgm:spPr>
        <a:solidFill>
          <a:schemeClr val="accent1">
            <a:lumMod val="75000"/>
          </a:schemeClr>
        </a:solidFill>
        <a:ln>
          <a:noFill/>
        </a:ln>
      </dgm:spPr>
      <dgm:t>
        <a:bodyPr/>
        <a:lstStyle/>
        <a:p>
          <a:r>
            <a:rPr lang="en-US" dirty="0"/>
            <a:t>Image Classification</a:t>
          </a:r>
        </a:p>
      </dgm:t>
    </dgm:pt>
    <dgm:pt modelId="{B7D01297-ABE7-4E0E-8221-9D5E80020B20}" type="parTrans" cxnId="{61F335A9-C303-4AAE-9C3E-6A9D91303852}">
      <dgm:prSet/>
      <dgm:spPr/>
      <dgm:t>
        <a:bodyPr/>
        <a:lstStyle/>
        <a:p>
          <a:endParaRPr lang="en-US"/>
        </a:p>
      </dgm:t>
    </dgm:pt>
    <dgm:pt modelId="{4B742242-C444-45FE-A829-3316DDC4AD15}" type="sibTrans" cxnId="{61F335A9-C303-4AAE-9C3E-6A9D91303852}">
      <dgm:prSet/>
      <dgm:spPr/>
      <dgm:t>
        <a:bodyPr/>
        <a:lstStyle/>
        <a:p>
          <a:endParaRPr lang="en-US"/>
        </a:p>
      </dgm:t>
    </dgm:pt>
    <dgm:pt modelId="{52E90D9B-A451-4ECB-A988-65D7E0721C56}">
      <dgm:prSet phldrT="[Text]"/>
      <dgm:spPr>
        <a:solidFill>
          <a:schemeClr val="bg2">
            <a:alpha val="90000"/>
          </a:schemeClr>
        </a:solidFill>
        <a:ln>
          <a:noFill/>
        </a:ln>
      </dgm:spPr>
      <dgm:t>
        <a:bodyPr/>
        <a:lstStyle/>
        <a:p>
          <a:r>
            <a:rPr lang="en-US" dirty="0"/>
            <a:t>Fit and tune a model to processed data.</a:t>
          </a:r>
        </a:p>
      </dgm:t>
    </dgm:pt>
    <dgm:pt modelId="{57B5EEEF-B9CF-4B12-A6F2-2653CE0F1AAB}" type="parTrans" cxnId="{B27F0AE5-D875-43F4-96FC-12B0B6B2DA22}">
      <dgm:prSet/>
      <dgm:spPr/>
      <dgm:t>
        <a:bodyPr/>
        <a:lstStyle/>
        <a:p>
          <a:endParaRPr lang="en-US"/>
        </a:p>
      </dgm:t>
    </dgm:pt>
    <dgm:pt modelId="{167C8509-3D1F-4C9D-9F18-AC084954BA2F}" type="sibTrans" cxnId="{B27F0AE5-D875-43F4-96FC-12B0B6B2DA22}">
      <dgm:prSet/>
      <dgm:spPr/>
      <dgm:t>
        <a:bodyPr/>
        <a:lstStyle/>
        <a:p>
          <a:endParaRPr lang="en-US"/>
        </a:p>
      </dgm:t>
    </dgm:pt>
    <dgm:pt modelId="{1E48E268-1ACC-48A8-A6FC-608213A71B3E}">
      <dgm:prSet phldrT="[Text]"/>
      <dgm:spPr>
        <a:solidFill>
          <a:schemeClr val="accent1">
            <a:lumMod val="75000"/>
          </a:schemeClr>
        </a:solidFill>
        <a:ln>
          <a:noFill/>
        </a:ln>
      </dgm:spPr>
      <dgm:t>
        <a:bodyPr/>
        <a:lstStyle/>
        <a:p>
          <a:r>
            <a:rPr lang="en-US" dirty="0"/>
            <a:t>Working Model</a:t>
          </a:r>
        </a:p>
      </dgm:t>
    </dgm:pt>
    <dgm:pt modelId="{503824B4-8C17-4D13-A4C5-C8A24A5AC199}" type="parTrans" cxnId="{7F4E1ECF-CF30-4566-9320-47B921495474}">
      <dgm:prSet/>
      <dgm:spPr/>
      <dgm:t>
        <a:bodyPr/>
        <a:lstStyle/>
        <a:p>
          <a:endParaRPr lang="en-US"/>
        </a:p>
      </dgm:t>
    </dgm:pt>
    <dgm:pt modelId="{C72BC438-006C-44E7-B611-8802C0408E43}" type="sibTrans" cxnId="{7F4E1ECF-CF30-4566-9320-47B921495474}">
      <dgm:prSet/>
      <dgm:spPr/>
      <dgm:t>
        <a:bodyPr/>
        <a:lstStyle/>
        <a:p>
          <a:endParaRPr lang="en-US"/>
        </a:p>
      </dgm:t>
    </dgm:pt>
    <dgm:pt modelId="{E0464B81-882A-44EC-B5AE-38F317FDC978}">
      <dgm:prSet phldrT="[Text]"/>
      <dgm:spPr>
        <a:solidFill>
          <a:schemeClr val="bg2">
            <a:alpha val="90000"/>
          </a:schemeClr>
        </a:solidFill>
        <a:ln>
          <a:noFill/>
        </a:ln>
      </dgm:spPr>
      <dgm:t>
        <a:bodyPr/>
        <a:lstStyle/>
        <a:p>
          <a:r>
            <a:rPr lang="en-US" dirty="0"/>
            <a:t>Use the model to make predictions.</a:t>
          </a:r>
        </a:p>
      </dgm:t>
    </dgm:pt>
    <dgm:pt modelId="{72D2B397-D1BA-48AD-A3C5-116A8455487E}" type="parTrans" cxnId="{2BCEFC94-BCF3-48AE-B7F3-73DB57E4A22D}">
      <dgm:prSet/>
      <dgm:spPr/>
      <dgm:t>
        <a:bodyPr/>
        <a:lstStyle/>
        <a:p>
          <a:endParaRPr lang="en-US"/>
        </a:p>
      </dgm:t>
    </dgm:pt>
    <dgm:pt modelId="{07416259-E870-4C04-884F-481BE2963EAE}" type="sibTrans" cxnId="{2BCEFC94-BCF3-48AE-B7F3-73DB57E4A22D}">
      <dgm:prSet/>
      <dgm:spPr/>
      <dgm:t>
        <a:bodyPr/>
        <a:lstStyle/>
        <a:p>
          <a:endParaRPr lang="en-US"/>
        </a:p>
      </dgm:t>
    </dgm:pt>
    <dgm:pt modelId="{4ED46DEC-8E6E-4774-9538-FDB89C72D107}" type="pres">
      <dgm:prSet presAssocID="{4F6C6A28-CC57-45C3-B713-68F2EFC8A4E6}" presName="Name0" presStyleCnt="0">
        <dgm:presLayoutVars>
          <dgm:dir/>
          <dgm:animLvl val="lvl"/>
          <dgm:resizeHandles val="exact"/>
        </dgm:presLayoutVars>
      </dgm:prSet>
      <dgm:spPr/>
    </dgm:pt>
    <dgm:pt modelId="{BCEA5C92-F53B-4860-83B2-72CC36A08F67}" type="pres">
      <dgm:prSet presAssocID="{1E48E268-1ACC-48A8-A6FC-608213A71B3E}" presName="boxAndChildren" presStyleCnt="0"/>
      <dgm:spPr/>
    </dgm:pt>
    <dgm:pt modelId="{ECAA1C17-F54C-4AA3-BBE2-E1E9970961A2}" type="pres">
      <dgm:prSet presAssocID="{1E48E268-1ACC-48A8-A6FC-608213A71B3E}" presName="parentTextBox" presStyleLbl="alignNode1" presStyleIdx="0" presStyleCnt="3"/>
      <dgm:spPr/>
    </dgm:pt>
    <dgm:pt modelId="{BFF3A099-991E-4C39-A76D-B1A15F6185FC}" type="pres">
      <dgm:prSet presAssocID="{1E48E268-1ACC-48A8-A6FC-608213A71B3E}" presName="descendantBox" presStyleLbl="bgAccFollowNode1" presStyleIdx="0" presStyleCnt="3"/>
      <dgm:spPr/>
    </dgm:pt>
    <dgm:pt modelId="{AC4486F0-455E-4BF5-B201-02BCE7C6FB60}" type="pres">
      <dgm:prSet presAssocID="{4B742242-C444-45FE-A829-3316DDC4AD15}" presName="sp" presStyleCnt="0"/>
      <dgm:spPr/>
    </dgm:pt>
    <dgm:pt modelId="{B76EACBF-1C7D-48E3-A1DB-6F3B25295177}" type="pres">
      <dgm:prSet presAssocID="{29BE108A-557B-436C-A249-1801D18C6C06}" presName="arrowAndChildren" presStyleCnt="0"/>
      <dgm:spPr/>
    </dgm:pt>
    <dgm:pt modelId="{8F2DC8F7-2969-4E54-8404-1322F16C0762}" type="pres">
      <dgm:prSet presAssocID="{29BE108A-557B-436C-A249-1801D18C6C06}" presName="parentTextArrow" presStyleLbl="node1" presStyleIdx="0" presStyleCnt="0"/>
      <dgm:spPr/>
    </dgm:pt>
    <dgm:pt modelId="{B572971A-69E2-4612-9AE9-2D297FC1D105}" type="pres">
      <dgm:prSet presAssocID="{29BE108A-557B-436C-A249-1801D18C6C06}" presName="arrow" presStyleLbl="alignNode1" presStyleIdx="1" presStyleCnt="3"/>
      <dgm:spPr/>
    </dgm:pt>
    <dgm:pt modelId="{9B56BC1C-DD08-4C02-A4B7-C2C2F8FB002B}" type="pres">
      <dgm:prSet presAssocID="{29BE108A-557B-436C-A249-1801D18C6C06}" presName="descendantArrow" presStyleLbl="bgAccFollowNode1" presStyleIdx="1" presStyleCnt="3"/>
      <dgm:spPr/>
    </dgm:pt>
    <dgm:pt modelId="{119EA7EE-880B-438D-A620-F0E6FE5A5EB8}" type="pres">
      <dgm:prSet presAssocID="{EA5182FC-59DD-4562-8F1A-90A1CB9418ED}" presName="sp" presStyleCnt="0"/>
      <dgm:spPr/>
    </dgm:pt>
    <dgm:pt modelId="{2BD7A605-778D-45AC-B1EE-02534FA84DF0}" type="pres">
      <dgm:prSet presAssocID="{355E3FB0-4D90-4432-AF57-930C91099418}" presName="arrowAndChildren" presStyleCnt="0"/>
      <dgm:spPr/>
    </dgm:pt>
    <dgm:pt modelId="{6829E04E-CDE8-4E62-949B-BD9655AB514B}" type="pres">
      <dgm:prSet presAssocID="{355E3FB0-4D90-4432-AF57-930C91099418}" presName="parentTextArrow" presStyleLbl="node1" presStyleIdx="0" presStyleCnt="0"/>
      <dgm:spPr/>
    </dgm:pt>
    <dgm:pt modelId="{B0EECA9C-951C-4D9E-8CEE-394BCB22CEF0}" type="pres">
      <dgm:prSet presAssocID="{355E3FB0-4D90-4432-AF57-930C91099418}" presName="arrow" presStyleLbl="alignNode1" presStyleIdx="2" presStyleCnt="3"/>
      <dgm:spPr/>
    </dgm:pt>
    <dgm:pt modelId="{74B3C4B7-20AD-4945-8126-5056D9CFA6CE}" type="pres">
      <dgm:prSet presAssocID="{355E3FB0-4D90-4432-AF57-930C91099418}" presName="descendantArrow" presStyleLbl="bgAccFollowNode1" presStyleIdx="2" presStyleCnt="3"/>
      <dgm:spPr/>
    </dgm:pt>
  </dgm:ptLst>
  <dgm:cxnLst>
    <dgm:cxn modelId="{DBEAE811-B2A7-4B73-8584-EE847E46292F}" type="presOf" srcId="{E0464B81-882A-44EC-B5AE-38F317FDC978}" destId="{BFF3A099-991E-4C39-A76D-B1A15F6185FC}" srcOrd="0" destOrd="0" presId="urn:microsoft.com/office/officeart/2016/7/layout/VerticalDownArrowProcess"/>
    <dgm:cxn modelId="{7E4EB123-75CA-4297-B0A8-05D58FE8FD31}" type="presOf" srcId="{355E3FB0-4D90-4432-AF57-930C91099418}" destId="{6829E04E-CDE8-4E62-949B-BD9655AB514B}" srcOrd="0" destOrd="0" presId="urn:microsoft.com/office/officeart/2016/7/layout/VerticalDownArrowProcess"/>
    <dgm:cxn modelId="{F943E728-6AE2-42CA-BC6C-15AF359C08D0}" type="presOf" srcId="{29BE108A-557B-436C-A249-1801D18C6C06}" destId="{B572971A-69E2-4612-9AE9-2D297FC1D105}" srcOrd="1" destOrd="0" presId="urn:microsoft.com/office/officeart/2016/7/layout/VerticalDownArrowProcess"/>
    <dgm:cxn modelId="{1E111D3C-4FB3-4419-B5B7-7E9E0C144067}" type="presOf" srcId="{1E48E268-1ACC-48A8-A6FC-608213A71B3E}" destId="{ECAA1C17-F54C-4AA3-BBE2-E1E9970961A2}" srcOrd="0" destOrd="0" presId="urn:microsoft.com/office/officeart/2016/7/layout/VerticalDownArrowProcess"/>
    <dgm:cxn modelId="{08E93F48-54FB-4FFB-A08A-833A8D3B3F53}" type="presOf" srcId="{29BE108A-557B-436C-A249-1801D18C6C06}" destId="{8F2DC8F7-2969-4E54-8404-1322F16C0762}" srcOrd="0" destOrd="0" presId="urn:microsoft.com/office/officeart/2016/7/layout/VerticalDownArrowProcess"/>
    <dgm:cxn modelId="{CED8B64B-E281-44E4-9A04-0291B6DE6555}" type="presOf" srcId="{52E90D9B-A451-4ECB-A988-65D7E0721C56}" destId="{9B56BC1C-DD08-4C02-A4B7-C2C2F8FB002B}" srcOrd="0" destOrd="0" presId="urn:microsoft.com/office/officeart/2016/7/layout/VerticalDownArrowProcess"/>
    <dgm:cxn modelId="{99DC9D53-D889-4336-B2B1-C028B7E2996A}" type="presOf" srcId="{884B8657-D33D-4E0A-A824-0AE8F0C858C3}" destId="{74B3C4B7-20AD-4945-8126-5056D9CFA6CE}" srcOrd="0" destOrd="0" presId="urn:microsoft.com/office/officeart/2016/7/layout/VerticalDownArrowProcess"/>
    <dgm:cxn modelId="{47AF1776-8C01-4A97-898E-74CBDC175268}" srcId="{4F6C6A28-CC57-45C3-B713-68F2EFC8A4E6}" destId="{355E3FB0-4D90-4432-AF57-930C91099418}" srcOrd="0" destOrd="0" parTransId="{CA8FC44E-2FD4-4562-A558-A0BA15E02677}" sibTransId="{EA5182FC-59DD-4562-8F1A-90A1CB9418ED}"/>
    <dgm:cxn modelId="{12443457-0F78-402C-9DBB-1014085FAA6D}" srcId="{355E3FB0-4D90-4432-AF57-930C91099418}" destId="{884B8657-D33D-4E0A-A824-0AE8F0C858C3}" srcOrd="0" destOrd="0" parTransId="{8623F71C-0BFC-4ACC-AB4E-990BE1864E4C}" sibTransId="{4A8341CC-F999-4B28-8D1C-55B370158749}"/>
    <dgm:cxn modelId="{2BCEFC94-BCF3-48AE-B7F3-73DB57E4A22D}" srcId="{1E48E268-1ACC-48A8-A6FC-608213A71B3E}" destId="{E0464B81-882A-44EC-B5AE-38F317FDC978}" srcOrd="0" destOrd="0" parTransId="{72D2B397-D1BA-48AD-A3C5-116A8455487E}" sibTransId="{07416259-E870-4C04-884F-481BE2963EAE}"/>
    <dgm:cxn modelId="{CA5ED297-518A-4B79-AE2C-7D07B73CCB7C}" type="presOf" srcId="{355E3FB0-4D90-4432-AF57-930C91099418}" destId="{B0EECA9C-951C-4D9E-8CEE-394BCB22CEF0}" srcOrd="1" destOrd="0" presId="urn:microsoft.com/office/officeart/2016/7/layout/VerticalDownArrowProcess"/>
    <dgm:cxn modelId="{61F335A9-C303-4AAE-9C3E-6A9D91303852}" srcId="{4F6C6A28-CC57-45C3-B713-68F2EFC8A4E6}" destId="{29BE108A-557B-436C-A249-1801D18C6C06}" srcOrd="1" destOrd="0" parTransId="{B7D01297-ABE7-4E0E-8221-9D5E80020B20}" sibTransId="{4B742242-C444-45FE-A829-3316DDC4AD15}"/>
    <dgm:cxn modelId="{7F4E1ECF-CF30-4566-9320-47B921495474}" srcId="{4F6C6A28-CC57-45C3-B713-68F2EFC8A4E6}" destId="{1E48E268-1ACC-48A8-A6FC-608213A71B3E}" srcOrd="2" destOrd="0" parTransId="{503824B4-8C17-4D13-A4C5-C8A24A5AC199}" sibTransId="{C72BC438-006C-44E7-B611-8802C0408E43}"/>
    <dgm:cxn modelId="{C6CFBCD5-2979-4C46-88D8-D38F396C2F7F}" type="presOf" srcId="{4F6C6A28-CC57-45C3-B713-68F2EFC8A4E6}" destId="{4ED46DEC-8E6E-4774-9538-FDB89C72D107}" srcOrd="0" destOrd="0" presId="urn:microsoft.com/office/officeart/2016/7/layout/VerticalDownArrowProcess"/>
    <dgm:cxn modelId="{B27F0AE5-D875-43F4-96FC-12B0B6B2DA22}" srcId="{29BE108A-557B-436C-A249-1801D18C6C06}" destId="{52E90D9B-A451-4ECB-A988-65D7E0721C56}" srcOrd="0" destOrd="0" parTransId="{57B5EEEF-B9CF-4B12-A6F2-2653CE0F1AAB}" sibTransId="{167C8509-3D1F-4C9D-9F18-AC084954BA2F}"/>
    <dgm:cxn modelId="{8A5C214A-9C4D-4BF2-83E3-D5A4F8DF7D3E}" type="presParOf" srcId="{4ED46DEC-8E6E-4774-9538-FDB89C72D107}" destId="{BCEA5C92-F53B-4860-83B2-72CC36A08F67}" srcOrd="0" destOrd="0" presId="urn:microsoft.com/office/officeart/2016/7/layout/VerticalDownArrowProcess"/>
    <dgm:cxn modelId="{CD65304A-7F7A-4793-A325-763964DEB57E}" type="presParOf" srcId="{BCEA5C92-F53B-4860-83B2-72CC36A08F67}" destId="{ECAA1C17-F54C-4AA3-BBE2-E1E9970961A2}" srcOrd="0" destOrd="0" presId="urn:microsoft.com/office/officeart/2016/7/layout/VerticalDownArrowProcess"/>
    <dgm:cxn modelId="{B15FA21C-9E7E-403B-AFB4-D392920E5614}" type="presParOf" srcId="{BCEA5C92-F53B-4860-83B2-72CC36A08F67}" destId="{BFF3A099-991E-4C39-A76D-B1A15F6185FC}" srcOrd="1" destOrd="0" presId="urn:microsoft.com/office/officeart/2016/7/layout/VerticalDownArrowProcess"/>
    <dgm:cxn modelId="{9436589C-752D-4AD7-96A6-5F3B0E5EFF67}" type="presParOf" srcId="{4ED46DEC-8E6E-4774-9538-FDB89C72D107}" destId="{AC4486F0-455E-4BF5-B201-02BCE7C6FB60}" srcOrd="1" destOrd="0" presId="urn:microsoft.com/office/officeart/2016/7/layout/VerticalDownArrowProcess"/>
    <dgm:cxn modelId="{8D2DAA38-FA6C-4A13-A688-808BE82F0961}" type="presParOf" srcId="{4ED46DEC-8E6E-4774-9538-FDB89C72D107}" destId="{B76EACBF-1C7D-48E3-A1DB-6F3B25295177}" srcOrd="2" destOrd="0" presId="urn:microsoft.com/office/officeart/2016/7/layout/VerticalDownArrowProcess"/>
    <dgm:cxn modelId="{B9B715EB-2D42-44F6-AC30-C0AF73EE6CB8}" type="presParOf" srcId="{B76EACBF-1C7D-48E3-A1DB-6F3B25295177}" destId="{8F2DC8F7-2969-4E54-8404-1322F16C0762}" srcOrd="0" destOrd="0" presId="urn:microsoft.com/office/officeart/2016/7/layout/VerticalDownArrowProcess"/>
    <dgm:cxn modelId="{17A1FF52-6C09-4011-9C1A-3F90327C0F40}" type="presParOf" srcId="{B76EACBF-1C7D-48E3-A1DB-6F3B25295177}" destId="{B572971A-69E2-4612-9AE9-2D297FC1D105}" srcOrd="1" destOrd="0" presId="urn:microsoft.com/office/officeart/2016/7/layout/VerticalDownArrowProcess"/>
    <dgm:cxn modelId="{FB62BC30-8711-4A60-9F8C-78E44791FA17}" type="presParOf" srcId="{B76EACBF-1C7D-48E3-A1DB-6F3B25295177}" destId="{9B56BC1C-DD08-4C02-A4B7-C2C2F8FB002B}" srcOrd="2" destOrd="0" presId="urn:microsoft.com/office/officeart/2016/7/layout/VerticalDownArrowProcess"/>
    <dgm:cxn modelId="{E9BF4A95-C07C-4133-B1BE-9B30B65FA677}" type="presParOf" srcId="{4ED46DEC-8E6E-4774-9538-FDB89C72D107}" destId="{119EA7EE-880B-438D-A620-F0E6FE5A5EB8}" srcOrd="3" destOrd="0" presId="urn:microsoft.com/office/officeart/2016/7/layout/VerticalDownArrowProcess"/>
    <dgm:cxn modelId="{11F776D9-5A14-45F2-A825-EC827FA10F0E}" type="presParOf" srcId="{4ED46DEC-8E6E-4774-9538-FDB89C72D107}" destId="{2BD7A605-778D-45AC-B1EE-02534FA84DF0}" srcOrd="4" destOrd="0" presId="urn:microsoft.com/office/officeart/2016/7/layout/VerticalDownArrowProcess"/>
    <dgm:cxn modelId="{F6D33F9B-5377-4C53-968C-A9ED085A2C19}" type="presParOf" srcId="{2BD7A605-778D-45AC-B1EE-02534FA84DF0}" destId="{6829E04E-CDE8-4E62-949B-BD9655AB514B}" srcOrd="0" destOrd="0" presId="urn:microsoft.com/office/officeart/2016/7/layout/VerticalDownArrowProcess"/>
    <dgm:cxn modelId="{F0E39F8C-1FD9-44A1-937E-EE08E5F73EED}" type="presParOf" srcId="{2BD7A605-778D-45AC-B1EE-02534FA84DF0}" destId="{B0EECA9C-951C-4D9E-8CEE-394BCB22CEF0}" srcOrd="1" destOrd="0" presId="urn:microsoft.com/office/officeart/2016/7/layout/VerticalDownArrowProcess"/>
    <dgm:cxn modelId="{4C8A049E-887D-4B70-9A40-DA9DFA05EA5A}" type="presParOf" srcId="{2BD7A605-778D-45AC-B1EE-02534FA84DF0}" destId="{74B3C4B7-20AD-4945-8126-5056D9CFA6CE}"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F93-CDFA-464A-A75F-C45C1317BB84}">
      <dsp:nvSpPr>
        <dsp:cNvPr id="0" name=""/>
        <dsp:cNvSpPr/>
      </dsp:nvSpPr>
      <dsp:spPr>
        <a:xfrm>
          <a:off x="0" y="0"/>
          <a:ext cx="1736783"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Complex Tests</a:t>
          </a:r>
        </a:p>
      </dsp:txBody>
      <dsp:txXfrm>
        <a:off x="0" y="0"/>
        <a:ext cx="1736783" cy="1064562"/>
      </dsp:txXfrm>
    </dsp:sp>
    <dsp:sp modelId="{2F338595-CD75-4FCF-99A6-2D0510C390DF}">
      <dsp:nvSpPr>
        <dsp:cNvPr id="0" name=""/>
        <dsp:cNvSpPr/>
      </dsp:nvSpPr>
      <dsp:spPr>
        <a:xfrm>
          <a:off x="174346" y="1064865"/>
          <a:ext cx="1389426" cy="6971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CT Scan</a:t>
          </a:r>
        </a:p>
      </dsp:txBody>
      <dsp:txXfrm>
        <a:off x="194765" y="1085284"/>
        <a:ext cx="1348588" cy="656308"/>
      </dsp:txXfrm>
    </dsp:sp>
    <dsp:sp modelId="{5F59A801-19F6-4C56-9FE2-66C6F97CEA08}">
      <dsp:nvSpPr>
        <dsp:cNvPr id="0" name=""/>
        <dsp:cNvSpPr/>
      </dsp:nvSpPr>
      <dsp:spPr>
        <a:xfrm>
          <a:off x="174346" y="1869264"/>
          <a:ext cx="1389426" cy="6971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Blood Test</a:t>
          </a:r>
        </a:p>
      </dsp:txBody>
      <dsp:txXfrm>
        <a:off x="194765" y="1889683"/>
        <a:ext cx="1348588" cy="656308"/>
      </dsp:txXfrm>
    </dsp:sp>
    <dsp:sp modelId="{BA477C50-0B7B-4A7A-8C9D-36169BA755E3}">
      <dsp:nvSpPr>
        <dsp:cNvPr id="0" name=""/>
        <dsp:cNvSpPr/>
      </dsp:nvSpPr>
      <dsp:spPr>
        <a:xfrm>
          <a:off x="174346" y="2673663"/>
          <a:ext cx="1389426" cy="6971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Time for Test Results</a:t>
          </a:r>
        </a:p>
      </dsp:txBody>
      <dsp:txXfrm>
        <a:off x="194765" y="2694082"/>
        <a:ext cx="1348588" cy="656308"/>
      </dsp:txXfrm>
    </dsp:sp>
    <dsp:sp modelId="{44F8A94C-ADB8-4FBD-8B5A-EE7E35D75EE7}">
      <dsp:nvSpPr>
        <dsp:cNvPr id="0" name=""/>
        <dsp:cNvSpPr/>
      </dsp:nvSpPr>
      <dsp:spPr>
        <a:xfrm>
          <a:off x="1867710" y="0"/>
          <a:ext cx="1736783"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Invasive Tests</a:t>
          </a:r>
        </a:p>
      </dsp:txBody>
      <dsp:txXfrm>
        <a:off x="1867710" y="0"/>
        <a:ext cx="1736783" cy="1064562"/>
      </dsp:txXfrm>
    </dsp:sp>
    <dsp:sp modelId="{B4A550CE-CD38-41E5-9F2F-2C3112163B89}">
      <dsp:nvSpPr>
        <dsp:cNvPr id="0" name=""/>
        <dsp:cNvSpPr/>
      </dsp:nvSpPr>
      <dsp:spPr>
        <a:xfrm>
          <a:off x="2041388" y="1065601"/>
          <a:ext cx="1389426" cy="1069933"/>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Blood Test</a:t>
          </a:r>
        </a:p>
      </dsp:txBody>
      <dsp:txXfrm>
        <a:off x="2072725" y="1096938"/>
        <a:ext cx="1326752" cy="1007259"/>
      </dsp:txXfrm>
    </dsp:sp>
    <dsp:sp modelId="{0DB0854C-EC79-4AA8-92B3-F322943A643E}">
      <dsp:nvSpPr>
        <dsp:cNvPr id="0" name=""/>
        <dsp:cNvSpPr/>
      </dsp:nvSpPr>
      <dsp:spPr>
        <a:xfrm>
          <a:off x="2041388" y="2300140"/>
          <a:ext cx="1389426" cy="1069933"/>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Bronchoscopy</a:t>
          </a:r>
        </a:p>
      </dsp:txBody>
      <dsp:txXfrm>
        <a:off x="2072725" y="2331477"/>
        <a:ext cx="1326752" cy="1007259"/>
      </dsp:txXfrm>
    </dsp:sp>
    <dsp:sp modelId="{EF468167-C67C-49C2-839A-C622F06CAB6F}">
      <dsp:nvSpPr>
        <dsp:cNvPr id="0" name=""/>
        <dsp:cNvSpPr/>
      </dsp:nvSpPr>
      <dsp:spPr>
        <a:xfrm>
          <a:off x="3734752" y="0"/>
          <a:ext cx="1736783"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Test Failure</a:t>
          </a:r>
        </a:p>
      </dsp:txBody>
      <dsp:txXfrm>
        <a:off x="3734752" y="0"/>
        <a:ext cx="1736783" cy="1064562"/>
      </dsp:txXfrm>
    </dsp:sp>
    <dsp:sp modelId="{5C1C18C3-C47A-4638-B279-1003E32A55A0}">
      <dsp:nvSpPr>
        <dsp:cNvPr id="0" name=""/>
        <dsp:cNvSpPr/>
      </dsp:nvSpPr>
      <dsp:spPr>
        <a:xfrm>
          <a:off x="3908430" y="1065601"/>
          <a:ext cx="1389426" cy="1069933"/>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cs typeface="Arial" panose="020B0604020202020204" pitchFamily="34" charset="0"/>
            </a:rPr>
            <a:t>Pulse Oximetry</a:t>
          </a:r>
          <a:endParaRPr lang="en-US" sz="1600" kern="1200" dirty="0">
            <a:solidFill>
              <a:schemeClr val="tx2"/>
            </a:solidFill>
          </a:endParaRPr>
        </a:p>
      </dsp:txBody>
      <dsp:txXfrm>
        <a:off x="3939767" y="1096938"/>
        <a:ext cx="1326752" cy="1007259"/>
      </dsp:txXfrm>
    </dsp:sp>
    <dsp:sp modelId="{712EDBDB-0C55-41E5-BA54-7617EC1837A3}">
      <dsp:nvSpPr>
        <dsp:cNvPr id="0" name=""/>
        <dsp:cNvSpPr/>
      </dsp:nvSpPr>
      <dsp:spPr>
        <a:xfrm>
          <a:off x="3908430" y="2300140"/>
          <a:ext cx="1389426" cy="1069933"/>
        </a:xfrm>
        <a:prstGeom prst="roundRect">
          <a:avLst>
            <a:gd name="adj" fmla="val 10000"/>
          </a:avLst>
        </a:prstGeom>
        <a:solidFill>
          <a:schemeClr val="bg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 </a:t>
          </a:r>
        </a:p>
      </dsp:txBody>
      <dsp:txXfrm>
        <a:off x="3939767" y="2331477"/>
        <a:ext cx="1326752" cy="1007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F93-CDFA-464A-A75F-C45C1317BB84}">
      <dsp:nvSpPr>
        <dsp:cNvPr id="0" name=""/>
        <dsp:cNvSpPr/>
      </dsp:nvSpPr>
      <dsp:spPr>
        <a:xfrm>
          <a:off x="667" y="0"/>
          <a:ext cx="1736783"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cs typeface="Arial" panose="020B0604020202020204" pitchFamily="34" charset="0"/>
            </a:rPr>
            <a:t>Asymptomatic</a:t>
          </a:r>
          <a:endParaRPr lang="en-US" sz="1600" kern="1200" dirty="0"/>
        </a:p>
      </dsp:txBody>
      <dsp:txXfrm>
        <a:off x="667" y="0"/>
        <a:ext cx="1736783" cy="1064562"/>
      </dsp:txXfrm>
    </dsp:sp>
    <dsp:sp modelId="{B667F59D-AF01-4DEE-9665-3BA5CA76A807}">
      <dsp:nvSpPr>
        <dsp:cNvPr id="0" name=""/>
        <dsp:cNvSpPr/>
      </dsp:nvSpPr>
      <dsp:spPr>
        <a:xfrm>
          <a:off x="174346" y="1065601"/>
          <a:ext cx="1389426" cy="1069933"/>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solidFill>
            </a:rPr>
            <a:t>Gradual Development of Infection</a:t>
          </a:r>
        </a:p>
      </dsp:txBody>
      <dsp:txXfrm>
        <a:off x="205683" y="1096938"/>
        <a:ext cx="1326752" cy="1007259"/>
      </dsp:txXfrm>
    </dsp:sp>
    <dsp:sp modelId="{45A6A965-9598-417E-9FE7-9420FC64036A}">
      <dsp:nvSpPr>
        <dsp:cNvPr id="0" name=""/>
        <dsp:cNvSpPr/>
      </dsp:nvSpPr>
      <dsp:spPr>
        <a:xfrm>
          <a:off x="174346" y="2300140"/>
          <a:ext cx="1389426" cy="1069933"/>
        </a:xfrm>
        <a:prstGeom prst="roundRect">
          <a:avLst>
            <a:gd name="adj" fmla="val 10000"/>
          </a:avLst>
        </a:prstGeom>
        <a:solidFill>
          <a:schemeClr val="bg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 </a:t>
          </a:r>
        </a:p>
      </dsp:txBody>
      <dsp:txXfrm>
        <a:off x="205683" y="2331477"/>
        <a:ext cx="1326752" cy="1007259"/>
      </dsp:txXfrm>
    </dsp:sp>
    <dsp:sp modelId="{44F8A94C-ADB8-4FBD-8B5A-EE7E35D75EE7}">
      <dsp:nvSpPr>
        <dsp:cNvPr id="0" name=""/>
        <dsp:cNvSpPr/>
      </dsp:nvSpPr>
      <dsp:spPr>
        <a:xfrm>
          <a:off x="1867710" y="0"/>
          <a:ext cx="1736783"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General Symptoms</a:t>
          </a:r>
        </a:p>
      </dsp:txBody>
      <dsp:txXfrm>
        <a:off x="1867710" y="0"/>
        <a:ext cx="1736783" cy="1064562"/>
      </dsp:txXfrm>
    </dsp:sp>
    <dsp:sp modelId="{4AC7C36A-5FDE-4BD8-ABB2-6FC43556DB63}">
      <dsp:nvSpPr>
        <dsp:cNvPr id="0" name=""/>
        <dsp:cNvSpPr/>
      </dsp:nvSpPr>
      <dsp:spPr>
        <a:xfrm>
          <a:off x="2041388" y="1064865"/>
          <a:ext cx="1389426" cy="6971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solidFill>
            </a:rPr>
            <a:t>Vomiting</a:t>
          </a:r>
        </a:p>
      </dsp:txBody>
      <dsp:txXfrm>
        <a:off x="2061807" y="1085284"/>
        <a:ext cx="1348588" cy="656308"/>
      </dsp:txXfrm>
    </dsp:sp>
    <dsp:sp modelId="{FA041321-2552-4958-9320-2CDB6565CC91}">
      <dsp:nvSpPr>
        <dsp:cNvPr id="0" name=""/>
        <dsp:cNvSpPr/>
      </dsp:nvSpPr>
      <dsp:spPr>
        <a:xfrm>
          <a:off x="2041388" y="1869264"/>
          <a:ext cx="1389426" cy="6971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solidFill>
            </a:rPr>
            <a:t>Tired/Not Energetic</a:t>
          </a:r>
        </a:p>
      </dsp:txBody>
      <dsp:txXfrm>
        <a:off x="2061807" y="1889683"/>
        <a:ext cx="1348588" cy="656308"/>
      </dsp:txXfrm>
    </dsp:sp>
    <dsp:sp modelId="{994473D9-E0DC-4836-B3E9-D62F3F935EF5}">
      <dsp:nvSpPr>
        <dsp:cNvPr id="0" name=""/>
        <dsp:cNvSpPr/>
      </dsp:nvSpPr>
      <dsp:spPr>
        <a:xfrm>
          <a:off x="2041388" y="2673663"/>
          <a:ext cx="1389426" cy="6971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solidFill>
            </a:rPr>
            <a:t>Fussy/Restless</a:t>
          </a:r>
        </a:p>
      </dsp:txBody>
      <dsp:txXfrm>
        <a:off x="2061807" y="2694082"/>
        <a:ext cx="1348588" cy="656308"/>
      </dsp:txXfrm>
    </dsp:sp>
    <dsp:sp modelId="{EF468167-C67C-49C2-839A-C622F06CAB6F}">
      <dsp:nvSpPr>
        <dsp:cNvPr id="0" name=""/>
        <dsp:cNvSpPr/>
      </dsp:nvSpPr>
      <dsp:spPr>
        <a:xfrm>
          <a:off x="3734752" y="0"/>
          <a:ext cx="1736783"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2"/>
              </a:solidFill>
              <a:cs typeface="Arial" panose="020B0604020202020204" pitchFamily="34" charset="0"/>
            </a:rPr>
            <a:t>Sudden Complications </a:t>
          </a:r>
          <a:endParaRPr lang="en-US" sz="1600" kern="1200" dirty="0"/>
        </a:p>
      </dsp:txBody>
      <dsp:txXfrm>
        <a:off x="3734752" y="0"/>
        <a:ext cx="1736783" cy="1064562"/>
      </dsp:txXfrm>
    </dsp:sp>
    <dsp:sp modelId="{6C2407A1-B57A-4680-8D03-04F5284BA710}">
      <dsp:nvSpPr>
        <dsp:cNvPr id="0" name=""/>
        <dsp:cNvSpPr/>
      </dsp:nvSpPr>
      <dsp:spPr>
        <a:xfrm>
          <a:off x="3908430" y="1065601"/>
          <a:ext cx="1389426" cy="1069933"/>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solidFill>
              <a:cs typeface="Arial" panose="020B0604020202020204" pitchFamily="34" charset="0"/>
            </a:rPr>
            <a:t>Sudden Development of Infection</a:t>
          </a:r>
          <a:endParaRPr lang="en-US" sz="1700" kern="1200" dirty="0">
            <a:solidFill>
              <a:schemeClr val="tx2"/>
            </a:solidFill>
          </a:endParaRPr>
        </a:p>
      </dsp:txBody>
      <dsp:txXfrm>
        <a:off x="3939767" y="1096938"/>
        <a:ext cx="1326752" cy="1007259"/>
      </dsp:txXfrm>
    </dsp:sp>
    <dsp:sp modelId="{FF11490A-0A44-47B2-85BA-9FD1CC063C90}">
      <dsp:nvSpPr>
        <dsp:cNvPr id="0" name=""/>
        <dsp:cNvSpPr/>
      </dsp:nvSpPr>
      <dsp:spPr>
        <a:xfrm>
          <a:off x="3908430" y="2300140"/>
          <a:ext cx="1389426" cy="1069933"/>
        </a:xfrm>
        <a:prstGeom prst="roundRect">
          <a:avLst>
            <a:gd name="adj" fmla="val 10000"/>
          </a:avLst>
        </a:prstGeom>
        <a:solidFill>
          <a:schemeClr val="bg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 </a:t>
          </a:r>
        </a:p>
      </dsp:txBody>
      <dsp:txXfrm>
        <a:off x="3939767" y="2331477"/>
        <a:ext cx="1326752" cy="10072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A1C17-F54C-4AA3-BBE2-E1E9970961A2}">
      <dsp:nvSpPr>
        <dsp:cNvPr id="0" name=""/>
        <dsp:cNvSpPr/>
      </dsp:nvSpPr>
      <dsp:spPr>
        <a:xfrm>
          <a:off x="0" y="2605772"/>
          <a:ext cx="1643743" cy="855272"/>
        </a:xfrm>
        <a:prstGeom prst="rect">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903" tIns="142240" rIns="116903" bIns="142240" numCol="1" spcCol="1270" anchor="ctr" anchorCtr="0">
          <a:noAutofit/>
        </a:bodyPr>
        <a:lstStyle/>
        <a:p>
          <a:pPr marL="0" lvl="0" indent="0" algn="ctr" defTabSz="889000">
            <a:lnSpc>
              <a:spcPct val="90000"/>
            </a:lnSpc>
            <a:spcBef>
              <a:spcPct val="0"/>
            </a:spcBef>
            <a:spcAft>
              <a:spcPct val="35000"/>
            </a:spcAft>
            <a:buNone/>
          </a:pPr>
          <a:r>
            <a:rPr lang="en-US" sz="2000" kern="1200" dirty="0"/>
            <a:t>Working Model</a:t>
          </a:r>
        </a:p>
      </dsp:txBody>
      <dsp:txXfrm>
        <a:off x="0" y="2605772"/>
        <a:ext cx="1643743" cy="855272"/>
      </dsp:txXfrm>
    </dsp:sp>
    <dsp:sp modelId="{BFF3A099-991E-4C39-A76D-B1A15F6185FC}">
      <dsp:nvSpPr>
        <dsp:cNvPr id="0" name=""/>
        <dsp:cNvSpPr/>
      </dsp:nvSpPr>
      <dsp:spPr>
        <a:xfrm>
          <a:off x="1643743" y="2605772"/>
          <a:ext cx="4931229" cy="855272"/>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0029" tIns="254000" rIns="100029" bIns="254000" numCol="1" spcCol="1270" anchor="ctr" anchorCtr="0">
          <a:noAutofit/>
        </a:bodyPr>
        <a:lstStyle/>
        <a:p>
          <a:pPr marL="0" lvl="0" indent="0" algn="l" defTabSz="889000">
            <a:lnSpc>
              <a:spcPct val="90000"/>
            </a:lnSpc>
            <a:spcBef>
              <a:spcPct val="0"/>
            </a:spcBef>
            <a:spcAft>
              <a:spcPct val="35000"/>
            </a:spcAft>
            <a:buNone/>
          </a:pPr>
          <a:r>
            <a:rPr lang="en-US" sz="2000" kern="1200" dirty="0"/>
            <a:t>Use the model to make predictions.</a:t>
          </a:r>
        </a:p>
      </dsp:txBody>
      <dsp:txXfrm>
        <a:off x="1643743" y="2605772"/>
        <a:ext cx="4931229" cy="855272"/>
      </dsp:txXfrm>
    </dsp:sp>
    <dsp:sp modelId="{B572971A-69E2-4612-9AE9-2D297FC1D105}">
      <dsp:nvSpPr>
        <dsp:cNvPr id="0" name=""/>
        <dsp:cNvSpPr/>
      </dsp:nvSpPr>
      <dsp:spPr>
        <a:xfrm rot="10800000">
          <a:off x="0" y="1303192"/>
          <a:ext cx="1643743" cy="1315409"/>
        </a:xfrm>
        <a:prstGeom prst="upArrowCallout">
          <a:avLst>
            <a:gd name="adj1" fmla="val 5000"/>
            <a:gd name="adj2" fmla="val 10000"/>
            <a:gd name="adj3" fmla="val 15000"/>
            <a:gd name="adj4" fmla="val 64977"/>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903" tIns="142240" rIns="116903"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Image Classification</a:t>
          </a:r>
        </a:p>
      </dsp:txBody>
      <dsp:txXfrm rot="-10800000">
        <a:off x="0" y="1303192"/>
        <a:ext cx="1643743" cy="855016"/>
      </dsp:txXfrm>
    </dsp:sp>
    <dsp:sp modelId="{9B56BC1C-DD08-4C02-A4B7-C2C2F8FB002B}">
      <dsp:nvSpPr>
        <dsp:cNvPr id="0" name=""/>
        <dsp:cNvSpPr/>
      </dsp:nvSpPr>
      <dsp:spPr>
        <a:xfrm>
          <a:off x="1643743" y="1303192"/>
          <a:ext cx="4931229" cy="855016"/>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0029" tIns="254000" rIns="100029" bIns="254000" numCol="1" spcCol="1270" anchor="ctr" anchorCtr="0">
          <a:noAutofit/>
        </a:bodyPr>
        <a:lstStyle/>
        <a:p>
          <a:pPr marL="0" lvl="0" indent="0" algn="l" defTabSz="889000">
            <a:lnSpc>
              <a:spcPct val="90000"/>
            </a:lnSpc>
            <a:spcBef>
              <a:spcPct val="0"/>
            </a:spcBef>
            <a:spcAft>
              <a:spcPct val="35000"/>
            </a:spcAft>
            <a:buNone/>
          </a:pPr>
          <a:r>
            <a:rPr lang="en-US" sz="2000" kern="1200" dirty="0"/>
            <a:t>Fit and tune a model to processed data.</a:t>
          </a:r>
        </a:p>
      </dsp:txBody>
      <dsp:txXfrm>
        <a:off x="1643743" y="1303192"/>
        <a:ext cx="4931229" cy="855016"/>
      </dsp:txXfrm>
    </dsp:sp>
    <dsp:sp modelId="{B0EECA9C-951C-4D9E-8CEE-394BCB22CEF0}">
      <dsp:nvSpPr>
        <dsp:cNvPr id="0" name=""/>
        <dsp:cNvSpPr/>
      </dsp:nvSpPr>
      <dsp:spPr>
        <a:xfrm rot="10800000">
          <a:off x="0" y="611"/>
          <a:ext cx="1643743" cy="1315409"/>
        </a:xfrm>
        <a:prstGeom prst="upArrowCallout">
          <a:avLst>
            <a:gd name="adj1" fmla="val 5000"/>
            <a:gd name="adj2" fmla="val 10000"/>
            <a:gd name="adj3" fmla="val 15000"/>
            <a:gd name="adj4" fmla="val 64977"/>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903" tIns="142240" rIns="116903" bIns="142240" numCol="1" spcCol="1270" anchor="ctr" anchorCtr="0">
          <a:noAutofit/>
        </a:bodyPr>
        <a:lstStyle/>
        <a:p>
          <a:pPr marL="0" lvl="0" indent="0" algn="ctr" defTabSz="889000">
            <a:lnSpc>
              <a:spcPct val="90000"/>
            </a:lnSpc>
            <a:spcBef>
              <a:spcPct val="0"/>
            </a:spcBef>
            <a:spcAft>
              <a:spcPct val="35000"/>
            </a:spcAft>
            <a:buNone/>
          </a:pPr>
          <a:r>
            <a:rPr lang="en-US" sz="2000" kern="1200" dirty="0"/>
            <a:t>Raw Data</a:t>
          </a:r>
        </a:p>
      </dsp:txBody>
      <dsp:txXfrm rot="-10800000">
        <a:off x="0" y="611"/>
        <a:ext cx="1643743" cy="855016"/>
      </dsp:txXfrm>
    </dsp:sp>
    <dsp:sp modelId="{74B3C4B7-20AD-4945-8126-5056D9CFA6CE}">
      <dsp:nvSpPr>
        <dsp:cNvPr id="0" name=""/>
        <dsp:cNvSpPr/>
      </dsp:nvSpPr>
      <dsp:spPr>
        <a:xfrm>
          <a:off x="1643743" y="611"/>
          <a:ext cx="4931229" cy="855016"/>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0029" tIns="254000" rIns="100029" bIns="254000" numCol="1" spcCol="1270" anchor="ctr" anchorCtr="0">
          <a:noAutofit/>
        </a:bodyPr>
        <a:lstStyle/>
        <a:p>
          <a:pPr marL="0" lvl="0" indent="0" algn="l" defTabSz="889000">
            <a:lnSpc>
              <a:spcPct val="90000"/>
            </a:lnSpc>
            <a:spcBef>
              <a:spcPct val="0"/>
            </a:spcBef>
            <a:spcAft>
              <a:spcPct val="35000"/>
            </a:spcAft>
            <a:buNone/>
          </a:pPr>
          <a:r>
            <a:rPr lang="en-US" sz="2000" kern="1200" dirty="0"/>
            <a:t>Obtain </a:t>
          </a:r>
          <a:r>
            <a:rPr lang="en-US" sz="2000" kern="1200" dirty="0">
              <a:hlinkClick xmlns:r="http://schemas.openxmlformats.org/officeDocument/2006/relationships" r:id="rId1"/>
            </a:rPr>
            <a:t>data</a:t>
          </a:r>
          <a:r>
            <a:rPr lang="en-US" sz="2000" kern="1200" dirty="0"/>
            <a:t> of validated chest x-ray images. </a:t>
          </a:r>
        </a:p>
      </dsp:txBody>
      <dsp:txXfrm>
        <a:off x="1643743" y="611"/>
        <a:ext cx="4931229" cy="85501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66289-7251-4248-8185-9FEDE67FE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911AAB-DA95-4CED-94BD-874BA4394E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2D0D4-6341-4059-9D73-098573890B8F}" type="datetimeFigureOut">
              <a:rPr lang="en-US" smtClean="0"/>
              <a:t>6/1/2021</a:t>
            </a:fld>
            <a:endParaRPr lang="en-US" dirty="0"/>
          </a:p>
        </p:txBody>
      </p:sp>
      <p:sp>
        <p:nvSpPr>
          <p:cNvPr id="4" name="Footer Placeholder 3">
            <a:extLst>
              <a:ext uri="{FF2B5EF4-FFF2-40B4-BE49-F238E27FC236}">
                <a16:creationId xmlns:a16="http://schemas.microsoft.com/office/drawing/2014/main" id="{796222C7-E745-4972-ADB2-26864641F2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0AA558-CC6A-4543-8082-2ECED10B3D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EEF11-4551-44CC-8138-2C9C44119EA2}" type="slidenum">
              <a:rPr lang="en-US" smtClean="0"/>
              <a:t>‹#›</a:t>
            </a:fld>
            <a:endParaRPr lang="en-US" dirty="0"/>
          </a:p>
        </p:txBody>
      </p:sp>
    </p:spTree>
    <p:extLst>
      <p:ext uri="{BB962C8B-B14F-4D97-AF65-F5344CB8AC3E}">
        <p14:creationId xmlns:p14="http://schemas.microsoft.com/office/powerpoint/2010/main" val="2584764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64C05-FCBF-48B1-ABC9-9F817F02AAEB}"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8E5D6-E240-4AB4-B03F-F45C58F87E64}" type="slidenum">
              <a:rPr lang="en-US" smtClean="0"/>
              <a:t>‹#›</a:t>
            </a:fld>
            <a:endParaRPr lang="en-US" dirty="0"/>
          </a:p>
        </p:txBody>
      </p:sp>
    </p:spTree>
    <p:extLst>
      <p:ext uri="{BB962C8B-B14F-4D97-AF65-F5344CB8AC3E}">
        <p14:creationId xmlns:p14="http://schemas.microsoft.com/office/powerpoint/2010/main" val="412030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ung.org/lung-health-diseases/lung-disease-lookup/pneumonia/what-causes-pneumonia"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lung.org/lung-health-diseases/lung-disease-lookup/influenza/symptoms-causes-and-ris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a:t>
            </a:fld>
            <a:endParaRPr lang="en-US" dirty="0"/>
          </a:p>
        </p:txBody>
      </p:sp>
    </p:spTree>
    <p:extLst>
      <p:ext uri="{BB962C8B-B14F-4D97-AF65-F5344CB8AC3E}">
        <p14:creationId xmlns:p14="http://schemas.microsoft.com/office/powerpoint/2010/main" val="3591548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10</a:t>
            </a:fld>
            <a:endParaRPr lang="en-US" dirty="0"/>
          </a:p>
        </p:txBody>
      </p:sp>
    </p:spTree>
    <p:extLst>
      <p:ext uri="{BB962C8B-B14F-4D97-AF65-F5344CB8AC3E}">
        <p14:creationId xmlns:p14="http://schemas.microsoft.com/office/powerpoint/2010/main" val="134332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11</a:t>
            </a:fld>
            <a:endParaRPr lang="en-US" dirty="0"/>
          </a:p>
        </p:txBody>
      </p:sp>
    </p:spTree>
    <p:extLst>
      <p:ext uri="{BB962C8B-B14F-4D97-AF65-F5344CB8AC3E}">
        <p14:creationId xmlns:p14="http://schemas.microsoft.com/office/powerpoint/2010/main" val="78976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12</a:t>
            </a:fld>
            <a:endParaRPr lang="en-US" dirty="0"/>
          </a:p>
        </p:txBody>
      </p:sp>
    </p:spTree>
    <p:extLst>
      <p:ext uri="{BB962C8B-B14F-4D97-AF65-F5344CB8AC3E}">
        <p14:creationId xmlns:p14="http://schemas.microsoft.com/office/powerpoint/2010/main" val="127312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a:t>
            </a:fld>
            <a:endParaRPr lang="en-US" dirty="0"/>
          </a:p>
        </p:txBody>
      </p:sp>
    </p:spTree>
    <p:extLst>
      <p:ext uri="{BB962C8B-B14F-4D97-AF65-F5344CB8AC3E}">
        <p14:creationId xmlns:p14="http://schemas.microsoft.com/office/powerpoint/2010/main" val="253857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eonik"/>
              </a:rPr>
              <a:t>“Bacterial pneumonia, which is the most common form, tends to be more serious than other </a:t>
            </a:r>
            <a:r>
              <a:rPr lang="en-US" b="0" i="0" u="sng" dirty="0">
                <a:solidFill>
                  <a:srgbClr val="0064FF"/>
                </a:solidFill>
                <a:effectLst/>
                <a:latin typeface="Aeonik"/>
                <a:hlinkClick r:id="rId3"/>
              </a:rPr>
              <a:t>types of pneumonia</a:t>
            </a:r>
            <a:r>
              <a:rPr lang="en-US" b="0" i="0" dirty="0">
                <a:solidFill>
                  <a:srgbClr val="000000"/>
                </a:solidFill>
                <a:effectLst/>
                <a:latin typeface="Aeonik"/>
              </a:rPr>
              <a:t>, with symptoms that require medical care. The symptoms of bacterial pneumonia can develop gradually or suddenly. Fever may rise as high as a dangerous 105 degrees F, with profuse sweating and rapidly increased breathing and pulse rate. Lips and nailbeds may have a bluish color due to lack of oxygen in the blood. A patient's mental state may be confused or delirious.</a:t>
            </a:r>
          </a:p>
          <a:p>
            <a:pPr algn="l"/>
            <a:endParaRPr lang="en-US" b="0" i="0" dirty="0">
              <a:solidFill>
                <a:srgbClr val="000000"/>
              </a:solidFill>
              <a:effectLst/>
              <a:latin typeface="Aeonik"/>
            </a:endParaRPr>
          </a:p>
          <a:p>
            <a:pPr algn="l"/>
            <a:r>
              <a:rPr lang="en-US" b="0" i="0" dirty="0">
                <a:solidFill>
                  <a:srgbClr val="000000"/>
                </a:solidFill>
                <a:effectLst/>
                <a:latin typeface="Aeonik"/>
              </a:rPr>
              <a:t>The symptoms of viral pneumonia usually develop over a period of several days. Early symptoms are similar to </a:t>
            </a:r>
            <a:r>
              <a:rPr lang="en-US" b="0" i="0" u="sng" dirty="0">
                <a:solidFill>
                  <a:srgbClr val="0064FF"/>
                </a:solidFill>
                <a:effectLst/>
                <a:latin typeface="Aeonik"/>
                <a:hlinkClick r:id="rId4"/>
              </a:rPr>
              <a:t>influenza symptoms</a:t>
            </a:r>
            <a:r>
              <a:rPr lang="en-US" b="0" i="0" dirty="0">
                <a:solidFill>
                  <a:srgbClr val="000000"/>
                </a:solidFill>
                <a:effectLst/>
                <a:latin typeface="Aeonik"/>
              </a:rPr>
              <a:t>: fever, a dry cough, headache, muscle pain, and weakness. Within a day or two, the symptoms typically get worse, with increasing cough, shortness of breath and muscle pain. There may be a high fever and there may be blueness of the lips.”</a:t>
            </a:r>
          </a:p>
        </p:txBody>
      </p:sp>
      <p:sp>
        <p:nvSpPr>
          <p:cNvPr id="4" name="Slide Number Placeholder 3"/>
          <p:cNvSpPr>
            <a:spLocks noGrp="1"/>
          </p:cNvSpPr>
          <p:nvPr>
            <p:ph type="sldNum" sz="quarter" idx="5"/>
          </p:nvPr>
        </p:nvSpPr>
        <p:spPr/>
        <p:txBody>
          <a:bodyPr/>
          <a:lstStyle/>
          <a:p>
            <a:fld id="{A4C8E5D6-E240-4AB4-B03F-F45C58F87E64}" type="slidenum">
              <a:rPr lang="en-US" smtClean="0"/>
              <a:t>3</a:t>
            </a:fld>
            <a:endParaRPr lang="en-US" dirty="0"/>
          </a:p>
        </p:txBody>
      </p:sp>
    </p:spTree>
    <p:extLst>
      <p:ext uri="{BB962C8B-B14F-4D97-AF65-F5344CB8AC3E}">
        <p14:creationId xmlns:p14="http://schemas.microsoft.com/office/powerpoint/2010/main" val="187014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eonik"/>
              </a:rPr>
              <a:t>In February 2021, the Food and Drug Administration issued an alert on limitations of pulse oximeters. If you have poor circulation, dark skin pigmentation, thick skin, currently use tobacco, your skin temperature is cool, or you are wearing dark fingernail polish, long, artificial nails or if your fingers are not clean, the pulse oximeter may give inaccurate or inconsistent readings.   This is why the numbers from a pulse oximeter should not be used in isolation to determine your state of health.   It is important to share readings that are abnormal or inconsistent with your healthcare provider.</a:t>
            </a:r>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4</a:t>
            </a:fld>
            <a:endParaRPr lang="en-US" dirty="0"/>
          </a:p>
        </p:txBody>
      </p:sp>
    </p:spTree>
    <p:extLst>
      <p:ext uri="{BB962C8B-B14F-4D97-AF65-F5344CB8AC3E}">
        <p14:creationId xmlns:p14="http://schemas.microsoft.com/office/powerpoint/2010/main" val="326890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5</a:t>
            </a:fld>
            <a:endParaRPr lang="en-US" dirty="0"/>
          </a:p>
        </p:txBody>
      </p:sp>
    </p:spTree>
    <p:extLst>
      <p:ext uri="{BB962C8B-B14F-4D97-AF65-F5344CB8AC3E}">
        <p14:creationId xmlns:p14="http://schemas.microsoft.com/office/powerpoint/2010/main" val="350455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6</a:t>
            </a:fld>
            <a:endParaRPr lang="en-US" dirty="0"/>
          </a:p>
        </p:txBody>
      </p:sp>
    </p:spTree>
    <p:extLst>
      <p:ext uri="{BB962C8B-B14F-4D97-AF65-F5344CB8AC3E}">
        <p14:creationId xmlns:p14="http://schemas.microsoft.com/office/powerpoint/2010/main" val="13934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7</a:t>
            </a:fld>
            <a:endParaRPr lang="en-US" dirty="0"/>
          </a:p>
        </p:txBody>
      </p:sp>
    </p:spTree>
    <p:extLst>
      <p:ext uri="{BB962C8B-B14F-4D97-AF65-F5344CB8AC3E}">
        <p14:creationId xmlns:p14="http://schemas.microsoft.com/office/powerpoint/2010/main" val="3622291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8</a:t>
            </a:fld>
            <a:endParaRPr lang="en-US" dirty="0"/>
          </a:p>
        </p:txBody>
      </p:sp>
    </p:spTree>
    <p:extLst>
      <p:ext uri="{BB962C8B-B14F-4D97-AF65-F5344CB8AC3E}">
        <p14:creationId xmlns:p14="http://schemas.microsoft.com/office/powerpoint/2010/main" val="304465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9</a:t>
            </a:fld>
            <a:endParaRPr lang="en-US" dirty="0"/>
          </a:p>
        </p:txBody>
      </p:sp>
    </p:spTree>
    <p:extLst>
      <p:ext uri="{BB962C8B-B14F-4D97-AF65-F5344CB8AC3E}">
        <p14:creationId xmlns:p14="http://schemas.microsoft.com/office/powerpoint/2010/main" val="364189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6/1/2021</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581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91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5701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417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6/1/2021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595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34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91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8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83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1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4255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6/1/2021</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529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87" r:id="rId2"/>
    <p:sldLayoutId id="2147483675" r:id="rId3"/>
    <p:sldLayoutId id="2147483676" r:id="rId4"/>
    <p:sldLayoutId id="2147483677" r:id="rId5"/>
    <p:sldLayoutId id="2147483684" r:id="rId6"/>
    <p:sldLayoutId id="2147483678" r:id="rId7"/>
    <p:sldLayoutId id="2147483692" r:id="rId8"/>
    <p:sldLayoutId id="2147483690" r:id="rId9"/>
    <p:sldLayoutId id="2147483691" r:id="rId10"/>
    <p:sldLayoutId id="2147483679" r:id="rId11"/>
    <p:sldLayoutId id="2147483680" r:id="rId12"/>
    <p:sldLayoutId id="2147483688" r:id="rId13"/>
    <p:sldLayoutId id="2147483686" r:id="rId14"/>
    <p:sldLayoutId id="2147483689" r:id="rId15"/>
    <p:sldLayoutId id="2147483683" r:id="rId16"/>
    <p:sldLayoutId id="2147483681" r:id="rId17"/>
    <p:sldLayoutId id="2147483682"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lung.org/lung-health-diseases/lung-disease-lookup/pneumonia/symptoms-and-diagnosis?gclid=EAIaIQobChMIstrorKjy8AIVhrjICh2EJwIIEAAYASAAEgKDIvD_BwE"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p:cNvPicPr>
            <a:picLocks noGrp="1" noChangeAspect="1"/>
          </p:cNvPicPr>
          <p:nvPr>
            <p:ph type="pic" sz="quarter" idx="13"/>
          </p:nvPr>
        </p:nvPicPr>
        <p:blipFill>
          <a:blip r:embed="rId3"/>
          <a:srcRect/>
          <a:stretch/>
        </p:blipFill>
        <p:spPr>
          <a:xfrm>
            <a:off x="1022238" y="0"/>
            <a:ext cx="10147524" cy="6858000"/>
          </a:xfrm>
          <a:prstGeom prst="rect">
            <a:avLst/>
          </a:prstGeom>
          <a:solidFill>
            <a:schemeClr val="tx1"/>
          </a:solidFill>
        </p:spPr>
      </p:pic>
      <p:sp>
        <p:nvSpPr>
          <p:cNvPr id="26" name="Rectangle 25">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609599" y="4572000"/>
            <a:ext cx="10965141" cy="895244"/>
          </a:xfrm>
        </p:spPr>
        <p:txBody>
          <a:bodyPr vert="horz" lIns="91440" tIns="45720" rIns="91440" bIns="45720" rtlCol="0" anchor="b">
            <a:normAutofit/>
          </a:bodyPr>
          <a:lstStyle/>
          <a:p>
            <a:pPr algn="ctr"/>
            <a:r>
              <a:rPr lang="en-US" sz="4000" dirty="0">
                <a:solidFill>
                  <a:schemeClr val="tx1"/>
                </a:solidFill>
              </a:rPr>
              <a:t>X-Ray Diagnostics: Pediatric Pneumonia</a:t>
            </a:r>
          </a:p>
        </p:txBody>
      </p:sp>
      <p:sp>
        <p:nvSpPr>
          <p:cNvPr id="9" name="Subtitle 8"/>
          <p:cNvSpPr>
            <a:spLocks noGrp="1"/>
          </p:cNvSpPr>
          <p:nvPr>
            <p:ph type="subTitle" idx="1"/>
          </p:nvPr>
        </p:nvSpPr>
        <p:spPr>
          <a:xfrm>
            <a:off x="609598" y="5504576"/>
            <a:ext cx="10965142" cy="447491"/>
          </a:xfrm>
        </p:spPr>
        <p:txBody>
          <a:bodyPr vert="horz" lIns="91440" tIns="45720" rIns="91440" bIns="45720" rtlCol="0" anchor="t">
            <a:normAutofit/>
          </a:bodyPr>
          <a:lstStyle/>
          <a:p>
            <a:pPr algn="ctr"/>
            <a:r>
              <a:rPr lang="en-US" dirty="0"/>
              <a:t>Chest X-Ray Image Classification utilizing Convolutional Neural Networks</a:t>
            </a:r>
          </a:p>
          <a:p>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5"/>
          <p:cNvSpPr>
            <a:spLocks noGrp="1"/>
          </p:cNvSpPr>
          <p:nvPr>
            <p:ph idx="1"/>
          </p:nvPr>
        </p:nvSpPr>
        <p:spPr>
          <a:xfrm>
            <a:off x="4900928" y="1632857"/>
            <a:ext cx="6650991" cy="4794320"/>
          </a:xfrm>
        </p:spPr>
        <p:txBody>
          <a:bodyPr/>
          <a:lstStyle/>
          <a:p>
            <a:pPr marL="0" indent="0">
              <a:buNone/>
            </a:pPr>
            <a:r>
              <a:rPr lang="en-US" dirty="0"/>
              <a:t>Use X-Ray Imaging with CNN for quick, accurate, and noninvasive diagnosis.</a:t>
            </a:r>
          </a:p>
          <a:p>
            <a:pPr marL="0" indent="0">
              <a:buNone/>
            </a:pPr>
            <a:r>
              <a:rPr lang="en-US" dirty="0"/>
              <a:t>Future Developments:</a:t>
            </a:r>
          </a:p>
          <a:p>
            <a:r>
              <a:rPr lang="en-US" dirty="0"/>
              <a:t>Increase Training Data </a:t>
            </a:r>
            <a:r>
              <a:rPr lang="en-US" dirty="0">
                <a:sym typeface="Wingdings" panose="05000000000000000000" pitchFamily="2" charset="2"/>
              </a:rPr>
              <a:t> Increase Accuracy</a:t>
            </a:r>
            <a:endParaRPr lang="en-US" dirty="0"/>
          </a:p>
          <a:p>
            <a:r>
              <a:rPr lang="en-US" dirty="0"/>
              <a:t>Further Research on Trends</a:t>
            </a:r>
          </a:p>
          <a:p>
            <a:r>
              <a:rPr lang="en-US" dirty="0"/>
              <a:t>Build onto Model for Other Applications (COVID)</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pic>
        <p:nvPicPr>
          <p:cNvPr id="12" name="Picture Placeholder 11">
            <a:extLst>
              <a:ext uri="{FF2B5EF4-FFF2-40B4-BE49-F238E27FC236}">
                <a16:creationId xmlns:a16="http://schemas.microsoft.com/office/drawing/2014/main" id="{6703C0E6-7B5D-48FF-9CB8-5F7A6ABDDFD7}"/>
              </a:ext>
            </a:extLst>
          </p:cNvPr>
          <p:cNvPicPr>
            <a:picLocks noGrp="1" noChangeAspect="1"/>
          </p:cNvPicPr>
          <p:nvPr>
            <p:ph type="pic" sz="quarter" idx="13"/>
          </p:nvPr>
        </p:nvPicPr>
        <p:blipFill>
          <a:blip r:embed="rId3"/>
          <a:srcRect l="30364" r="30364"/>
          <a:stretch>
            <a:fillRect/>
          </a:stretch>
        </p:blipFill>
        <p:spPr/>
      </p:pic>
    </p:spTree>
    <p:extLst>
      <p:ext uri="{BB962C8B-B14F-4D97-AF65-F5344CB8AC3E}">
        <p14:creationId xmlns:p14="http://schemas.microsoft.com/office/powerpoint/2010/main" val="138067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1893715" y="708498"/>
            <a:ext cx="7574507" cy="3330055"/>
          </a:xfrm>
        </p:spPr>
        <p:txBody>
          <a:bodyPr anchor="ctr">
            <a:normAutofit/>
          </a:bodyPr>
          <a:lstStyle/>
          <a:p>
            <a:r>
              <a:rPr lang="en-US" sz="6000" dirty="0">
                <a:solidFill>
                  <a:srgbClr val="FFFFFF"/>
                </a:solidFill>
              </a:rPr>
              <a:t>Thank you</a:t>
            </a:r>
          </a:p>
        </p:txBody>
      </p:sp>
      <p:sp>
        <p:nvSpPr>
          <p:cNvPr id="20" name="Rectangle 1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89929B">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9" name="Subtitle 8"/>
          <p:cNvSpPr>
            <a:spLocks noGrp="1"/>
          </p:cNvSpPr>
          <p:nvPr>
            <p:ph type="subTitle" idx="1"/>
          </p:nvPr>
        </p:nvSpPr>
        <p:spPr>
          <a:xfrm>
            <a:off x="1893715" y="4502576"/>
            <a:ext cx="7574507" cy="1640983"/>
          </a:xfrm>
        </p:spPr>
        <p:txBody>
          <a:bodyPr anchor="t">
            <a:normAutofit/>
          </a:bodyPr>
          <a:lstStyle/>
          <a:p>
            <a:pPr>
              <a:lnSpc>
                <a:spcPct val="90000"/>
              </a:lnSpc>
            </a:pPr>
            <a:r>
              <a:rPr lang="en-US" sz="2000" dirty="0">
                <a:solidFill>
                  <a:srgbClr val="FFFFFF"/>
                </a:solidFill>
              </a:rPr>
              <a:t>Jessica Yoon</a:t>
            </a:r>
          </a:p>
          <a:p>
            <a:pPr>
              <a:lnSpc>
                <a:spcPct val="90000"/>
              </a:lnSpc>
            </a:pPr>
            <a:r>
              <a:rPr lang="en-US" sz="2000" dirty="0">
                <a:solidFill>
                  <a:srgbClr val="FFFFFF"/>
                </a:solidFill>
              </a:rPr>
              <a:t>Data Science Student</a:t>
            </a:r>
          </a:p>
          <a:p>
            <a:pPr>
              <a:lnSpc>
                <a:spcPct val="90000"/>
              </a:lnSpc>
            </a:pPr>
            <a:r>
              <a:rPr lang="en-US" sz="2000" dirty="0">
                <a:solidFill>
                  <a:srgbClr val="FFFFFF"/>
                </a:solidFill>
              </a:rPr>
              <a:t>Flatiron </a:t>
            </a:r>
            <a:r>
              <a:rPr lang="en-US" sz="2000" dirty="0" err="1">
                <a:solidFill>
                  <a:srgbClr val="FFFFFF"/>
                </a:solidFill>
              </a:rPr>
              <a:t>SChool</a:t>
            </a:r>
            <a:endParaRPr lang="en-US" sz="2000" dirty="0">
              <a:solidFill>
                <a:srgbClr val="FFFFFF"/>
              </a:solidFill>
            </a:endParaRPr>
          </a:p>
        </p:txBody>
      </p:sp>
    </p:spTree>
    <p:extLst>
      <p:ext uri="{BB962C8B-B14F-4D97-AF65-F5344CB8AC3E}">
        <p14:creationId xmlns:p14="http://schemas.microsoft.com/office/powerpoint/2010/main" val="9259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604" y="670251"/>
            <a:ext cx="6650991" cy="699407"/>
          </a:xfrm>
        </p:spPr>
        <p:txBody>
          <a:bodyPr/>
          <a:lstStyle/>
          <a:p>
            <a:r>
              <a:rPr lang="en-US" dirty="0"/>
              <a:t>Bibliography</a:t>
            </a:r>
          </a:p>
        </p:txBody>
      </p:sp>
      <p:sp>
        <p:nvSpPr>
          <p:cNvPr id="6" name="Content Placeholder 5"/>
          <p:cNvSpPr>
            <a:spLocks noGrp="1"/>
          </p:cNvSpPr>
          <p:nvPr>
            <p:ph idx="1"/>
          </p:nvPr>
        </p:nvSpPr>
        <p:spPr>
          <a:xfrm>
            <a:off x="469604" y="1641649"/>
            <a:ext cx="11224165" cy="4205188"/>
          </a:xfrm>
        </p:spPr>
        <p:txBody>
          <a:bodyPr/>
          <a:lstStyle/>
          <a:p>
            <a:pPr marL="457200" indent="-457200">
              <a:buFont typeface="+mj-lt"/>
              <a:buAutoNum type="arabicPeriod"/>
            </a:pPr>
            <a:r>
              <a:rPr lang="en-US" b="0" i="0" dirty="0" err="1">
                <a:solidFill>
                  <a:srgbClr val="505050"/>
                </a:solidFill>
                <a:effectLst/>
                <a:latin typeface="Nexus Sans"/>
              </a:rPr>
              <a:t>Kermany</a:t>
            </a:r>
            <a:r>
              <a:rPr lang="en-US" b="0" i="0" dirty="0">
                <a:solidFill>
                  <a:srgbClr val="505050"/>
                </a:solidFill>
                <a:effectLst/>
                <a:latin typeface="Nexus Sans"/>
              </a:rPr>
              <a:t> D, </a:t>
            </a:r>
            <a:r>
              <a:rPr lang="en-US" b="0" i="0" dirty="0" err="1">
                <a:solidFill>
                  <a:srgbClr val="505050"/>
                </a:solidFill>
                <a:effectLst/>
                <a:latin typeface="Nexus Sans"/>
              </a:rPr>
              <a:t>Goldbaum</a:t>
            </a:r>
            <a:r>
              <a:rPr lang="en-US" b="0" i="0" dirty="0">
                <a:solidFill>
                  <a:srgbClr val="505050"/>
                </a:solidFill>
                <a:effectLst/>
                <a:latin typeface="Nexus Sans"/>
              </a:rPr>
              <a:t> M, Cai W et al. Identifying Medical Diagnoses and Treatable Diseases by Image-Based Deep Learning. Cell. 2018; 172(5):1122-1131. doi:10.1016/j.cell.2018.02.010.</a:t>
            </a:r>
          </a:p>
          <a:p>
            <a:pPr marL="457200" indent="-457200">
              <a:buFont typeface="+mj-lt"/>
              <a:buAutoNum type="arabicPeriod"/>
            </a:pPr>
            <a:r>
              <a:rPr lang="en-US" dirty="0">
                <a:hlinkClick r:id="rId3"/>
              </a:rPr>
              <a:t>https://www.lung.org/lung-health-diseases/lung-disease-lookup/pneumonia/symptoms-and-diagnosis?gclid=EAIaIQobChMIstrorKjy8AIVhrjICh2EJwIIEAAYASAAEgKDIvD_BwE</a:t>
            </a:r>
            <a:endParaRPr lang="en-US" dirty="0"/>
          </a:p>
          <a:p>
            <a:pPr marL="457200" indent="-457200">
              <a:buFont typeface="+mj-lt"/>
              <a:buAutoNum type="arabicPeriod"/>
            </a:pPr>
            <a:r>
              <a:rPr lang="en-US" b="0" i="0" dirty="0">
                <a:solidFill>
                  <a:srgbClr val="000000"/>
                </a:solidFill>
                <a:effectLst/>
                <a:latin typeface="Aeonik"/>
              </a:rPr>
              <a:t>https://www.lung.org/lung-health-diseases/lung-procedures-and-tests/pulse-oximetry</a:t>
            </a:r>
            <a:endParaRPr lang="en-US" dirty="0"/>
          </a:p>
          <a:p>
            <a:pPr marL="457200" indent="-457200">
              <a:buFont typeface="+mj-lt"/>
              <a:buAutoNum type="arabicPeriod"/>
            </a:pPr>
            <a:r>
              <a:rPr lang="en-US" dirty="0"/>
              <a:t>https://emedicine.medscape.com/article/967822-overview</a:t>
            </a:r>
          </a:p>
          <a:p>
            <a:pPr marL="457200" indent="-457200">
              <a:buFont typeface="+mj-lt"/>
              <a:buAutoNum type="arabicPeriod"/>
            </a:pPr>
            <a:endParaRPr lang="en-US" b="0" i="0" dirty="0">
              <a:solidFill>
                <a:srgbClr val="000000"/>
              </a:solidFill>
              <a:effectLst/>
              <a:latin typeface="Aeonik"/>
            </a:endParaRP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45671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0" i="0" dirty="0">
                <a:solidFill>
                  <a:srgbClr val="000000"/>
                </a:solidFill>
                <a:effectLst/>
                <a:latin typeface="Aeonik"/>
              </a:rPr>
              <a:t>“Pneumonia is an infection that inflames [the] lungs' air sacs (alveoli).”</a:t>
            </a:r>
          </a:p>
          <a:p>
            <a:r>
              <a:rPr lang="en-US" b="0" i="0" dirty="0">
                <a:solidFill>
                  <a:srgbClr val="2A2A2A"/>
                </a:solidFill>
                <a:effectLst/>
                <a:latin typeface="proxima_nova_rgregular"/>
              </a:rPr>
              <a:t>“Pediatric pneumonia is responsible for the deaths of more than 800,000 young children worldwide each year, according to the United Nations Children's Fund (UNICEF).”</a:t>
            </a:r>
            <a:endParaRPr lang="en-US" dirty="0"/>
          </a:p>
        </p:txBody>
      </p:sp>
      <p:sp>
        <p:nvSpPr>
          <p:cNvPr id="4" name="Title 3"/>
          <p:cNvSpPr>
            <a:spLocks noGrp="1"/>
          </p:cNvSpPr>
          <p:nvPr>
            <p:ph type="title"/>
          </p:nvPr>
        </p:nvSpPr>
        <p:spPr>
          <a:noFill/>
        </p:spPr>
        <p:txBody>
          <a:bodyPr/>
          <a:lstStyle/>
          <a:p>
            <a:r>
              <a:rPr lang="en-US" dirty="0"/>
              <a:t>What is pneumonia?</a:t>
            </a:r>
          </a:p>
        </p:txBody>
      </p:sp>
    </p:spTree>
    <p:extLst>
      <p:ext uri="{BB962C8B-B14F-4D97-AF65-F5344CB8AC3E}">
        <p14:creationId xmlns:p14="http://schemas.microsoft.com/office/powerpoint/2010/main" val="23091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l">
              <a:buFont typeface="Wingdings" panose="05000000000000000000" pitchFamily="2" charset="2"/>
              <a:buChar char="§"/>
            </a:pPr>
            <a:r>
              <a:rPr lang="en-US" b="0" i="0" dirty="0">
                <a:solidFill>
                  <a:srgbClr val="000000"/>
                </a:solidFill>
                <a:effectLst/>
                <a:latin typeface="Aeonik"/>
              </a:rPr>
              <a:t>Cough (with Possible Greenish, Yellow or Bloody </a:t>
            </a:r>
            <a:r>
              <a:rPr lang="en-US" dirty="0">
                <a:solidFill>
                  <a:srgbClr val="000000"/>
                </a:solidFill>
                <a:latin typeface="Aeonik"/>
              </a:rPr>
              <a:t>M</a:t>
            </a:r>
            <a:r>
              <a:rPr lang="en-US" b="0" i="0" dirty="0">
                <a:solidFill>
                  <a:srgbClr val="000000"/>
                </a:solidFill>
                <a:effectLst/>
                <a:latin typeface="Aeonik"/>
              </a:rPr>
              <a:t>ucus)</a:t>
            </a:r>
          </a:p>
          <a:p>
            <a:pPr algn="l">
              <a:buFont typeface="Wingdings" panose="05000000000000000000" pitchFamily="2" charset="2"/>
              <a:buChar char="§"/>
            </a:pPr>
            <a:r>
              <a:rPr lang="en-US" b="0" i="0" dirty="0">
                <a:solidFill>
                  <a:srgbClr val="000000"/>
                </a:solidFill>
                <a:effectLst/>
                <a:latin typeface="Aeonik"/>
              </a:rPr>
              <a:t>Fever, Sweating and Chills</a:t>
            </a:r>
          </a:p>
          <a:p>
            <a:pPr algn="l">
              <a:buFont typeface="Wingdings" panose="05000000000000000000" pitchFamily="2" charset="2"/>
              <a:buChar char="§"/>
            </a:pPr>
            <a:r>
              <a:rPr lang="en-US" b="0" i="0" dirty="0">
                <a:solidFill>
                  <a:srgbClr val="000000"/>
                </a:solidFill>
                <a:effectLst/>
                <a:latin typeface="Aeonik"/>
              </a:rPr>
              <a:t>Rapid, </a:t>
            </a:r>
            <a:r>
              <a:rPr lang="en-US" dirty="0">
                <a:solidFill>
                  <a:srgbClr val="000000"/>
                </a:solidFill>
                <a:latin typeface="Aeonik"/>
              </a:rPr>
              <a:t>S</a:t>
            </a:r>
            <a:r>
              <a:rPr lang="en-US" b="0" i="0" dirty="0">
                <a:solidFill>
                  <a:srgbClr val="000000"/>
                </a:solidFill>
                <a:effectLst/>
                <a:latin typeface="Aeonik"/>
              </a:rPr>
              <a:t>hallow Breathing</a:t>
            </a:r>
          </a:p>
          <a:p>
            <a:pPr algn="l">
              <a:buFont typeface="Wingdings" panose="05000000000000000000" pitchFamily="2" charset="2"/>
              <a:buChar char="§"/>
            </a:pPr>
            <a:r>
              <a:rPr lang="en-US" b="0" i="0" dirty="0">
                <a:solidFill>
                  <a:srgbClr val="000000"/>
                </a:solidFill>
                <a:effectLst/>
                <a:latin typeface="Aeonik"/>
              </a:rPr>
              <a:t>Sharp or Stabbing </a:t>
            </a:r>
            <a:r>
              <a:rPr lang="en-US" dirty="0">
                <a:solidFill>
                  <a:srgbClr val="000000"/>
                </a:solidFill>
                <a:latin typeface="Aeonik"/>
              </a:rPr>
              <a:t>C</a:t>
            </a:r>
            <a:r>
              <a:rPr lang="en-US" b="0" i="0" dirty="0">
                <a:solidFill>
                  <a:srgbClr val="000000"/>
                </a:solidFill>
                <a:effectLst/>
                <a:latin typeface="Aeonik"/>
              </a:rPr>
              <a:t>hest </a:t>
            </a:r>
            <a:r>
              <a:rPr lang="en-US" dirty="0">
                <a:solidFill>
                  <a:srgbClr val="000000"/>
                </a:solidFill>
                <a:latin typeface="Aeonik"/>
              </a:rPr>
              <a:t>P</a:t>
            </a:r>
            <a:r>
              <a:rPr lang="en-US" b="0" i="0" dirty="0">
                <a:solidFill>
                  <a:srgbClr val="000000"/>
                </a:solidFill>
                <a:effectLst/>
                <a:latin typeface="Aeonik"/>
              </a:rPr>
              <a:t>ain that Worsens with Deep </a:t>
            </a:r>
            <a:r>
              <a:rPr lang="en-US" dirty="0">
                <a:solidFill>
                  <a:srgbClr val="000000"/>
                </a:solidFill>
                <a:latin typeface="Aeonik"/>
              </a:rPr>
              <a:t>B</a:t>
            </a:r>
            <a:r>
              <a:rPr lang="en-US" b="0" i="0" dirty="0">
                <a:solidFill>
                  <a:srgbClr val="000000"/>
                </a:solidFill>
                <a:effectLst/>
                <a:latin typeface="Aeonik"/>
              </a:rPr>
              <a:t>reathing or Coughing</a:t>
            </a:r>
          </a:p>
          <a:p>
            <a:pPr algn="l">
              <a:buFont typeface="Wingdings" panose="05000000000000000000" pitchFamily="2" charset="2"/>
              <a:buChar char="§"/>
            </a:pPr>
            <a:r>
              <a:rPr lang="en-US" b="0" i="0" dirty="0">
                <a:solidFill>
                  <a:srgbClr val="000000"/>
                </a:solidFill>
                <a:effectLst/>
                <a:latin typeface="Aeonik"/>
              </a:rPr>
              <a:t>Loss of Appetite, Low energy, and Fatigue</a:t>
            </a:r>
          </a:p>
          <a:p>
            <a:pPr algn="l">
              <a:buFont typeface="Wingdings" panose="05000000000000000000" pitchFamily="2" charset="2"/>
              <a:buChar char="§"/>
            </a:pPr>
            <a:r>
              <a:rPr lang="en-US" b="0" i="0" dirty="0">
                <a:solidFill>
                  <a:srgbClr val="000000"/>
                </a:solidFill>
                <a:effectLst/>
                <a:latin typeface="Aeonik"/>
              </a:rPr>
              <a:t>Nausea and </a:t>
            </a:r>
            <a:r>
              <a:rPr lang="en-US" dirty="0">
                <a:solidFill>
                  <a:srgbClr val="000000"/>
                </a:solidFill>
                <a:latin typeface="Aeonik"/>
              </a:rPr>
              <a:t>V</a:t>
            </a:r>
            <a:r>
              <a:rPr lang="en-US" b="0" i="0" dirty="0">
                <a:solidFill>
                  <a:srgbClr val="000000"/>
                </a:solidFill>
                <a:effectLst/>
                <a:latin typeface="Aeonik"/>
              </a:rPr>
              <a:t>omiting</a:t>
            </a:r>
          </a:p>
          <a:p>
            <a:pPr algn="l">
              <a:buFont typeface="Wingdings" panose="05000000000000000000" pitchFamily="2" charset="2"/>
              <a:buChar char="§"/>
            </a:pPr>
            <a:r>
              <a:rPr lang="en-US" b="0" i="0" dirty="0">
                <a:solidFill>
                  <a:srgbClr val="000000"/>
                </a:solidFill>
                <a:effectLst/>
                <a:latin typeface="Aeonik"/>
              </a:rPr>
              <a:t>Confusion</a:t>
            </a:r>
          </a:p>
        </p:txBody>
      </p:sp>
      <p:sp>
        <p:nvSpPr>
          <p:cNvPr id="4" name="Title 3"/>
          <p:cNvSpPr>
            <a:spLocks noGrp="1"/>
          </p:cNvSpPr>
          <p:nvPr>
            <p:ph type="title"/>
          </p:nvPr>
        </p:nvSpPr>
        <p:spPr/>
        <p:txBody>
          <a:bodyPr/>
          <a:lstStyle/>
          <a:p>
            <a:r>
              <a:rPr lang="en-US" dirty="0"/>
              <a:t>What are the symptoms of pneumonia?</a:t>
            </a:r>
          </a:p>
        </p:txBody>
      </p:sp>
    </p:spTree>
    <p:extLst>
      <p:ext uri="{BB962C8B-B14F-4D97-AF65-F5344CB8AC3E}">
        <p14:creationId xmlns:p14="http://schemas.microsoft.com/office/powerpoint/2010/main" val="204288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solidFill>
                  <a:srgbClr val="000000"/>
                </a:solidFill>
                <a:latin typeface="Aeonik"/>
              </a:rPr>
              <a:t>Medical History</a:t>
            </a:r>
            <a:endParaRPr lang="en-US" b="0" i="0" dirty="0">
              <a:solidFill>
                <a:srgbClr val="000000"/>
              </a:solidFill>
              <a:effectLst/>
              <a:latin typeface="Aeonik"/>
            </a:endParaRPr>
          </a:p>
          <a:p>
            <a:r>
              <a:rPr lang="en-US" dirty="0">
                <a:solidFill>
                  <a:srgbClr val="000000"/>
                </a:solidFill>
                <a:latin typeface="Aeonik"/>
              </a:rPr>
              <a:t>Physical Exam</a:t>
            </a:r>
          </a:p>
          <a:p>
            <a:r>
              <a:rPr lang="en-US" b="0" i="0" dirty="0">
                <a:solidFill>
                  <a:srgbClr val="000000"/>
                </a:solidFill>
                <a:effectLst/>
                <a:latin typeface="Aeonik"/>
              </a:rPr>
              <a:t>Diagnostic Tests:</a:t>
            </a:r>
          </a:p>
          <a:p>
            <a:pPr lvl="1"/>
            <a:r>
              <a:rPr lang="en-US" dirty="0">
                <a:solidFill>
                  <a:srgbClr val="000000"/>
                </a:solidFill>
                <a:latin typeface="Aeonik"/>
              </a:rPr>
              <a:t>Pulse Oximetry</a:t>
            </a:r>
          </a:p>
          <a:p>
            <a:pPr lvl="1"/>
            <a:r>
              <a:rPr lang="en-US" dirty="0">
                <a:solidFill>
                  <a:srgbClr val="000000"/>
                </a:solidFill>
                <a:latin typeface="Aeonik"/>
              </a:rPr>
              <a:t>Blood Test</a:t>
            </a:r>
          </a:p>
          <a:p>
            <a:pPr lvl="2"/>
            <a:r>
              <a:rPr lang="en-US" dirty="0">
                <a:solidFill>
                  <a:srgbClr val="000000"/>
                </a:solidFill>
                <a:latin typeface="Aeonik"/>
              </a:rPr>
              <a:t>Arterial Blood Gas Test</a:t>
            </a:r>
          </a:p>
          <a:p>
            <a:pPr lvl="1"/>
            <a:r>
              <a:rPr lang="en-US" b="0" i="0" dirty="0">
                <a:solidFill>
                  <a:srgbClr val="000000"/>
                </a:solidFill>
                <a:effectLst/>
                <a:latin typeface="Aeonik"/>
              </a:rPr>
              <a:t>Bronchoscopy</a:t>
            </a:r>
          </a:p>
          <a:p>
            <a:pPr lvl="2"/>
            <a:r>
              <a:rPr lang="en-US" b="0" i="0" dirty="0">
                <a:solidFill>
                  <a:srgbClr val="000000"/>
                </a:solidFill>
                <a:effectLst/>
                <a:latin typeface="Aeonik"/>
              </a:rPr>
              <a:t>Pleural Fluid Culture</a:t>
            </a:r>
            <a:endParaRPr lang="en-US" dirty="0">
              <a:solidFill>
                <a:srgbClr val="000000"/>
              </a:solidFill>
              <a:latin typeface="Aeonik"/>
            </a:endParaRPr>
          </a:p>
          <a:p>
            <a:pPr lvl="1"/>
            <a:r>
              <a:rPr lang="en-US" dirty="0">
                <a:solidFill>
                  <a:srgbClr val="000000"/>
                </a:solidFill>
                <a:latin typeface="Aeonik"/>
              </a:rPr>
              <a:t>Scans—</a:t>
            </a:r>
          </a:p>
          <a:p>
            <a:pPr lvl="2"/>
            <a:r>
              <a:rPr lang="en-US" dirty="0">
                <a:solidFill>
                  <a:srgbClr val="000000"/>
                </a:solidFill>
                <a:latin typeface="Aeonik"/>
              </a:rPr>
              <a:t>CT Scan</a:t>
            </a:r>
          </a:p>
          <a:p>
            <a:pPr lvl="2"/>
            <a:r>
              <a:rPr lang="en-US" dirty="0">
                <a:solidFill>
                  <a:srgbClr val="000000"/>
                </a:solidFill>
                <a:latin typeface="Aeonik"/>
              </a:rPr>
              <a:t>Chest X-Ray</a:t>
            </a:r>
          </a:p>
        </p:txBody>
      </p:sp>
      <p:sp>
        <p:nvSpPr>
          <p:cNvPr id="4" name="Title 3"/>
          <p:cNvSpPr>
            <a:spLocks noGrp="1"/>
          </p:cNvSpPr>
          <p:nvPr>
            <p:ph type="title"/>
          </p:nvPr>
        </p:nvSpPr>
        <p:spPr/>
        <p:txBody>
          <a:bodyPr/>
          <a:lstStyle/>
          <a:p>
            <a:r>
              <a:rPr lang="en-US" dirty="0"/>
              <a:t>How is Pneumonia Diagnosed?</a:t>
            </a:r>
          </a:p>
        </p:txBody>
      </p:sp>
    </p:spTree>
    <p:extLst>
      <p:ext uri="{BB962C8B-B14F-4D97-AF65-F5344CB8AC3E}">
        <p14:creationId xmlns:p14="http://schemas.microsoft.com/office/powerpoint/2010/main" val="396383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Problems Diagnosing Pediatric Pneumonia</a:t>
            </a:r>
          </a:p>
        </p:txBody>
      </p:sp>
      <p:sp>
        <p:nvSpPr>
          <p:cNvPr id="9" name="TextBox 8">
            <a:extLst>
              <a:ext uri="{FF2B5EF4-FFF2-40B4-BE49-F238E27FC236}">
                <a16:creationId xmlns:a16="http://schemas.microsoft.com/office/drawing/2014/main" id="{FD26F5A3-B8AD-4B44-B8A2-1E95D76B39DD}"/>
              </a:ext>
            </a:extLst>
          </p:cNvPr>
          <p:cNvSpPr txBox="1"/>
          <p:nvPr/>
        </p:nvSpPr>
        <p:spPr>
          <a:xfrm>
            <a:off x="466660" y="2119936"/>
            <a:ext cx="5460180" cy="523220"/>
          </a:xfrm>
          <a:prstGeom prst="rect">
            <a:avLst/>
          </a:prstGeom>
          <a:noFill/>
        </p:spPr>
        <p:txBody>
          <a:bodyPr wrap="square" rtlCol="0">
            <a:spAutoFit/>
          </a:bodyPr>
          <a:lstStyle/>
          <a:p>
            <a:pPr algn="ctr"/>
            <a:r>
              <a:rPr lang="en-US" sz="2800" b="1" dirty="0">
                <a:solidFill>
                  <a:schemeClr val="accent1"/>
                </a:solidFill>
                <a:cs typeface="Arial" panose="020B0604020202020204" pitchFamily="34" charset="0"/>
              </a:rPr>
              <a:t>Pneumonia Symptoms</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6385959" y="2119936"/>
            <a:ext cx="5460180" cy="523220"/>
          </a:xfrm>
          <a:prstGeom prst="rect">
            <a:avLst/>
          </a:prstGeom>
          <a:noFill/>
        </p:spPr>
        <p:txBody>
          <a:bodyPr wrap="square" rtlCol="0">
            <a:spAutoFit/>
          </a:bodyPr>
          <a:lstStyle/>
          <a:p>
            <a:pPr algn="ctr"/>
            <a:r>
              <a:rPr lang="en-US" sz="2800" b="1" dirty="0">
                <a:solidFill>
                  <a:schemeClr val="accent1"/>
                </a:solidFill>
                <a:cs typeface="Arial" panose="020B0604020202020204" pitchFamily="34" charset="0"/>
              </a:rPr>
              <a:t>Pneumonia Diagnosis Process</a:t>
            </a:r>
          </a:p>
        </p:txBody>
      </p:sp>
      <p:sp>
        <p:nvSpPr>
          <p:cNvPr id="322" name="Isosceles Triangle 321">
            <a:extLst>
              <a:ext uri="{C183D7F6-B498-43B3-948B-1728B52AA6E4}">
                <adec:decorative xmlns:adec="http://schemas.microsoft.com/office/drawing/2017/decorative" val="1"/>
              </a:ext>
            </a:extLst>
          </p:cNvPr>
          <p:cNvSpPr/>
          <p:nvPr/>
        </p:nvSpPr>
        <p:spPr>
          <a:xfrm rot="16200000" flipV="1">
            <a:off x="5874419" y="4578696"/>
            <a:ext cx="561703" cy="235132"/>
          </a:xfrm>
          <a:prstGeom prst="triangle">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1" name="Diagram 50" descr="SmartArt Graphic"/>
          <p:cNvGraphicFramePr/>
          <p:nvPr>
            <p:extLst>
              <p:ext uri="{D42A27DB-BD31-4B8C-83A1-F6EECF244321}">
                <p14:modId xmlns:p14="http://schemas.microsoft.com/office/powerpoint/2010/main" val="2537781622"/>
              </p:ext>
            </p:extLst>
          </p:nvPr>
        </p:nvGraphicFramePr>
        <p:xfrm>
          <a:off x="6373935" y="2921993"/>
          <a:ext cx="5472204" cy="3548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2" name="Diagram 51" descr="SmartArt Graphic"/>
          <p:cNvGraphicFramePr/>
          <p:nvPr>
            <p:extLst>
              <p:ext uri="{D42A27DB-BD31-4B8C-83A1-F6EECF244321}">
                <p14:modId xmlns:p14="http://schemas.microsoft.com/office/powerpoint/2010/main" val="3745764772"/>
              </p:ext>
            </p:extLst>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268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98750" y="1181514"/>
            <a:ext cx="6650991" cy="699407"/>
          </a:xfrm>
        </p:spPr>
        <p:txBody>
          <a:bodyPr>
            <a:normAutofit/>
          </a:bodyPr>
          <a:lstStyle/>
          <a:p>
            <a:r>
              <a:rPr lang="en-US" sz="3200" dirty="0"/>
              <a:t>Machine Learning</a:t>
            </a:r>
          </a:p>
        </p:txBody>
      </p:sp>
      <p:graphicFrame>
        <p:nvGraphicFramePr>
          <p:cNvPr id="15" name="Content Placeholder 100" descr="SmartArt Graphic">
            <a:extLst>
              <a:ext uri="{FF2B5EF4-FFF2-40B4-BE49-F238E27FC236}">
                <a16:creationId xmlns:a16="http://schemas.microsoft.com/office/drawing/2014/main" id="{B5D5564A-0C86-4C0D-8913-1C2ECCFAA690}"/>
              </a:ext>
            </a:extLst>
          </p:cNvPr>
          <p:cNvGraphicFramePr>
            <a:graphicFrameLocks noGrp="1"/>
          </p:cNvGraphicFramePr>
          <p:nvPr>
            <p:ph idx="1"/>
            <p:extLst>
              <p:ext uri="{D42A27DB-BD31-4B8C-83A1-F6EECF244321}">
                <p14:modId xmlns:p14="http://schemas.microsoft.com/office/powerpoint/2010/main" val="3687821356"/>
              </p:ext>
            </p:extLst>
          </p:nvPr>
        </p:nvGraphicFramePr>
        <p:xfrm>
          <a:off x="4974768" y="2408047"/>
          <a:ext cx="6574973" cy="3461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47489F9A-9401-459F-994F-6523C1E52CE5}"/>
              </a:ext>
            </a:extLst>
          </p:cNvPr>
          <p:cNvPicPr>
            <a:picLocks noChangeAspect="1"/>
          </p:cNvPicPr>
          <p:nvPr/>
        </p:nvPicPr>
        <p:blipFill>
          <a:blip r:embed="rId8"/>
          <a:stretch>
            <a:fillRect/>
          </a:stretch>
        </p:blipFill>
        <p:spPr>
          <a:xfrm>
            <a:off x="-1" y="-49294"/>
            <a:ext cx="4382365" cy="3325767"/>
          </a:xfrm>
          <a:prstGeom prst="rect">
            <a:avLst/>
          </a:prstGeom>
        </p:spPr>
      </p:pic>
      <p:pic>
        <p:nvPicPr>
          <p:cNvPr id="10" name="Picture 9">
            <a:extLst>
              <a:ext uri="{FF2B5EF4-FFF2-40B4-BE49-F238E27FC236}">
                <a16:creationId xmlns:a16="http://schemas.microsoft.com/office/drawing/2014/main" id="{674874CB-5479-44E3-8123-A1CB3F05B64A}"/>
              </a:ext>
            </a:extLst>
          </p:cNvPr>
          <p:cNvPicPr>
            <a:picLocks noChangeAspect="1"/>
          </p:cNvPicPr>
          <p:nvPr/>
        </p:nvPicPr>
        <p:blipFill>
          <a:blip r:embed="rId9"/>
          <a:stretch>
            <a:fillRect/>
          </a:stretch>
        </p:blipFill>
        <p:spPr>
          <a:xfrm>
            <a:off x="0" y="3276473"/>
            <a:ext cx="4382366" cy="3581527"/>
          </a:xfrm>
          <a:prstGeom prst="rect">
            <a:avLst/>
          </a:prstGeom>
        </p:spPr>
      </p:pic>
    </p:spTree>
    <p:extLst>
      <p:ext uri="{BB962C8B-B14F-4D97-AF65-F5344CB8AC3E}">
        <p14:creationId xmlns:p14="http://schemas.microsoft.com/office/powerpoint/2010/main" val="44142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CNN Image Classification Process</a:t>
            </a:r>
          </a:p>
        </p:txBody>
      </p:sp>
      <p:pic>
        <p:nvPicPr>
          <p:cNvPr id="4" name="Picture 3">
            <a:extLst>
              <a:ext uri="{FF2B5EF4-FFF2-40B4-BE49-F238E27FC236}">
                <a16:creationId xmlns:a16="http://schemas.microsoft.com/office/drawing/2014/main" id="{D292CC33-91A3-4825-B16D-B79027BF0B9A}"/>
              </a:ext>
            </a:extLst>
          </p:cNvPr>
          <p:cNvPicPr>
            <a:picLocks noChangeAspect="1"/>
          </p:cNvPicPr>
          <p:nvPr/>
        </p:nvPicPr>
        <p:blipFill>
          <a:blip r:embed="rId3"/>
          <a:stretch>
            <a:fillRect/>
          </a:stretch>
        </p:blipFill>
        <p:spPr>
          <a:xfrm>
            <a:off x="371212" y="2220525"/>
            <a:ext cx="3594296" cy="3696697"/>
          </a:xfrm>
          <a:prstGeom prst="rect">
            <a:avLst/>
          </a:prstGeom>
        </p:spPr>
      </p:pic>
      <p:pic>
        <p:nvPicPr>
          <p:cNvPr id="6" name="Picture 5">
            <a:extLst>
              <a:ext uri="{FF2B5EF4-FFF2-40B4-BE49-F238E27FC236}">
                <a16:creationId xmlns:a16="http://schemas.microsoft.com/office/drawing/2014/main" id="{E1533F67-EE65-4D86-9C1D-DD2317E79AE3}"/>
              </a:ext>
            </a:extLst>
          </p:cNvPr>
          <p:cNvPicPr>
            <a:picLocks noChangeAspect="1"/>
          </p:cNvPicPr>
          <p:nvPr/>
        </p:nvPicPr>
        <p:blipFill>
          <a:blip r:embed="rId4"/>
          <a:stretch>
            <a:fillRect/>
          </a:stretch>
        </p:blipFill>
        <p:spPr>
          <a:xfrm>
            <a:off x="3965508" y="2774440"/>
            <a:ext cx="8097442" cy="2919486"/>
          </a:xfrm>
          <a:prstGeom prst="rect">
            <a:avLst/>
          </a:prstGeom>
        </p:spPr>
      </p:pic>
    </p:spTree>
    <p:extLst>
      <p:ext uri="{BB962C8B-B14F-4D97-AF65-F5344CB8AC3E}">
        <p14:creationId xmlns:p14="http://schemas.microsoft.com/office/powerpoint/2010/main" val="327425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Results</a:t>
            </a:r>
          </a:p>
        </p:txBody>
      </p:sp>
      <p:sp>
        <p:nvSpPr>
          <p:cNvPr id="5" name="Text Placeholder 4"/>
          <p:cNvSpPr>
            <a:spLocks noGrp="1"/>
          </p:cNvSpPr>
          <p:nvPr>
            <p:ph type="body" idx="1"/>
          </p:nvPr>
        </p:nvSpPr>
        <p:spPr/>
        <p:txBody>
          <a:bodyPr/>
          <a:lstStyle/>
          <a:p>
            <a:r>
              <a:rPr lang="en-US" dirty="0"/>
              <a:t>95.4%</a:t>
            </a:r>
          </a:p>
        </p:txBody>
      </p:sp>
      <p:sp>
        <p:nvSpPr>
          <p:cNvPr id="6" name="Content Placeholder 5"/>
          <p:cNvSpPr>
            <a:spLocks noGrp="1"/>
          </p:cNvSpPr>
          <p:nvPr>
            <p:ph sz="half" idx="2"/>
          </p:nvPr>
        </p:nvSpPr>
        <p:spPr/>
        <p:txBody>
          <a:bodyPr/>
          <a:lstStyle/>
          <a:p>
            <a:r>
              <a:rPr lang="en-US" dirty="0"/>
              <a:t>Base Deep Neural Network:</a:t>
            </a:r>
          </a:p>
          <a:p>
            <a:r>
              <a:rPr lang="en-US" dirty="0"/>
              <a:t>Training Data Accuracy</a:t>
            </a:r>
          </a:p>
        </p:txBody>
      </p:sp>
      <p:sp>
        <p:nvSpPr>
          <p:cNvPr id="7" name="Text Placeholder 6"/>
          <p:cNvSpPr>
            <a:spLocks noGrp="1"/>
          </p:cNvSpPr>
          <p:nvPr>
            <p:ph type="body" idx="10"/>
          </p:nvPr>
        </p:nvSpPr>
        <p:spPr/>
        <p:txBody>
          <a:bodyPr/>
          <a:lstStyle/>
          <a:p>
            <a:r>
              <a:rPr lang="en-US" dirty="0">
                <a:solidFill>
                  <a:srgbClr val="465359"/>
                </a:solidFill>
              </a:rPr>
              <a:t>90.4%</a:t>
            </a:r>
          </a:p>
        </p:txBody>
      </p:sp>
      <p:sp>
        <p:nvSpPr>
          <p:cNvPr id="8" name="Content Placeholder 7"/>
          <p:cNvSpPr>
            <a:spLocks noGrp="1"/>
          </p:cNvSpPr>
          <p:nvPr>
            <p:ph sz="half" idx="11"/>
          </p:nvPr>
        </p:nvSpPr>
        <p:spPr/>
        <p:txBody>
          <a:bodyPr/>
          <a:lstStyle/>
          <a:p>
            <a:r>
              <a:rPr lang="en-US" dirty="0"/>
              <a:t>Base Deep Neural Network:</a:t>
            </a:r>
          </a:p>
          <a:p>
            <a:r>
              <a:rPr lang="en-US" dirty="0"/>
              <a:t>Testing Data Accuracy</a:t>
            </a:r>
          </a:p>
        </p:txBody>
      </p:sp>
      <p:sp>
        <p:nvSpPr>
          <p:cNvPr id="9" name="Text Placeholder 8"/>
          <p:cNvSpPr>
            <a:spLocks noGrp="1"/>
          </p:cNvSpPr>
          <p:nvPr>
            <p:ph type="body" idx="12"/>
          </p:nvPr>
        </p:nvSpPr>
        <p:spPr/>
        <p:txBody>
          <a:bodyPr/>
          <a:lstStyle/>
          <a:p>
            <a:r>
              <a:rPr lang="en-US" dirty="0"/>
              <a:t>99.5%</a:t>
            </a:r>
          </a:p>
        </p:txBody>
      </p:sp>
      <p:sp>
        <p:nvSpPr>
          <p:cNvPr id="18" name="Content Placeholder 17"/>
          <p:cNvSpPr>
            <a:spLocks noGrp="1"/>
          </p:cNvSpPr>
          <p:nvPr>
            <p:ph sz="half" idx="13"/>
          </p:nvPr>
        </p:nvSpPr>
        <p:spPr/>
        <p:txBody>
          <a:bodyPr/>
          <a:lstStyle/>
          <a:p>
            <a:r>
              <a:rPr lang="en-US" dirty="0"/>
              <a:t>Convolutional Neural Network:</a:t>
            </a:r>
          </a:p>
          <a:p>
            <a:r>
              <a:rPr lang="en-US" dirty="0"/>
              <a:t>Training Data Accuracy</a:t>
            </a:r>
          </a:p>
        </p:txBody>
      </p:sp>
      <p:sp>
        <p:nvSpPr>
          <p:cNvPr id="19" name="Text Placeholder 18"/>
          <p:cNvSpPr>
            <a:spLocks noGrp="1"/>
          </p:cNvSpPr>
          <p:nvPr>
            <p:ph type="body" idx="14"/>
          </p:nvPr>
        </p:nvSpPr>
        <p:spPr/>
        <p:txBody>
          <a:bodyPr/>
          <a:lstStyle/>
          <a:p>
            <a:r>
              <a:rPr lang="en-US" dirty="0"/>
              <a:t>94.7%</a:t>
            </a:r>
          </a:p>
        </p:txBody>
      </p:sp>
      <p:sp>
        <p:nvSpPr>
          <p:cNvPr id="20" name="Content Placeholder 19"/>
          <p:cNvSpPr>
            <a:spLocks noGrp="1"/>
          </p:cNvSpPr>
          <p:nvPr>
            <p:ph sz="half" idx="15"/>
          </p:nvPr>
        </p:nvSpPr>
        <p:spPr/>
        <p:txBody>
          <a:bodyPr/>
          <a:lstStyle/>
          <a:p>
            <a:r>
              <a:rPr lang="en-US" dirty="0"/>
              <a:t>Convolutional Neural Network:</a:t>
            </a:r>
          </a:p>
          <a:p>
            <a:r>
              <a:rPr lang="en-US" dirty="0"/>
              <a:t>Testing Data Accuracy</a:t>
            </a:r>
          </a:p>
        </p:txBody>
      </p:sp>
      <p:graphicFrame>
        <p:nvGraphicFramePr>
          <p:cNvPr id="3" name="Chart 2" descr="line chart">
            <a:extLst>
              <a:ext uri="{FF2B5EF4-FFF2-40B4-BE49-F238E27FC236}">
                <a16:creationId xmlns:a16="http://schemas.microsoft.com/office/drawing/2014/main" id="{F2E9A1B9-1C34-49FB-BC8B-631A4B3753EC}"/>
              </a:ext>
            </a:extLst>
          </p:cNvPr>
          <p:cNvGraphicFramePr/>
          <p:nvPr>
            <p:extLst>
              <p:ext uri="{D42A27DB-BD31-4B8C-83A1-F6EECF244321}">
                <p14:modId xmlns:p14="http://schemas.microsoft.com/office/powerpoint/2010/main" val="2005945777"/>
              </p:ext>
            </p:extLst>
          </p:nvPr>
        </p:nvGraphicFramePr>
        <p:xfrm>
          <a:off x="575894" y="1893333"/>
          <a:ext cx="11029615" cy="30966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758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37">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4428" y="4772882"/>
            <a:ext cx="10993549" cy="1066801"/>
          </a:xfrm>
        </p:spPr>
        <p:txBody>
          <a:bodyPr vert="horz" lIns="91440" tIns="45720" rIns="91440" bIns="45720" rtlCol="0" anchor="b">
            <a:normAutofit/>
          </a:bodyPr>
          <a:lstStyle/>
          <a:p>
            <a:pPr algn="ctr"/>
            <a:r>
              <a:rPr lang="en-US" sz="5400" dirty="0">
                <a:solidFill>
                  <a:srgbClr val="FFFFFF"/>
                </a:solidFill>
              </a:rPr>
              <a:t>False Normal Rate:  0.57%</a:t>
            </a:r>
          </a:p>
        </p:txBody>
      </p:sp>
      <p:sp>
        <p:nvSpPr>
          <p:cNvPr id="26" name="Isosceles Triangle 25">
            <a:extLst>
              <a:ext uri="{FF2B5EF4-FFF2-40B4-BE49-F238E27FC236}">
                <a16:creationId xmlns:a16="http://schemas.microsoft.com/office/drawing/2014/main" id="{A1F99A06-2D7B-4C73-BEB7-F391A0D2E31D}"/>
              </a:ext>
              <a:ext uri="{C183D7F6-B498-43B3-948B-1728B52AA6E4}">
                <adec:decorative xmlns:adec="http://schemas.microsoft.com/office/drawing/2017/decorative" val="1"/>
              </a:ext>
            </a:extLst>
          </p:cNvPr>
          <p:cNvSpPr/>
          <p:nvPr/>
        </p:nvSpPr>
        <p:spPr>
          <a:xfrm rot="16200000" flipV="1">
            <a:off x="5580016" y="2259287"/>
            <a:ext cx="561703" cy="235132"/>
          </a:xfrm>
          <a:prstGeom prst="triangle">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a:extLst>
              <a:ext uri="{FF2B5EF4-FFF2-40B4-BE49-F238E27FC236}">
                <a16:creationId xmlns:a16="http://schemas.microsoft.com/office/drawing/2014/main" id="{C6C72388-9431-44D8-AA41-5598A5074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042" y="809885"/>
            <a:ext cx="4136167" cy="291411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B4A8D4E3-689D-434A-9766-6C2046D716F0}"/>
              </a:ext>
            </a:extLst>
          </p:cNvPr>
          <p:cNvSpPr/>
          <p:nvPr/>
        </p:nvSpPr>
        <p:spPr>
          <a:xfrm>
            <a:off x="3358546" y="1129725"/>
            <a:ext cx="791308" cy="823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F997EEC5-9742-47EF-B807-E2A06CF86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0148" y="871432"/>
            <a:ext cx="4136167" cy="2914118"/>
          </a:xfrm>
          <a:prstGeom prst="rect">
            <a:avLst/>
          </a:prstGeom>
          <a:noFill/>
          <a:extLst>
            <a:ext uri="{909E8E84-426E-40DD-AFC4-6F175D3DCCD1}">
              <a14:hiddenFill xmlns:a14="http://schemas.microsoft.com/office/drawing/2010/main">
                <a:solidFill>
                  <a:srgbClr val="FFFFFF"/>
                </a:solidFill>
              </a14:hiddenFill>
            </a:ext>
          </a:extLst>
        </p:spPr>
      </p:pic>
      <p:sp>
        <p:nvSpPr>
          <p:cNvPr id="28" name="Oval 27">
            <a:extLst>
              <a:ext uri="{FF2B5EF4-FFF2-40B4-BE49-F238E27FC236}">
                <a16:creationId xmlns:a16="http://schemas.microsoft.com/office/drawing/2014/main" id="{14EE6EC9-2EF9-4F10-B74C-021DE79F440A}"/>
              </a:ext>
            </a:extLst>
          </p:cNvPr>
          <p:cNvSpPr/>
          <p:nvPr/>
        </p:nvSpPr>
        <p:spPr>
          <a:xfrm>
            <a:off x="9232073" y="1203914"/>
            <a:ext cx="791308" cy="82354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4F3A2C-5AAC-4104-AFED-A721A8D31BD8}"/>
              </a:ext>
            </a:extLst>
          </p:cNvPr>
          <p:cNvSpPr txBox="1"/>
          <p:nvPr/>
        </p:nvSpPr>
        <p:spPr>
          <a:xfrm rot="16200000">
            <a:off x="106149" y="2176026"/>
            <a:ext cx="1566454" cy="369332"/>
          </a:xfrm>
          <a:prstGeom prst="rect">
            <a:avLst/>
          </a:prstGeom>
          <a:noFill/>
        </p:spPr>
        <p:txBody>
          <a:bodyPr wrap="none" rtlCol="0">
            <a:spAutoFit/>
          </a:bodyPr>
          <a:lstStyle/>
          <a:p>
            <a:r>
              <a:rPr lang="en-US" dirty="0"/>
              <a:t>True Diagnosis</a:t>
            </a:r>
          </a:p>
        </p:txBody>
      </p:sp>
      <p:sp>
        <p:nvSpPr>
          <p:cNvPr id="33" name="TextBox 32">
            <a:extLst>
              <a:ext uri="{FF2B5EF4-FFF2-40B4-BE49-F238E27FC236}">
                <a16:creationId xmlns:a16="http://schemas.microsoft.com/office/drawing/2014/main" id="{9882629C-E1DA-4E37-8988-5E7F0DAC3E84}"/>
              </a:ext>
            </a:extLst>
          </p:cNvPr>
          <p:cNvSpPr txBox="1"/>
          <p:nvPr/>
        </p:nvSpPr>
        <p:spPr>
          <a:xfrm rot="16200000">
            <a:off x="5884868" y="2171127"/>
            <a:ext cx="1566454" cy="369332"/>
          </a:xfrm>
          <a:prstGeom prst="rect">
            <a:avLst/>
          </a:prstGeom>
          <a:noFill/>
        </p:spPr>
        <p:txBody>
          <a:bodyPr wrap="none" rtlCol="0">
            <a:spAutoFit/>
          </a:bodyPr>
          <a:lstStyle/>
          <a:p>
            <a:r>
              <a:rPr lang="en-US" dirty="0"/>
              <a:t>True Diagnosis</a:t>
            </a:r>
          </a:p>
        </p:txBody>
      </p:sp>
      <p:sp>
        <p:nvSpPr>
          <p:cNvPr id="35" name="TextBox 34">
            <a:extLst>
              <a:ext uri="{FF2B5EF4-FFF2-40B4-BE49-F238E27FC236}">
                <a16:creationId xmlns:a16="http://schemas.microsoft.com/office/drawing/2014/main" id="{8018E1B2-FB6E-4261-862E-E5DF86A591EF}"/>
              </a:ext>
            </a:extLst>
          </p:cNvPr>
          <p:cNvSpPr txBox="1"/>
          <p:nvPr/>
        </p:nvSpPr>
        <p:spPr>
          <a:xfrm>
            <a:off x="2113409" y="3739041"/>
            <a:ext cx="2026709" cy="369332"/>
          </a:xfrm>
          <a:prstGeom prst="rect">
            <a:avLst/>
          </a:prstGeom>
          <a:noFill/>
        </p:spPr>
        <p:txBody>
          <a:bodyPr wrap="none" rtlCol="0">
            <a:spAutoFit/>
          </a:bodyPr>
          <a:lstStyle/>
          <a:p>
            <a:r>
              <a:rPr lang="en-US" dirty="0"/>
              <a:t>Predicted Diagnosis</a:t>
            </a:r>
          </a:p>
        </p:txBody>
      </p:sp>
      <p:sp>
        <p:nvSpPr>
          <p:cNvPr id="37" name="TextBox 36">
            <a:extLst>
              <a:ext uri="{FF2B5EF4-FFF2-40B4-BE49-F238E27FC236}">
                <a16:creationId xmlns:a16="http://schemas.microsoft.com/office/drawing/2014/main" id="{BB27CEBA-9B06-403C-A787-323FE2DAC1F1}"/>
              </a:ext>
            </a:extLst>
          </p:cNvPr>
          <p:cNvSpPr txBox="1"/>
          <p:nvPr/>
        </p:nvSpPr>
        <p:spPr>
          <a:xfrm>
            <a:off x="7996672" y="3766583"/>
            <a:ext cx="2026709" cy="369332"/>
          </a:xfrm>
          <a:prstGeom prst="rect">
            <a:avLst/>
          </a:prstGeom>
          <a:noFill/>
        </p:spPr>
        <p:txBody>
          <a:bodyPr wrap="none" rtlCol="0">
            <a:spAutoFit/>
          </a:bodyPr>
          <a:lstStyle/>
          <a:p>
            <a:r>
              <a:rPr lang="en-US" dirty="0"/>
              <a:t>Predicted Diagnosis</a:t>
            </a:r>
          </a:p>
        </p:txBody>
      </p:sp>
    </p:spTree>
    <p:extLst>
      <p:ext uri="{BB962C8B-B14F-4D97-AF65-F5344CB8AC3E}">
        <p14:creationId xmlns:p14="http://schemas.microsoft.com/office/powerpoint/2010/main" val="2192049545"/>
      </p:ext>
    </p:extLst>
  </p:cSld>
  <p:clrMapOvr>
    <a:masterClrMapping/>
  </p:clrMapOvr>
</p:sld>
</file>

<file path=ppt/theme/theme1.xml><?xml version="1.0" encoding="utf-8"?>
<a:theme xmlns:a="http://schemas.openxmlformats.org/drawingml/2006/main" name="DividendVTI">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43F881-A283-4804-BC69-C2CA14CA7881}">
  <ds:schemaRefs>
    <ds:schemaRef ds:uri="http://schemas.microsoft.com/sharepoint/v3/contenttype/forms"/>
  </ds:schemaRefs>
</ds:datastoreItem>
</file>

<file path=customXml/itemProps2.xml><?xml version="1.0" encoding="utf-8"?>
<ds:datastoreItem xmlns:ds="http://schemas.openxmlformats.org/officeDocument/2006/customXml" ds:itemID="{A5A6C788-C4FC-4FDC-8A35-3D0FEBD2EC4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Product summary presentation</Template>
  <TotalTime>1862</TotalTime>
  <Words>704</Words>
  <Application>Microsoft Office PowerPoint</Application>
  <PresentationFormat>Widescreen</PresentationFormat>
  <Paragraphs>108</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Aeonik</vt:lpstr>
      <vt:lpstr>Nexus Sans</vt:lpstr>
      <vt:lpstr>proxima_nova_rgregular</vt:lpstr>
      <vt:lpstr>Arial</vt:lpstr>
      <vt:lpstr>Calibri</vt:lpstr>
      <vt:lpstr>Gill Sans MT</vt:lpstr>
      <vt:lpstr>Wingdings</vt:lpstr>
      <vt:lpstr>Wingdings 2</vt:lpstr>
      <vt:lpstr>DividendVTI</vt:lpstr>
      <vt:lpstr>X-Ray Diagnostics: Pediatric Pneumonia</vt:lpstr>
      <vt:lpstr>What is pneumonia?</vt:lpstr>
      <vt:lpstr>What are the symptoms of pneumonia?</vt:lpstr>
      <vt:lpstr>How is Pneumonia Diagnosed?</vt:lpstr>
      <vt:lpstr>Problems Diagnosing Pediatric Pneumonia</vt:lpstr>
      <vt:lpstr>Machine Learning</vt:lpstr>
      <vt:lpstr>CNN Image Classification Process</vt:lpstr>
      <vt:lpstr>The Results</vt:lpstr>
      <vt:lpstr>False Normal Rate:  0.57%</vt:lpstr>
      <vt:lpstr>Summary</vt:lpstr>
      <vt:lpstr>Thank you</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Summary</dc:title>
  <dc:creator>Jessica Yoon</dc:creator>
  <cp:lastModifiedBy>Jessica Yoon</cp:lastModifiedBy>
  <cp:revision>53</cp:revision>
  <dcterms:created xsi:type="dcterms:W3CDTF">2021-05-30T21:28:54Z</dcterms:created>
  <dcterms:modified xsi:type="dcterms:W3CDTF">2021-06-01T22:34:36Z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