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77"/>
    <p:restoredTop sz="94207"/>
  </p:normalViewPr>
  <p:slideViewPr>
    <p:cSldViewPr snapToGrid="0" snapToObjects="1">
      <p:cViewPr varScale="1">
        <p:scale>
          <a:sx n="107" d="100"/>
          <a:sy n="107" d="100"/>
        </p:scale>
        <p:origin x="9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ADEFF-EF0F-0C41-B3B8-2E6BE2C33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E84561-119E-4046-9C34-257715AC2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26EFA3-7496-854F-8E16-AD8819B8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FD64-103F-A949-904E-EAA88D0D1226}" type="datetimeFigureOut">
              <a:rPr kumimoji="1" lang="ko-KR" altLang="en-US" smtClean="0"/>
              <a:t>2022. 9. 25.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2BBC22-7DDE-384D-9844-E7AB6C99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1E5807-C724-274A-B707-CCCB1ABF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86B8-8A15-8340-95D2-7DFAA39451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139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33CE9-BB42-6940-BA9B-02ABE08F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61921F-5B31-464E-9881-366876F65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870246-A12C-2445-B27E-D3A4A751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FD64-103F-A949-904E-EAA88D0D1226}" type="datetimeFigureOut">
              <a:rPr kumimoji="1" lang="ko-KR" altLang="en-US" smtClean="0"/>
              <a:t>2022. 9. 25.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74D7EA-8C53-6D41-AC7A-F8A675CC1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68DCE-80CF-8844-97F8-578211145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86B8-8A15-8340-95D2-7DFAA39451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968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9FAD15-75A7-8548-8ADC-9288C3ED47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FAE056-ADB3-D04F-9A94-501C6C6FE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F33575-FB42-6F4D-A71B-7C2EC1C0D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FD64-103F-A949-904E-EAA88D0D1226}" type="datetimeFigureOut">
              <a:rPr kumimoji="1" lang="ko-KR" altLang="en-US" smtClean="0"/>
              <a:t>2022. 9. 25.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4AA364-251F-C14E-8212-433C9E618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4D162-1ACC-C041-9B5F-0D70D9CD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86B8-8A15-8340-95D2-7DFAA39451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718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3015B-F457-0645-B599-B3D2C356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C0128-5DC8-494A-B1B4-B8EF16593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282DD2-4BCA-4444-B703-7CB424FF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FD64-103F-A949-904E-EAA88D0D1226}" type="datetimeFigureOut">
              <a:rPr kumimoji="1" lang="ko-KR" altLang="en-US" smtClean="0"/>
              <a:t>2022. 9. 25.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BE44EE-AE98-0343-B173-320BF58BF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F2206-C2B1-7842-B566-D3EB4DF1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86B8-8A15-8340-95D2-7DFAA39451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903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E56A3-6739-7C40-AF5B-048ECB7F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952BCA-446D-2F44-9DDB-F345446B7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6F4CEE-6BA3-974D-897C-977DDE2B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FD64-103F-A949-904E-EAA88D0D1226}" type="datetimeFigureOut">
              <a:rPr kumimoji="1" lang="ko-KR" altLang="en-US" smtClean="0"/>
              <a:t>2022. 9. 25.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65FA9-1AF5-E441-801D-E95632A9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ADFE79-BA3B-C342-9D91-4E8B8771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86B8-8A15-8340-95D2-7DFAA39451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310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3CA16-C1B5-9944-9554-A76D910C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777F3-B09B-3042-9996-6EB06BAD1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9F8BD0-D12E-E844-B7AB-983606F92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0287A6-685F-474A-B6A1-F217B93B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FD64-103F-A949-904E-EAA88D0D1226}" type="datetimeFigureOut">
              <a:rPr kumimoji="1" lang="ko-KR" altLang="en-US" smtClean="0"/>
              <a:t>2022. 9. 25.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00AF4C-E045-DF49-A546-EDD778D8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35A35B-6570-E945-8986-A5768415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86B8-8A15-8340-95D2-7DFAA39451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527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79550-02E5-C34C-B0C2-F49B6959E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1B1DBA-558B-A142-9DA5-513446F05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18B91-BEAC-9340-89D3-3BF7992DA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8D076B-F705-EF46-B83F-D16F999D1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34A092-E3F4-B34B-A73D-0847C13F8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C17DD9-C87A-224E-8C64-7060E317B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FD64-103F-A949-904E-EAA88D0D1226}" type="datetimeFigureOut">
              <a:rPr kumimoji="1" lang="ko-KR" altLang="en-US" smtClean="0"/>
              <a:t>2022. 9. 25.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5213AA-429F-DC45-8CBD-0D409FDCB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681251-F710-8B48-85E2-43ECA299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86B8-8A15-8340-95D2-7DFAA39451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215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7C588-B439-4D41-87FF-53D9E5BC2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CCCE11-DBED-1149-AD1E-3F364F4C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FD64-103F-A949-904E-EAA88D0D1226}" type="datetimeFigureOut">
              <a:rPr kumimoji="1" lang="ko-KR" altLang="en-US" smtClean="0"/>
              <a:t>2022. 9. 25.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D5DF68-954A-B544-A01D-BB858912C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4AB1C6-07F5-CB41-A7F9-3A9CA61D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86B8-8A15-8340-95D2-7DFAA39451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337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A04306-0E38-B14F-988F-B4161346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FD64-103F-A949-904E-EAA88D0D1226}" type="datetimeFigureOut">
              <a:rPr kumimoji="1" lang="ko-KR" altLang="en-US" smtClean="0"/>
              <a:t>2022. 9. 25.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16549F-B5EF-DC41-AF9B-9FE17DFC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446108-1547-9D45-8655-E73F6D62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86B8-8A15-8340-95D2-7DFAA39451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922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98D43-D326-B249-A617-FCA16D0D9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6E2F31-521B-8E43-B27F-89A57F36F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2AB005-4C18-1841-90C4-697B1AA87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B80EE-D141-EC46-925D-129ED282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FD64-103F-A949-904E-EAA88D0D1226}" type="datetimeFigureOut">
              <a:rPr kumimoji="1" lang="ko-KR" altLang="en-US" smtClean="0"/>
              <a:t>2022. 9. 25.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9CBE7D-D7E5-364E-9F1C-37CCE167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B2BFEE-1ABA-4A48-B2F6-E1DAA76D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86B8-8A15-8340-95D2-7DFAA39451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139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361DB-AB15-1848-BB89-DFBA8827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78006C-3026-DB49-AE91-BFADD6527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1F9D07-7635-CA4E-B148-CDD60A8C5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2F49E9-4E68-6849-86AA-EA865FB8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FD64-103F-A949-904E-EAA88D0D1226}" type="datetimeFigureOut">
              <a:rPr kumimoji="1" lang="ko-KR" altLang="en-US" smtClean="0"/>
              <a:t>2022. 9. 25.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D62487-2279-7D44-8776-3F8A8DA2C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96E85E-8E9E-0543-83EE-3B918095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86B8-8A15-8340-95D2-7DFAA39451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5531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2F6D50-5088-5D4E-993B-E9F884EA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8E8BFC-8174-6549-9EBD-42C284277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EF5516-2AD7-C64B-A262-E0DA4F515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FFD64-103F-A949-904E-EAA88D0D1226}" type="datetimeFigureOut">
              <a:rPr kumimoji="1" lang="ko-KR" altLang="en-US" smtClean="0"/>
              <a:t>2022. 9. 25.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302A62-2049-094F-BD5A-6F52FA97E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5C78CF-10C2-794B-8E3B-EE7DE96D3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C86B8-8A15-8340-95D2-7DFAA39451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618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DBAE5-9382-E44E-95FE-A6162FD4A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51" y="386391"/>
            <a:ext cx="10836349" cy="719396"/>
          </a:xfrm>
        </p:spPr>
        <p:txBody>
          <a:bodyPr>
            <a:normAutofit/>
          </a:bodyPr>
          <a:lstStyle/>
          <a:p>
            <a:pPr algn="ctr"/>
            <a:r>
              <a:rPr lang="en-US" altLang="ko-KR" b="1" dirty="0"/>
              <a:t>Review Discussion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F27F2-ADF1-5047-990F-ECD3E06B3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450" y="1527913"/>
            <a:ext cx="1126815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kumimoji="1"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Explain features of client-server and peer-to-peer architecture each.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Explain non-persistent HTTP and persistent HTTP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HTTP requires 2 RTTs per object. Explain how such 2 RTTs are required to obtain the object.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Explain the Web cache(proxy) server and how it gives benefit. 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Explain the role of local DNS server.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7451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58</Words>
  <Application>Microsoft Macintosh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Apple SD Gothic Neo</vt:lpstr>
      <vt:lpstr>맑은 고딕</vt:lpstr>
      <vt:lpstr>Arial</vt:lpstr>
      <vt:lpstr>Office 테마</vt:lpstr>
      <vt:lpstr>Review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Debates/Discussions – Sep 18. 2018</dc:title>
  <dc:creator>김하연</dc:creator>
  <cp:lastModifiedBy>이주형</cp:lastModifiedBy>
  <cp:revision>17</cp:revision>
  <dcterms:created xsi:type="dcterms:W3CDTF">2018-09-17T13:57:36Z</dcterms:created>
  <dcterms:modified xsi:type="dcterms:W3CDTF">2022-09-25T00:02:31Z</dcterms:modified>
</cp:coreProperties>
</file>