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2.xml.rels" ContentType="application/vnd.openxmlformats-package.relationships+xml"/>
  <Override PartName="/ppt/notesSlides/_rels/notesSlide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8652A4D6-5400-4D2F-ABE8-45FF8BD8C0CC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Logging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Why It was needed: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To measure the experiments,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What I did: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Added to the logging service to retrieve experiment participation from the in client cookie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What was tough: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The logging service is well established, and I needed to learn it,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What I liked: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After learning it, it was easy to add an extra parameter to the logs,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Resolution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Why It was needed: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Conflicting Data sources, issues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	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What I did: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Looked to optimizely to run AA tests to validate,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Implemented a service in inclient store to fire to optimizely,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What was tough: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NO EXERIENCE IN JS OR TS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What I liked: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I LEARNED IT ALL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Templates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BI Dashboards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Why It was needed: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Exe’s are old hat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Omex had just moved form avocado to Power BI for telemetry,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What I did: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Wrote and scheduled scope scripts to populate a dashboard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What was tough: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Had to find route cause of drop in telemetry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After creating it, coincidently, the telemetry flatlined, only picked up on my dashboard, had to find out why,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What I liked: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I was proud to email a release note about the new dashboard,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Working with Joao to find the route cause of the issue,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A/B Testing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Why It was needed: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To allow experimentation to get true like for like comparisons of changes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What I did: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Gating Platform/Experiment Gate/Lottery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What was tough: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Learning the omex gating api, lots of new terminology, like brs, Local deployments with my services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What I liked: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Learning the gating api, building my own small infrastructure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Bad Data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Why It was needed: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The new store broke it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What I did: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Re-wrote the omex script which dxda consume the output of to fix,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What was tough: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It was a fix, not a feature, had to speak to a lot of people to discover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What I liked: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Working with the rest of the team was cool, had good chats,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the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b3c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710280" y="1640520"/>
            <a:ext cx="9142200" cy="201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Light"/>
                <a:ea typeface="DejaVu Sans"/>
              </a:rPr>
              <a:t>A Theorem Proving Assistant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731520" y="3579840"/>
            <a:ext cx="9029520" cy="291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Light"/>
                <a:ea typeface="DejaVu Sans"/>
              </a:rPr>
              <a:t>Joe Duffin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Light"/>
                <a:ea typeface="DejaVu Sans"/>
              </a:rPr>
              <a:t>Supervisor: Henry Mcloughlin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Light"/>
                <a:ea typeface="DejaVu Sans"/>
              </a:rPr>
              <a:t>20</a:t>
            </a:r>
            <a:r>
              <a:rPr b="0" lang="en-US" sz="2400" spc="-1" strike="noStrike" baseline="101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Light"/>
                <a:ea typeface="DejaVu Sans"/>
              </a:rPr>
              <a:t>th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Light"/>
                <a:ea typeface="DejaVu Sans"/>
              </a:rPr>
              <a:t> March 2017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0" y="0"/>
            <a:ext cx="12190320" cy="2055600"/>
          </a:xfrm>
          <a:prstGeom prst="rect">
            <a:avLst/>
          </a:prstGeom>
          <a:solidFill>
            <a:srgbClr val="eb3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2"/>
          <p:cNvSpPr/>
          <p:nvPr/>
        </p:nvSpPr>
        <p:spPr>
          <a:xfrm>
            <a:off x="10134720" y="0"/>
            <a:ext cx="2055600" cy="6856200"/>
          </a:xfrm>
          <a:prstGeom prst="rect">
            <a:avLst/>
          </a:prstGeom>
          <a:solidFill>
            <a:srgbClr val="eb3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3"/>
          <p:cNvSpPr/>
          <p:nvPr/>
        </p:nvSpPr>
        <p:spPr>
          <a:xfrm>
            <a:off x="0" y="0"/>
            <a:ext cx="11962800" cy="2055600"/>
          </a:xfrm>
          <a:prstGeom prst="rect">
            <a:avLst/>
          </a:prstGeom>
          <a:solidFill>
            <a:srgbClr val="eb3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Light"/>
                <a:ea typeface="DejaVu Sans"/>
              </a:rPr>
              <a:t>What even is theorem proving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Light"/>
                <a:ea typeface="DejaVu Sans"/>
              </a:rPr>
              <a:t>Simple math example? Find one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4"/>
          <p:cNvSpPr/>
          <p:nvPr/>
        </p:nvSpPr>
        <p:spPr>
          <a:xfrm>
            <a:off x="1361520" y="2913840"/>
            <a:ext cx="7342920" cy="513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ransition spd="slow">
    <p:push dir="r"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0" y="0"/>
            <a:ext cx="2055600" cy="6856200"/>
          </a:xfrm>
          <a:prstGeom prst="rect">
            <a:avLst/>
          </a:prstGeom>
          <a:solidFill>
            <a:srgbClr val="eb3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2834640" y="1113480"/>
            <a:ext cx="9143640" cy="7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 Something – SameThing ) + SomethingElse = TheSomethingElse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1800" y="4800600"/>
            <a:ext cx="12189960" cy="2055600"/>
          </a:xfrm>
          <a:prstGeom prst="rect">
            <a:avLst/>
          </a:prstGeom>
          <a:solidFill>
            <a:srgbClr val="eb3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Light"/>
                <a:ea typeface="DejaVu Sans"/>
              </a:rPr>
              <a:t>Why are we so good at it?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Light"/>
                <a:ea typeface="DejaVu Sans"/>
              </a:rPr>
              <a:t>Pattern Matching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push dir="u"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0134720" y="0"/>
            <a:ext cx="2055600" cy="6856200"/>
          </a:xfrm>
          <a:prstGeom prst="rect">
            <a:avLst/>
          </a:prstGeom>
          <a:solidFill>
            <a:srgbClr val="eb3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Light"/>
                <a:ea typeface="DejaVu Sans"/>
              </a:rPr>
              <a:t>Blah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Light"/>
                <a:ea typeface="DejaVu Sans"/>
              </a:rPr>
              <a:t>Blah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Light"/>
                <a:ea typeface="DejaVu Sans"/>
              </a:rPr>
              <a:t>Blah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6426720" y="3429000"/>
            <a:ext cx="737640" cy="218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49400">
            <a:solidFill>
              <a:srgbClr val="eb3c00"/>
            </a:solidFill>
            <a:round/>
            <a:tailEnd len="med" type="stealth" w="med"/>
          </a:ln>
          <a:effectLst>
            <a:outerShdw algn="br" blurRad="50800" dir="13500000" dist="38100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3"/>
          <p:cNvSpPr/>
          <p:nvPr/>
        </p:nvSpPr>
        <p:spPr>
          <a:xfrm>
            <a:off x="6827400" y="3554640"/>
            <a:ext cx="992160" cy="1262520"/>
          </a:xfrm>
          <a:prstGeom prst="rect">
            <a:avLst/>
          </a:prstGeom>
          <a:noFill/>
          <a:ln>
            <a:noFill/>
          </a:ln>
          <a:effectLst>
            <a:outerShdw algn="br" blurRad="50800" dir="135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7200" spc="-1" strike="noStrike">
                <a:solidFill>
                  <a:srgbClr val="eb3c00"/>
                </a:solidFill>
                <a:uFill>
                  <a:solidFill>
                    <a:srgbClr val="ffffff"/>
                  </a:solidFill>
                </a:uFill>
                <a:latin typeface="Segoe UI Light"/>
                <a:ea typeface="DejaVu Sans"/>
              </a:rPr>
              <a:t>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push dir="u"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0" y="0"/>
            <a:ext cx="12190320" cy="2055600"/>
          </a:xfrm>
          <a:prstGeom prst="rect">
            <a:avLst/>
          </a:prstGeom>
          <a:solidFill>
            <a:srgbClr val="eb3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2"/>
          <p:cNvSpPr/>
          <p:nvPr/>
        </p:nvSpPr>
        <p:spPr>
          <a:xfrm>
            <a:off x="289800" y="0"/>
            <a:ext cx="11610720" cy="2055600"/>
          </a:xfrm>
          <a:prstGeom prst="rect">
            <a:avLst/>
          </a:prstGeom>
          <a:solidFill>
            <a:srgbClr val="eb3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Light"/>
                <a:ea typeface="DejaVu Sans"/>
              </a:rPr>
              <a:t>Why are we so good at it?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Light"/>
                <a:ea typeface="DejaVu Sans"/>
              </a:rPr>
              <a:t>Pattern Matching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11198160" y="2083320"/>
            <a:ext cx="992160" cy="1262520"/>
          </a:xfrm>
          <a:prstGeom prst="rect">
            <a:avLst/>
          </a:prstGeom>
          <a:noFill/>
          <a:ln>
            <a:noFill/>
          </a:ln>
          <a:effectLst>
            <a:outerShdw algn="tl" blurRad="50800" dir="2700000" dist="38100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7200" spc="-1" strike="noStrike">
                <a:solidFill>
                  <a:srgbClr val="eb3c00"/>
                </a:solidFill>
                <a:uFill>
                  <a:solidFill>
                    <a:srgbClr val="ffffff"/>
                  </a:solidFill>
                </a:uFill>
                <a:latin typeface="Segoe UI Light"/>
                <a:ea typeface="DejaVu Sans"/>
              </a:rPr>
              <a:t>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4973400" y="2083320"/>
            <a:ext cx="992160" cy="1262520"/>
          </a:xfrm>
          <a:prstGeom prst="rect">
            <a:avLst/>
          </a:prstGeom>
          <a:noFill/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7200" spc="-1" strike="noStrike">
                <a:solidFill>
                  <a:srgbClr val="eb3c00"/>
                </a:solidFill>
                <a:uFill>
                  <a:solidFill>
                    <a:srgbClr val="ffffff"/>
                  </a:solidFill>
                </a:uFill>
                <a:latin typeface="Segoe UI Light"/>
                <a:ea typeface="DejaVu Sans"/>
              </a:rPr>
              <a:t>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5"/>
          <p:cNvSpPr/>
          <p:nvPr/>
        </p:nvSpPr>
        <p:spPr>
          <a:xfrm>
            <a:off x="5963040" y="2015640"/>
            <a:ext cx="131040" cy="4840560"/>
          </a:xfrm>
          <a:prstGeom prst="rect">
            <a:avLst/>
          </a:prstGeom>
          <a:solidFill>
            <a:srgbClr val="eb3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ransition spd="slow">
    <p:push dir="r"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-73800" y="0"/>
            <a:ext cx="2055600" cy="6856200"/>
          </a:xfrm>
          <a:prstGeom prst="rect">
            <a:avLst/>
          </a:prstGeom>
          <a:solidFill>
            <a:srgbClr val="eb3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Light"/>
                <a:ea typeface="DejaVu Sans"/>
              </a:rPr>
              <a:t>Blah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Light"/>
                <a:ea typeface="DejaVu Sans"/>
              </a:rPr>
              <a:t>Blah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Light"/>
                <a:ea typeface="DejaVu Sans"/>
              </a:rPr>
              <a:t>Blah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 flipH="1">
            <a:off x="9228600" y="3644640"/>
            <a:ext cx="467640" cy="135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49400">
            <a:solidFill>
              <a:srgbClr val="eb3c00"/>
            </a:solidFill>
            <a:round/>
            <a:tailEnd len="med" type="stealth" w="med"/>
          </a:ln>
          <a:effectLst>
            <a:outerShdw algn="br" blurRad="50800" dir="13500000" dist="38100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3"/>
          <p:cNvSpPr/>
          <p:nvPr/>
        </p:nvSpPr>
        <p:spPr>
          <a:xfrm>
            <a:off x="9700560" y="3735360"/>
            <a:ext cx="992160" cy="1262520"/>
          </a:xfrm>
          <a:prstGeom prst="rect">
            <a:avLst/>
          </a:prstGeom>
          <a:noFill/>
          <a:ln>
            <a:noFill/>
          </a:ln>
          <a:effectLst>
            <a:outerShdw algn="br" blurRad="50800" dir="135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7200" spc="-1" strike="noStrike">
                <a:solidFill>
                  <a:srgbClr val="eb3c00"/>
                </a:solidFill>
                <a:uFill>
                  <a:solidFill>
                    <a:srgbClr val="ffffff"/>
                  </a:solidFill>
                </a:uFill>
                <a:latin typeface="Segoe UI Light"/>
                <a:ea typeface="DejaVu Sans"/>
              </a:rPr>
              <a:t>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push dir="r"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b3c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832680" y="517680"/>
            <a:ext cx="9186120" cy="97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Light"/>
                <a:ea typeface="DejaVu Sans"/>
              </a:rPr>
              <a:t>Blah Blah Blah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1698480" y="1689480"/>
            <a:ext cx="4424040" cy="434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80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Light"/>
                <a:ea typeface="DejaVu Sans"/>
              </a:rPr>
              <a:t> 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Light"/>
                <a:ea typeface="DejaVu Sans"/>
              </a:rPr>
              <a:t>Blah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Light"/>
                <a:ea typeface="DejaVu Sans"/>
              </a:rPr>
              <a:t> 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Light"/>
                <a:ea typeface="DejaVu Sans"/>
              </a:rPr>
              <a:t>Blah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Light"/>
                <a:ea typeface="DejaVu Sans"/>
              </a:rPr>
              <a:t> 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Light"/>
                <a:ea typeface="DejaVu Sans"/>
              </a:rPr>
              <a:t>Blah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Light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6124320" y="1689480"/>
            <a:ext cx="4799520" cy="434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Light"/>
                <a:ea typeface="DejaVu Sans"/>
              </a:rPr>
              <a:t>- Blah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Light"/>
                <a:ea typeface="DejaVu Sans"/>
              </a:rPr>
              <a:t>- Blah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Light"/>
                <a:ea typeface="DejaVu Sans"/>
              </a:rPr>
              <a:t>- Blah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push dir="u"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b3c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1002600" y="3336120"/>
            <a:ext cx="9142200" cy="165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Light"/>
                <a:ea typeface="DejaVu Sans"/>
              </a:rPr>
              <a:t>Questions…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push dir="u"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13445</TotalTime>
  <Application>LibreOffice/5.1.4.2$Linux_X86_64 LibreOffice_project/10m0$Build-2</Application>
  <Words>849</Words>
  <Paragraphs>216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2016-07-26T10:21:38Z</dcterms:created>
  <dc:creator>Edwin O'Sullivan</dc:creator>
  <dc:description/>
  <dc:language>en-IE</dc:language>
  <cp:lastModifiedBy/>
  <dcterms:modified xsi:type="dcterms:W3CDTF">2017-01-21T15:03:16Z</dcterms:modified>
  <cp:revision>61</cp:revision>
  <dc:subject/>
  <dc:title>Internship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8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17</vt:i4>
  </property>
</Properties>
</file>