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2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35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1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75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3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3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98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56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5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0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D361-3C5D-483F-A827-F14E90B18B25}" type="datetimeFigureOut">
              <a:rPr lang="nl-NL" smtClean="0"/>
              <a:t>24-5-2016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E3B4-32FF-4F16-BC2B-4CD68B0A23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7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XMCD analysis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I09 data, april 2016</a:t>
            </a:r>
          </a:p>
          <a:p>
            <a:r>
              <a:rPr lang="nl-NL" dirty="0" smtClean="0"/>
              <a:t>Jonathan Beekman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97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7974787" y="1633085"/>
            <a:ext cx="383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dirty="0" err="1" smtClean="0"/>
              <a:t>All</a:t>
            </a:r>
            <a:r>
              <a:rPr lang="nl-NL" b="1" dirty="0" smtClean="0"/>
              <a:t> ex-situ samples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Transported</a:t>
            </a:r>
            <a:r>
              <a:rPr lang="nl-NL" dirty="0" smtClean="0"/>
              <a:t> in-situ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sampleplate</a:t>
            </a:r>
            <a:r>
              <a:rPr lang="nl-NL" dirty="0" smtClean="0"/>
              <a:t> ex-situ </a:t>
            </a:r>
            <a:r>
              <a:rPr lang="nl-NL" dirty="0" err="1" smtClean="0"/>
              <a:t>before</a:t>
            </a:r>
            <a:r>
              <a:rPr lang="nl-NL" dirty="0" smtClean="0"/>
              <a:t> XMCD)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95549" y="780281"/>
            <a:ext cx="459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STO|LMO (4uc)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4112"/>
            <a:ext cx="6596083" cy="314154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3" y="3584112"/>
            <a:ext cx="6540756" cy="311519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" y="135302"/>
            <a:ext cx="6585740" cy="3136618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46072" y="0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81201" y="3122447"/>
            <a:ext cx="1638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Mn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317039" y="3042391"/>
            <a:ext cx="26171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Oxygen</a:t>
            </a:r>
            <a:r>
              <a:rPr lang="nl-NL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K</a:t>
            </a:r>
            <a:endParaRPr lang="nl-NL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746072" y="-27296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81201" y="3095151"/>
            <a:ext cx="1638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Mn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6317039" y="3015095"/>
            <a:ext cx="26171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Oxygen</a:t>
            </a:r>
            <a:r>
              <a:rPr lang="nl-NL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K</a:t>
            </a:r>
            <a:endParaRPr lang="nl-NL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2429301"/>
            <a:ext cx="9156165" cy="475086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-559558"/>
            <a:ext cx="9156165" cy="4360845"/>
          </a:xfrm>
          <a:prstGeom prst="rect">
            <a:avLst/>
          </a:prstGeom>
        </p:spPr>
      </p:pic>
      <p:cxnSp>
        <p:nvCxnSpPr>
          <p:cNvPr id="7" name="Rechte verbindingslijn 6"/>
          <p:cNvCxnSpPr/>
          <p:nvPr/>
        </p:nvCxnSpPr>
        <p:spPr>
          <a:xfrm>
            <a:off x="2729552" y="3152633"/>
            <a:ext cx="7069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349923" y="0"/>
            <a:ext cx="2893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 situ sample</a:t>
            </a:r>
          </a:p>
          <a:p>
            <a:pPr algn="ctr"/>
            <a:r>
              <a:rPr lang="nl-NL" dirty="0" smtClean="0"/>
              <a:t>On (</a:t>
            </a:r>
            <a:r>
              <a:rPr lang="nl-NL" dirty="0" err="1" smtClean="0"/>
              <a:t>magnetic</a:t>
            </a:r>
            <a:r>
              <a:rPr lang="nl-NL" dirty="0" smtClean="0"/>
              <a:t>?) </a:t>
            </a:r>
            <a:r>
              <a:rPr lang="nl-NL" dirty="0" err="1" smtClean="0"/>
              <a:t>Inconel</a:t>
            </a:r>
            <a:r>
              <a:rPr lang="nl-NL" dirty="0" smtClean="0"/>
              <a:t> </a:t>
            </a:r>
            <a:r>
              <a:rPr lang="nl-NL" dirty="0" err="1" smtClean="0"/>
              <a:t>plate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077185" y="3429632"/>
            <a:ext cx="1518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Ex situ sample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95549" y="780281"/>
            <a:ext cx="459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STO|LMO (4uc)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61826" y="3323651"/>
            <a:ext cx="4988097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Mn L-</a:t>
            </a:r>
            <a:r>
              <a:rPr lang="nl-NL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transitions</a:t>
            </a:r>
            <a:endParaRPr lang="nl-NL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8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7974787" y="1633085"/>
            <a:ext cx="383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dirty="0" err="1" smtClean="0"/>
              <a:t>All</a:t>
            </a:r>
            <a:r>
              <a:rPr lang="nl-NL" b="1" dirty="0" smtClean="0"/>
              <a:t> ex-situ samples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Transported</a:t>
            </a:r>
            <a:r>
              <a:rPr lang="nl-NL" dirty="0" smtClean="0"/>
              <a:t> in-situ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sampleplate</a:t>
            </a:r>
            <a:r>
              <a:rPr lang="nl-NL" dirty="0" smtClean="0"/>
              <a:t> ex-situ </a:t>
            </a:r>
            <a:r>
              <a:rPr lang="nl-NL" dirty="0" err="1" smtClean="0"/>
              <a:t>before</a:t>
            </a:r>
            <a:r>
              <a:rPr lang="nl-NL" dirty="0" smtClean="0"/>
              <a:t> XMCD)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95549" y="780281"/>
            <a:ext cx="459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STO|LMO (7uc)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4112"/>
            <a:ext cx="6596082" cy="314154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3" y="3584112"/>
            <a:ext cx="6540755" cy="311519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6"/>
            <a:ext cx="6585740" cy="313661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46072" y="-27296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81201" y="3095151"/>
            <a:ext cx="1638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Mn L</a:t>
            </a:r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317039" y="3015095"/>
            <a:ext cx="26171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Oxygen</a:t>
            </a:r>
            <a:r>
              <a:rPr lang="nl-NL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K</a:t>
            </a:r>
            <a:endParaRPr lang="nl-NL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9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" t="34892" r="7191" b="6706"/>
          <a:stretch/>
        </p:blipFill>
        <p:spPr>
          <a:xfrm>
            <a:off x="573218" y="3698544"/>
            <a:ext cx="9469555" cy="30571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6"/>
          <a:stretch/>
        </p:blipFill>
        <p:spPr>
          <a:xfrm>
            <a:off x="-136629" y="218365"/>
            <a:ext cx="11004811" cy="4531339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3589361" y="443582"/>
            <a:ext cx="36288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O K </a:t>
            </a:r>
            <a:r>
              <a:rPr lang="nl-NL" b="1" dirty="0" err="1" smtClean="0"/>
              <a:t>measurements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11683" y="0"/>
            <a:ext cx="459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STO|LMO (7uc)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>
            <a:off x="818866" y="4776999"/>
            <a:ext cx="9223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3589361" y="3343701"/>
            <a:ext cx="914400" cy="791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6222395" y="4640239"/>
            <a:ext cx="1584124" cy="532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3043450" y="2359097"/>
            <a:ext cx="3296865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b="1" dirty="0" smtClean="0"/>
              <a:t>XMCD </a:t>
            </a:r>
            <a:r>
              <a:rPr lang="nl-NL" b="1" dirty="0" err="1" smtClean="0"/>
              <a:t>signal</a:t>
            </a:r>
            <a:endParaRPr lang="nl-NL" b="1" dirty="0" smtClean="0"/>
          </a:p>
          <a:p>
            <a:r>
              <a:rPr lang="nl-NL" sz="1400" dirty="0" err="1" smtClean="0"/>
              <a:t>Substraction</a:t>
            </a:r>
            <a:r>
              <a:rPr lang="nl-NL" sz="1400" dirty="0" smtClean="0"/>
              <a:t> of </a:t>
            </a:r>
            <a:r>
              <a:rPr lang="nl-NL" sz="1400" dirty="0" err="1" smtClean="0"/>
              <a:t>left</a:t>
            </a:r>
            <a:r>
              <a:rPr lang="nl-NL" sz="1400" dirty="0" smtClean="0"/>
              <a:t> </a:t>
            </a:r>
            <a:r>
              <a:rPr lang="nl-NL" sz="1400" dirty="0" err="1" smtClean="0"/>
              <a:t>circular</a:t>
            </a:r>
            <a:r>
              <a:rPr lang="nl-NL" sz="1400" dirty="0" smtClean="0"/>
              <a:t> </a:t>
            </a:r>
            <a:r>
              <a:rPr lang="nl-NL" sz="1400" dirty="0" err="1" smtClean="0"/>
              <a:t>polarised</a:t>
            </a:r>
            <a:r>
              <a:rPr lang="nl-NL" sz="1400" dirty="0" smtClean="0"/>
              <a:t> </a:t>
            </a:r>
            <a:r>
              <a:rPr lang="nl-NL" sz="1400" dirty="0" err="1" smtClean="0"/>
              <a:t>from</a:t>
            </a:r>
            <a:r>
              <a:rPr lang="nl-NL" sz="1400" dirty="0" smtClean="0"/>
              <a:t> </a:t>
            </a:r>
          </a:p>
          <a:p>
            <a:r>
              <a:rPr lang="nl-NL" sz="1400" dirty="0" smtClean="0"/>
              <a:t>right </a:t>
            </a:r>
            <a:r>
              <a:rPr lang="nl-NL" sz="1400" dirty="0" err="1" smtClean="0"/>
              <a:t>circular</a:t>
            </a:r>
            <a:r>
              <a:rPr lang="nl-NL" sz="1400" dirty="0" smtClean="0"/>
              <a:t> </a:t>
            </a:r>
            <a:r>
              <a:rPr lang="nl-NL" sz="1400" dirty="0" err="1" smtClean="0"/>
              <a:t>polarised</a:t>
            </a:r>
            <a:r>
              <a:rPr lang="nl-NL" sz="1400" dirty="0" smtClean="0"/>
              <a:t> spectrum</a:t>
            </a:r>
            <a:endParaRPr lang="nl-NL" sz="1600" dirty="0"/>
          </a:p>
        </p:txBody>
      </p:sp>
      <p:sp>
        <p:nvSpPr>
          <p:cNvPr id="16" name="Tekstvak 15"/>
          <p:cNvSpPr txBox="1"/>
          <p:nvPr/>
        </p:nvSpPr>
        <p:spPr>
          <a:xfrm>
            <a:off x="7218197" y="3739627"/>
            <a:ext cx="3377591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b="1" dirty="0" err="1" smtClean="0"/>
              <a:t>Magnetic</a:t>
            </a:r>
            <a:r>
              <a:rPr lang="nl-NL" b="1" dirty="0" smtClean="0"/>
              <a:t> field </a:t>
            </a:r>
            <a:r>
              <a:rPr lang="nl-NL" b="1" dirty="0" err="1" smtClean="0"/>
              <a:t>induced</a:t>
            </a:r>
            <a:r>
              <a:rPr lang="nl-NL" b="1" dirty="0" smtClean="0"/>
              <a:t> </a:t>
            </a:r>
            <a:r>
              <a:rPr lang="nl-NL" b="1" dirty="0" err="1" smtClean="0"/>
              <a:t>signal</a:t>
            </a:r>
            <a:endParaRPr lang="nl-NL" b="1" dirty="0" smtClean="0"/>
          </a:p>
          <a:p>
            <a:r>
              <a:rPr lang="nl-NL" sz="1600" dirty="0" smtClean="0"/>
              <a:t>	     </a:t>
            </a:r>
            <a:r>
              <a:rPr lang="nl-NL" sz="1600" dirty="0" err="1" smtClean="0"/>
              <a:t>for</a:t>
            </a:r>
            <a:r>
              <a:rPr lang="nl-NL" sz="1600" dirty="0" smtClean="0"/>
              <a:t> constant </a:t>
            </a:r>
            <a:r>
              <a:rPr lang="nl-NL" sz="1600" dirty="0" err="1" smtClean="0"/>
              <a:t>polarisation</a:t>
            </a:r>
            <a:endParaRPr lang="nl-NL" sz="1600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8" t="39281" r="16170" b="56446"/>
          <a:stretch/>
        </p:blipFill>
        <p:spPr>
          <a:xfrm>
            <a:off x="7511683" y="4037461"/>
            <a:ext cx="866634" cy="3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80" y="41368"/>
            <a:ext cx="6896482" cy="3284616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7683030" y="760346"/>
            <a:ext cx="315881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Mn L </a:t>
            </a:r>
            <a:r>
              <a:rPr lang="nl-NL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edge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" y="3325984"/>
            <a:ext cx="7080744" cy="337237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3102495" y="625437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3"/>
          <a:stretch/>
        </p:blipFill>
        <p:spPr>
          <a:xfrm>
            <a:off x="6282687" y="3325984"/>
            <a:ext cx="6133152" cy="3372376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2763575" y="3926059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8480275" y="3926059"/>
            <a:ext cx="17379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5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81" y="41368"/>
            <a:ext cx="9283413" cy="442145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56" y="3325984"/>
            <a:ext cx="7080744" cy="337237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3716644" y="497767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319666" y="4321844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5286257" y="2630167"/>
            <a:ext cx="1537624" cy="342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7960168" y="3010974"/>
            <a:ext cx="465633" cy="23212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268312" y="2334463"/>
            <a:ext cx="13837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b="1" dirty="0" smtClean="0"/>
              <a:t>XMCD </a:t>
            </a:r>
            <a:r>
              <a:rPr lang="nl-NL" b="1" dirty="0" err="1" smtClean="0"/>
              <a:t>signal</a:t>
            </a:r>
            <a:endParaRPr lang="nl-NL" b="1" dirty="0"/>
          </a:p>
        </p:txBody>
      </p:sp>
      <p:sp>
        <p:nvSpPr>
          <p:cNvPr id="19" name="Tekstvak 18"/>
          <p:cNvSpPr txBox="1"/>
          <p:nvPr/>
        </p:nvSpPr>
        <p:spPr>
          <a:xfrm>
            <a:off x="3575713" y="4171608"/>
            <a:ext cx="3044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Magnetic</a:t>
            </a:r>
            <a:r>
              <a:rPr lang="nl-NL" b="1" dirty="0" smtClean="0"/>
              <a:t>-field </a:t>
            </a:r>
            <a:r>
              <a:rPr lang="nl-NL" b="1" dirty="0" err="1" smtClean="0"/>
              <a:t>induced</a:t>
            </a:r>
            <a:r>
              <a:rPr lang="nl-NL" b="1" dirty="0" smtClean="0"/>
              <a:t> </a:t>
            </a:r>
            <a:r>
              <a:rPr lang="nl-NL" b="1" dirty="0" err="1" smtClean="0"/>
              <a:t>signal</a:t>
            </a:r>
            <a:r>
              <a:rPr lang="nl-NL" b="1" dirty="0" smtClean="0"/>
              <a:t> </a:t>
            </a:r>
            <a:endParaRPr lang="nl-NL" b="1" dirty="0"/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2907921" y="3717068"/>
            <a:ext cx="1186407" cy="454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8945775" y="497767"/>
            <a:ext cx="269394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Ti L </a:t>
            </a:r>
            <a:r>
              <a:rPr lang="nl-NL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edge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2145683"/>
            <a:ext cx="10475293" cy="498911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17" b="11773"/>
          <a:stretch/>
        </p:blipFill>
        <p:spPr>
          <a:xfrm>
            <a:off x="563413" y="-463432"/>
            <a:ext cx="10555098" cy="5240431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3589361" y="443582"/>
            <a:ext cx="36288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O K </a:t>
            </a:r>
            <a:r>
              <a:rPr lang="nl-NL" b="1" dirty="0" err="1" smtClean="0"/>
              <a:t>measurements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818866" y="4776999"/>
            <a:ext cx="9223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V="1">
            <a:off x="3049551" y="3949088"/>
            <a:ext cx="1792338" cy="2489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4960924" y="4413120"/>
            <a:ext cx="1804936" cy="269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765859" y="4626811"/>
            <a:ext cx="3296865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smtClean="0"/>
              <a:t>XMCD </a:t>
            </a:r>
            <a:r>
              <a:rPr lang="nl-NL" dirty="0" err="1" smtClean="0"/>
              <a:t>signal</a:t>
            </a:r>
            <a:endParaRPr lang="nl-NL" dirty="0" smtClean="0"/>
          </a:p>
          <a:p>
            <a:r>
              <a:rPr lang="nl-NL" sz="1400" dirty="0" err="1" smtClean="0"/>
              <a:t>Substraction</a:t>
            </a:r>
            <a:r>
              <a:rPr lang="nl-NL" sz="1400" dirty="0" smtClean="0"/>
              <a:t> of </a:t>
            </a:r>
            <a:r>
              <a:rPr lang="nl-NL" sz="1400" dirty="0" err="1" smtClean="0"/>
              <a:t>left</a:t>
            </a:r>
            <a:r>
              <a:rPr lang="nl-NL" sz="1400" dirty="0" smtClean="0"/>
              <a:t> </a:t>
            </a:r>
            <a:r>
              <a:rPr lang="nl-NL" sz="1400" dirty="0" err="1" smtClean="0"/>
              <a:t>circular</a:t>
            </a:r>
            <a:r>
              <a:rPr lang="nl-NL" sz="1400" dirty="0" smtClean="0"/>
              <a:t> </a:t>
            </a:r>
            <a:r>
              <a:rPr lang="nl-NL" sz="1400" dirty="0" err="1" smtClean="0"/>
              <a:t>polarised</a:t>
            </a:r>
            <a:r>
              <a:rPr lang="nl-NL" sz="1400" dirty="0" smtClean="0"/>
              <a:t> </a:t>
            </a:r>
            <a:r>
              <a:rPr lang="nl-NL" sz="1400" dirty="0" err="1" smtClean="0"/>
              <a:t>from</a:t>
            </a:r>
            <a:r>
              <a:rPr lang="nl-NL" sz="1400" dirty="0" smtClean="0"/>
              <a:t> </a:t>
            </a:r>
          </a:p>
          <a:p>
            <a:r>
              <a:rPr lang="nl-NL" sz="1400" dirty="0" smtClean="0"/>
              <a:t>right </a:t>
            </a:r>
            <a:r>
              <a:rPr lang="nl-NL" sz="1400" dirty="0" err="1" smtClean="0"/>
              <a:t>circular</a:t>
            </a:r>
            <a:r>
              <a:rPr lang="nl-NL" sz="1400" dirty="0" smtClean="0"/>
              <a:t> </a:t>
            </a:r>
            <a:r>
              <a:rPr lang="nl-NL" sz="1400" dirty="0" err="1" smtClean="0"/>
              <a:t>polarised</a:t>
            </a:r>
            <a:r>
              <a:rPr lang="nl-NL" sz="1400" dirty="0" smtClean="0"/>
              <a:t> spectrum</a:t>
            </a:r>
            <a:endParaRPr lang="nl-NL" sz="1600" dirty="0"/>
          </a:p>
        </p:txBody>
      </p:sp>
      <p:sp>
        <p:nvSpPr>
          <p:cNvPr id="16" name="Tekstvak 15"/>
          <p:cNvSpPr txBox="1"/>
          <p:nvPr/>
        </p:nvSpPr>
        <p:spPr>
          <a:xfrm>
            <a:off x="59365" y="4207894"/>
            <a:ext cx="3097323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dirty="0" err="1" smtClean="0"/>
              <a:t>Magnetic</a:t>
            </a:r>
            <a:r>
              <a:rPr lang="nl-NL" dirty="0" smtClean="0"/>
              <a:t> field </a:t>
            </a:r>
            <a:r>
              <a:rPr lang="nl-NL" dirty="0" err="1" smtClean="0"/>
              <a:t>induced</a:t>
            </a:r>
            <a:r>
              <a:rPr lang="nl-NL" dirty="0" smtClean="0"/>
              <a:t> </a:t>
            </a:r>
            <a:r>
              <a:rPr lang="nl-NL" dirty="0" err="1" smtClean="0"/>
              <a:t>signal</a:t>
            </a:r>
            <a:endParaRPr lang="nl-NL" dirty="0" smtClean="0"/>
          </a:p>
          <a:p>
            <a:r>
              <a:rPr lang="nl-NL" sz="1400" dirty="0" err="1" smtClean="0"/>
              <a:t>Substraction</a:t>
            </a:r>
            <a:r>
              <a:rPr lang="nl-NL" sz="1400" dirty="0" smtClean="0"/>
              <a:t> of up- </a:t>
            </a:r>
            <a:r>
              <a:rPr lang="nl-NL" sz="1400" dirty="0" err="1" smtClean="0"/>
              <a:t>from</a:t>
            </a:r>
            <a:r>
              <a:rPr lang="nl-NL" sz="1400" dirty="0" smtClean="0"/>
              <a:t> down </a:t>
            </a:r>
            <a:r>
              <a:rPr lang="nl-NL" sz="1400" dirty="0" err="1" smtClean="0"/>
              <a:t>directed</a:t>
            </a:r>
            <a:r>
              <a:rPr lang="nl-NL" sz="1400" dirty="0" smtClean="0"/>
              <a:t> </a:t>
            </a:r>
          </a:p>
          <a:p>
            <a:r>
              <a:rPr lang="nl-NL" sz="1400" dirty="0" err="1" smtClean="0"/>
              <a:t>magnetic</a:t>
            </a:r>
            <a:r>
              <a:rPr lang="nl-NL" sz="1400" dirty="0" smtClean="0"/>
              <a:t> field spectrum</a:t>
            </a:r>
            <a:endParaRPr lang="nl-NL" sz="1600" dirty="0"/>
          </a:p>
        </p:txBody>
      </p:sp>
      <p:sp>
        <p:nvSpPr>
          <p:cNvPr id="14" name="Rechthoek 13"/>
          <p:cNvSpPr/>
          <p:nvPr/>
        </p:nvSpPr>
        <p:spPr>
          <a:xfrm>
            <a:off x="9164032" y="2795714"/>
            <a:ext cx="273401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O K </a:t>
            </a:r>
            <a:r>
              <a:rPr lang="nl-NL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edge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20425" y="3138230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4841889" y="5724987"/>
            <a:ext cx="13805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 </a:t>
            </a:r>
            <a:r>
              <a:rPr lang="nl-NL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uc</a:t>
            </a:r>
            <a:endParaRPr lang="nl-NL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nl-N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6410678" y="5190651"/>
            <a:ext cx="401886" cy="400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3156688" y="4892556"/>
            <a:ext cx="1741409" cy="3788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162</Words>
  <Application>Microsoft Office PowerPoint</Application>
  <PresentationFormat>Breedbeeld</PresentationFormat>
  <Paragraphs>51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XMCD analysis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XMCD analysis</dc:title>
  <dc:creator>Jonathan Jeroen Beekman</dc:creator>
  <cp:lastModifiedBy>Jonathan Jeroen Beekman</cp:lastModifiedBy>
  <cp:revision>7</cp:revision>
  <dcterms:created xsi:type="dcterms:W3CDTF">2016-05-24T13:20:20Z</dcterms:created>
  <dcterms:modified xsi:type="dcterms:W3CDTF">2016-05-24T14:14:22Z</dcterms:modified>
</cp:coreProperties>
</file>