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2" r:id="rId5"/>
    <p:sldId id="267" r:id="rId6"/>
    <p:sldId id="260" r:id="rId7"/>
    <p:sldId id="268" r:id="rId8"/>
    <p:sldId id="269" r:id="rId9"/>
    <p:sldId id="270" r:id="rId10"/>
    <p:sldId id="271" r:id="rId11"/>
    <p:sldId id="273" r:id="rId12"/>
    <p:sldId id="275" r:id="rId13"/>
    <p:sldId id="274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3555" autoAdjust="0"/>
  </p:normalViewPr>
  <p:slideViewPr>
    <p:cSldViewPr snapToGrid="0">
      <p:cViewPr>
        <p:scale>
          <a:sx n="75" d="100"/>
          <a:sy n="75" d="100"/>
        </p:scale>
        <p:origin x="54" y="258"/>
      </p:cViewPr>
      <p:guideLst/>
    </p:cSldViewPr>
  </p:slideViewPr>
  <p:outlineViewPr>
    <p:cViewPr>
      <p:scale>
        <a:sx n="33" d="100"/>
        <a:sy n="33" d="100"/>
      </p:scale>
      <p:origin x="0" y="-16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30889;&#29677;&#35506;&#31243;\&#24863;&#28204;&#22120;&#33287;&#33268;&#21205;&#22120;\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0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28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3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4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6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8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99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1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34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51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0" rIns="38100" bIns="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'1'!$C$1:$C$314</c15:sqref>
                  </c15:fullRef>
                </c:ext>
              </c:extLst>
              <c:f>('1'!$C$1:$C$270,'1'!$C$301:$C$314)</c:f>
              <c:numCache>
                <c:formatCode>General</c:formatCode>
                <c:ptCount val="284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0.2</c:v>
                </c:pt>
                <c:pt idx="11">
                  <c:v>0.22</c:v>
                </c:pt>
                <c:pt idx="12">
                  <c:v>0.24</c:v>
                </c:pt>
                <c:pt idx="13">
                  <c:v>0.26</c:v>
                </c:pt>
                <c:pt idx="14">
                  <c:v>0.28000000000000003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</c:v>
                </c:pt>
                <c:pt idx="19">
                  <c:v>0.38</c:v>
                </c:pt>
                <c:pt idx="20">
                  <c:v>0.4</c:v>
                </c:pt>
                <c:pt idx="21">
                  <c:v>0.42</c:v>
                </c:pt>
                <c:pt idx="22">
                  <c:v>0.44</c:v>
                </c:pt>
                <c:pt idx="23">
                  <c:v>0.46</c:v>
                </c:pt>
                <c:pt idx="24">
                  <c:v>0.48</c:v>
                </c:pt>
                <c:pt idx="25">
                  <c:v>0.5</c:v>
                </c:pt>
                <c:pt idx="26">
                  <c:v>0.52</c:v>
                </c:pt>
                <c:pt idx="27">
                  <c:v>0.54</c:v>
                </c:pt>
                <c:pt idx="28">
                  <c:v>0.56000000000000005</c:v>
                </c:pt>
                <c:pt idx="29">
                  <c:v>0.57999999999999996</c:v>
                </c:pt>
                <c:pt idx="30">
                  <c:v>0.6</c:v>
                </c:pt>
                <c:pt idx="31">
                  <c:v>0.62</c:v>
                </c:pt>
                <c:pt idx="32">
                  <c:v>0.64</c:v>
                </c:pt>
                <c:pt idx="33">
                  <c:v>0.66</c:v>
                </c:pt>
                <c:pt idx="34">
                  <c:v>0.68</c:v>
                </c:pt>
                <c:pt idx="35">
                  <c:v>0.7</c:v>
                </c:pt>
                <c:pt idx="36">
                  <c:v>0.72</c:v>
                </c:pt>
                <c:pt idx="37">
                  <c:v>0.74</c:v>
                </c:pt>
                <c:pt idx="38">
                  <c:v>0.76</c:v>
                </c:pt>
                <c:pt idx="39">
                  <c:v>0.78</c:v>
                </c:pt>
                <c:pt idx="40">
                  <c:v>0.8</c:v>
                </c:pt>
                <c:pt idx="41">
                  <c:v>0.82</c:v>
                </c:pt>
                <c:pt idx="42">
                  <c:v>0.84</c:v>
                </c:pt>
                <c:pt idx="43">
                  <c:v>0.86</c:v>
                </c:pt>
                <c:pt idx="44">
                  <c:v>0.88</c:v>
                </c:pt>
                <c:pt idx="45">
                  <c:v>0.9</c:v>
                </c:pt>
                <c:pt idx="46">
                  <c:v>0.92</c:v>
                </c:pt>
                <c:pt idx="47">
                  <c:v>0.94</c:v>
                </c:pt>
                <c:pt idx="48">
                  <c:v>0.96</c:v>
                </c:pt>
                <c:pt idx="49">
                  <c:v>0.98</c:v>
                </c:pt>
                <c:pt idx="50">
                  <c:v>1</c:v>
                </c:pt>
                <c:pt idx="51">
                  <c:v>1.02</c:v>
                </c:pt>
                <c:pt idx="52">
                  <c:v>1.04</c:v>
                </c:pt>
                <c:pt idx="53">
                  <c:v>1.06</c:v>
                </c:pt>
                <c:pt idx="54">
                  <c:v>1.08</c:v>
                </c:pt>
                <c:pt idx="55">
                  <c:v>1.1000000000000001</c:v>
                </c:pt>
                <c:pt idx="56">
                  <c:v>1.1200000000000001</c:v>
                </c:pt>
                <c:pt idx="57">
                  <c:v>1.1399999999999999</c:v>
                </c:pt>
                <c:pt idx="58">
                  <c:v>1.1599999999999999</c:v>
                </c:pt>
                <c:pt idx="59">
                  <c:v>1.18</c:v>
                </c:pt>
                <c:pt idx="60">
                  <c:v>1.2</c:v>
                </c:pt>
                <c:pt idx="61">
                  <c:v>1.22</c:v>
                </c:pt>
                <c:pt idx="62">
                  <c:v>1.24</c:v>
                </c:pt>
                <c:pt idx="63">
                  <c:v>1.26</c:v>
                </c:pt>
                <c:pt idx="64">
                  <c:v>1.28</c:v>
                </c:pt>
                <c:pt idx="65">
                  <c:v>1.3</c:v>
                </c:pt>
                <c:pt idx="66">
                  <c:v>1.32</c:v>
                </c:pt>
                <c:pt idx="67">
                  <c:v>1.34</c:v>
                </c:pt>
                <c:pt idx="68">
                  <c:v>1.36</c:v>
                </c:pt>
                <c:pt idx="69">
                  <c:v>1.38</c:v>
                </c:pt>
                <c:pt idx="70">
                  <c:v>1.4</c:v>
                </c:pt>
                <c:pt idx="71">
                  <c:v>1.42</c:v>
                </c:pt>
                <c:pt idx="72">
                  <c:v>1.44</c:v>
                </c:pt>
                <c:pt idx="73">
                  <c:v>1.46</c:v>
                </c:pt>
                <c:pt idx="74">
                  <c:v>1.48</c:v>
                </c:pt>
                <c:pt idx="75">
                  <c:v>1.5</c:v>
                </c:pt>
                <c:pt idx="76">
                  <c:v>1.52</c:v>
                </c:pt>
                <c:pt idx="77">
                  <c:v>1.54</c:v>
                </c:pt>
                <c:pt idx="78">
                  <c:v>1.56</c:v>
                </c:pt>
                <c:pt idx="79">
                  <c:v>1.58</c:v>
                </c:pt>
                <c:pt idx="80">
                  <c:v>1.6</c:v>
                </c:pt>
                <c:pt idx="81">
                  <c:v>1.62</c:v>
                </c:pt>
                <c:pt idx="82">
                  <c:v>1.64</c:v>
                </c:pt>
                <c:pt idx="83">
                  <c:v>1.66</c:v>
                </c:pt>
                <c:pt idx="84">
                  <c:v>1.68</c:v>
                </c:pt>
                <c:pt idx="85">
                  <c:v>1.7</c:v>
                </c:pt>
                <c:pt idx="86">
                  <c:v>1.72</c:v>
                </c:pt>
                <c:pt idx="87">
                  <c:v>1.74</c:v>
                </c:pt>
                <c:pt idx="88">
                  <c:v>1.76</c:v>
                </c:pt>
                <c:pt idx="89">
                  <c:v>1.78</c:v>
                </c:pt>
                <c:pt idx="90">
                  <c:v>1.8</c:v>
                </c:pt>
                <c:pt idx="91">
                  <c:v>1.82</c:v>
                </c:pt>
                <c:pt idx="92">
                  <c:v>1.84</c:v>
                </c:pt>
                <c:pt idx="93">
                  <c:v>1.86</c:v>
                </c:pt>
                <c:pt idx="94">
                  <c:v>1.88</c:v>
                </c:pt>
                <c:pt idx="95">
                  <c:v>1.9</c:v>
                </c:pt>
                <c:pt idx="96">
                  <c:v>1.92</c:v>
                </c:pt>
                <c:pt idx="97">
                  <c:v>1.94</c:v>
                </c:pt>
                <c:pt idx="98">
                  <c:v>1.96</c:v>
                </c:pt>
                <c:pt idx="99">
                  <c:v>1.98</c:v>
                </c:pt>
                <c:pt idx="100">
                  <c:v>2</c:v>
                </c:pt>
                <c:pt idx="101">
                  <c:v>2.02</c:v>
                </c:pt>
                <c:pt idx="102">
                  <c:v>2.04</c:v>
                </c:pt>
                <c:pt idx="103">
                  <c:v>2.06</c:v>
                </c:pt>
                <c:pt idx="104">
                  <c:v>2.08</c:v>
                </c:pt>
                <c:pt idx="105">
                  <c:v>2.1</c:v>
                </c:pt>
                <c:pt idx="106">
                  <c:v>2.12</c:v>
                </c:pt>
                <c:pt idx="107">
                  <c:v>2.14</c:v>
                </c:pt>
                <c:pt idx="108">
                  <c:v>2.16</c:v>
                </c:pt>
                <c:pt idx="109">
                  <c:v>2.1800000000000002</c:v>
                </c:pt>
                <c:pt idx="110">
                  <c:v>2.2000000000000002</c:v>
                </c:pt>
                <c:pt idx="111">
                  <c:v>2.2200000000000002</c:v>
                </c:pt>
                <c:pt idx="112">
                  <c:v>2.2400000000000002</c:v>
                </c:pt>
                <c:pt idx="113">
                  <c:v>2.2599999999999998</c:v>
                </c:pt>
                <c:pt idx="114">
                  <c:v>2.2799999999999998</c:v>
                </c:pt>
                <c:pt idx="115">
                  <c:v>2.2999999999999998</c:v>
                </c:pt>
                <c:pt idx="116">
                  <c:v>2.3199999999999998</c:v>
                </c:pt>
                <c:pt idx="117">
                  <c:v>2.34</c:v>
                </c:pt>
                <c:pt idx="118">
                  <c:v>2.36</c:v>
                </c:pt>
                <c:pt idx="119">
                  <c:v>2.38</c:v>
                </c:pt>
                <c:pt idx="120">
                  <c:v>2.4</c:v>
                </c:pt>
                <c:pt idx="121">
                  <c:v>2.42</c:v>
                </c:pt>
                <c:pt idx="122">
                  <c:v>2.44</c:v>
                </c:pt>
                <c:pt idx="123">
                  <c:v>2.46</c:v>
                </c:pt>
                <c:pt idx="124">
                  <c:v>2.48</c:v>
                </c:pt>
                <c:pt idx="125">
                  <c:v>2.5</c:v>
                </c:pt>
                <c:pt idx="126">
                  <c:v>2.52</c:v>
                </c:pt>
                <c:pt idx="127">
                  <c:v>2.54</c:v>
                </c:pt>
                <c:pt idx="128">
                  <c:v>2.56</c:v>
                </c:pt>
                <c:pt idx="129">
                  <c:v>2.58</c:v>
                </c:pt>
                <c:pt idx="130">
                  <c:v>2.6</c:v>
                </c:pt>
                <c:pt idx="131">
                  <c:v>2.62</c:v>
                </c:pt>
                <c:pt idx="132">
                  <c:v>2.64</c:v>
                </c:pt>
                <c:pt idx="133">
                  <c:v>2.66</c:v>
                </c:pt>
                <c:pt idx="134">
                  <c:v>2.68</c:v>
                </c:pt>
                <c:pt idx="135">
                  <c:v>2.7</c:v>
                </c:pt>
                <c:pt idx="136">
                  <c:v>2.72</c:v>
                </c:pt>
                <c:pt idx="137">
                  <c:v>2.74</c:v>
                </c:pt>
                <c:pt idx="138">
                  <c:v>2.76</c:v>
                </c:pt>
                <c:pt idx="139">
                  <c:v>2.78</c:v>
                </c:pt>
                <c:pt idx="140">
                  <c:v>2.8</c:v>
                </c:pt>
                <c:pt idx="141">
                  <c:v>2.82</c:v>
                </c:pt>
                <c:pt idx="142">
                  <c:v>2.84</c:v>
                </c:pt>
                <c:pt idx="143">
                  <c:v>2.86</c:v>
                </c:pt>
                <c:pt idx="144">
                  <c:v>2.88</c:v>
                </c:pt>
                <c:pt idx="145">
                  <c:v>2.9</c:v>
                </c:pt>
                <c:pt idx="146">
                  <c:v>2.92</c:v>
                </c:pt>
                <c:pt idx="147">
                  <c:v>2.94</c:v>
                </c:pt>
                <c:pt idx="148">
                  <c:v>2.96</c:v>
                </c:pt>
                <c:pt idx="149">
                  <c:v>2.98</c:v>
                </c:pt>
                <c:pt idx="150">
                  <c:v>3</c:v>
                </c:pt>
                <c:pt idx="151">
                  <c:v>3.02</c:v>
                </c:pt>
                <c:pt idx="152">
                  <c:v>3.04</c:v>
                </c:pt>
                <c:pt idx="153">
                  <c:v>3.06</c:v>
                </c:pt>
                <c:pt idx="154">
                  <c:v>3.08</c:v>
                </c:pt>
                <c:pt idx="155">
                  <c:v>3.1</c:v>
                </c:pt>
                <c:pt idx="156">
                  <c:v>3.12</c:v>
                </c:pt>
                <c:pt idx="157">
                  <c:v>3.14</c:v>
                </c:pt>
                <c:pt idx="158">
                  <c:v>3.16</c:v>
                </c:pt>
                <c:pt idx="159">
                  <c:v>3.18</c:v>
                </c:pt>
                <c:pt idx="160">
                  <c:v>3.2</c:v>
                </c:pt>
                <c:pt idx="161">
                  <c:v>3.22</c:v>
                </c:pt>
                <c:pt idx="162">
                  <c:v>3.24</c:v>
                </c:pt>
                <c:pt idx="163">
                  <c:v>3.26</c:v>
                </c:pt>
                <c:pt idx="164">
                  <c:v>3.28</c:v>
                </c:pt>
                <c:pt idx="165">
                  <c:v>3.3</c:v>
                </c:pt>
                <c:pt idx="166">
                  <c:v>3.32</c:v>
                </c:pt>
                <c:pt idx="167">
                  <c:v>3.34</c:v>
                </c:pt>
                <c:pt idx="168">
                  <c:v>3.36</c:v>
                </c:pt>
                <c:pt idx="169">
                  <c:v>3.38</c:v>
                </c:pt>
                <c:pt idx="170">
                  <c:v>3.4</c:v>
                </c:pt>
                <c:pt idx="171">
                  <c:v>3.42</c:v>
                </c:pt>
                <c:pt idx="172">
                  <c:v>3.44</c:v>
                </c:pt>
                <c:pt idx="173">
                  <c:v>3.46</c:v>
                </c:pt>
                <c:pt idx="174">
                  <c:v>3.48</c:v>
                </c:pt>
                <c:pt idx="175">
                  <c:v>3.5</c:v>
                </c:pt>
                <c:pt idx="176">
                  <c:v>3.52</c:v>
                </c:pt>
                <c:pt idx="177">
                  <c:v>3.54</c:v>
                </c:pt>
                <c:pt idx="178">
                  <c:v>3.56</c:v>
                </c:pt>
                <c:pt idx="179">
                  <c:v>3.58</c:v>
                </c:pt>
                <c:pt idx="180">
                  <c:v>3.6</c:v>
                </c:pt>
                <c:pt idx="181">
                  <c:v>3.62</c:v>
                </c:pt>
                <c:pt idx="182">
                  <c:v>3.64</c:v>
                </c:pt>
                <c:pt idx="183">
                  <c:v>3.66</c:v>
                </c:pt>
                <c:pt idx="184">
                  <c:v>3.68</c:v>
                </c:pt>
                <c:pt idx="185">
                  <c:v>3.7</c:v>
                </c:pt>
                <c:pt idx="186">
                  <c:v>3.72</c:v>
                </c:pt>
                <c:pt idx="187">
                  <c:v>3.74</c:v>
                </c:pt>
                <c:pt idx="188">
                  <c:v>3.76</c:v>
                </c:pt>
                <c:pt idx="189">
                  <c:v>3.78</c:v>
                </c:pt>
                <c:pt idx="190">
                  <c:v>3.8</c:v>
                </c:pt>
                <c:pt idx="191">
                  <c:v>3.82</c:v>
                </c:pt>
                <c:pt idx="192">
                  <c:v>3.84</c:v>
                </c:pt>
                <c:pt idx="193">
                  <c:v>3.86</c:v>
                </c:pt>
                <c:pt idx="194">
                  <c:v>3.88</c:v>
                </c:pt>
                <c:pt idx="195">
                  <c:v>3.9</c:v>
                </c:pt>
                <c:pt idx="196">
                  <c:v>3.92</c:v>
                </c:pt>
                <c:pt idx="197">
                  <c:v>3.94</c:v>
                </c:pt>
                <c:pt idx="198">
                  <c:v>3.96</c:v>
                </c:pt>
                <c:pt idx="199">
                  <c:v>3.98</c:v>
                </c:pt>
                <c:pt idx="200">
                  <c:v>4</c:v>
                </c:pt>
                <c:pt idx="201">
                  <c:v>4.0199999999999996</c:v>
                </c:pt>
                <c:pt idx="202">
                  <c:v>4.04</c:v>
                </c:pt>
                <c:pt idx="203">
                  <c:v>4.0599999999999996</c:v>
                </c:pt>
                <c:pt idx="204">
                  <c:v>4.08</c:v>
                </c:pt>
                <c:pt idx="205">
                  <c:v>4.0999999999999996</c:v>
                </c:pt>
                <c:pt idx="206">
                  <c:v>4.12</c:v>
                </c:pt>
                <c:pt idx="207">
                  <c:v>4.1399999999999997</c:v>
                </c:pt>
                <c:pt idx="208">
                  <c:v>4.16</c:v>
                </c:pt>
                <c:pt idx="209">
                  <c:v>4.18</c:v>
                </c:pt>
                <c:pt idx="210">
                  <c:v>4.2</c:v>
                </c:pt>
                <c:pt idx="211">
                  <c:v>4.22</c:v>
                </c:pt>
                <c:pt idx="212">
                  <c:v>4.24</c:v>
                </c:pt>
                <c:pt idx="213">
                  <c:v>4.26</c:v>
                </c:pt>
                <c:pt idx="214">
                  <c:v>4.28</c:v>
                </c:pt>
                <c:pt idx="215">
                  <c:v>4.3</c:v>
                </c:pt>
                <c:pt idx="216">
                  <c:v>4.32</c:v>
                </c:pt>
                <c:pt idx="217">
                  <c:v>4.34</c:v>
                </c:pt>
                <c:pt idx="218">
                  <c:v>4.3600000000000003</c:v>
                </c:pt>
                <c:pt idx="219">
                  <c:v>4.38</c:v>
                </c:pt>
                <c:pt idx="220">
                  <c:v>4.4000000000000004</c:v>
                </c:pt>
                <c:pt idx="221">
                  <c:v>4.42</c:v>
                </c:pt>
                <c:pt idx="222">
                  <c:v>4.4400000000000004</c:v>
                </c:pt>
                <c:pt idx="223">
                  <c:v>4.46</c:v>
                </c:pt>
                <c:pt idx="224">
                  <c:v>4.4800000000000004</c:v>
                </c:pt>
                <c:pt idx="225">
                  <c:v>4.5</c:v>
                </c:pt>
                <c:pt idx="226">
                  <c:v>4.5199999999999996</c:v>
                </c:pt>
                <c:pt idx="227">
                  <c:v>4.54</c:v>
                </c:pt>
                <c:pt idx="228">
                  <c:v>4.5599999999999996</c:v>
                </c:pt>
                <c:pt idx="229">
                  <c:v>4.58</c:v>
                </c:pt>
                <c:pt idx="230">
                  <c:v>4.5999999999999996</c:v>
                </c:pt>
                <c:pt idx="231">
                  <c:v>4.62</c:v>
                </c:pt>
                <c:pt idx="232">
                  <c:v>4.6399999999999997</c:v>
                </c:pt>
                <c:pt idx="233">
                  <c:v>4.66</c:v>
                </c:pt>
                <c:pt idx="234">
                  <c:v>4.68</c:v>
                </c:pt>
                <c:pt idx="235">
                  <c:v>4.7</c:v>
                </c:pt>
                <c:pt idx="236">
                  <c:v>4.72</c:v>
                </c:pt>
                <c:pt idx="237">
                  <c:v>4.74</c:v>
                </c:pt>
                <c:pt idx="238">
                  <c:v>4.76</c:v>
                </c:pt>
                <c:pt idx="239">
                  <c:v>4.78</c:v>
                </c:pt>
                <c:pt idx="240">
                  <c:v>4.8</c:v>
                </c:pt>
                <c:pt idx="241">
                  <c:v>4.82</c:v>
                </c:pt>
                <c:pt idx="242">
                  <c:v>4.84</c:v>
                </c:pt>
                <c:pt idx="243">
                  <c:v>4.8600000000000003</c:v>
                </c:pt>
                <c:pt idx="244">
                  <c:v>4.88</c:v>
                </c:pt>
                <c:pt idx="245">
                  <c:v>4.9000000000000004</c:v>
                </c:pt>
                <c:pt idx="246">
                  <c:v>4.92</c:v>
                </c:pt>
                <c:pt idx="247">
                  <c:v>4.9400000000000004</c:v>
                </c:pt>
                <c:pt idx="248">
                  <c:v>4.96</c:v>
                </c:pt>
                <c:pt idx="249">
                  <c:v>4.9800000000000004</c:v>
                </c:pt>
                <c:pt idx="250">
                  <c:v>5</c:v>
                </c:pt>
                <c:pt idx="251">
                  <c:v>5.0199999999999996</c:v>
                </c:pt>
                <c:pt idx="252">
                  <c:v>5.04</c:v>
                </c:pt>
                <c:pt idx="253">
                  <c:v>5.0599999999999996</c:v>
                </c:pt>
                <c:pt idx="254">
                  <c:v>5.08</c:v>
                </c:pt>
                <c:pt idx="255">
                  <c:v>5.0999999999999996</c:v>
                </c:pt>
                <c:pt idx="256">
                  <c:v>5.12</c:v>
                </c:pt>
                <c:pt idx="257">
                  <c:v>5.14</c:v>
                </c:pt>
                <c:pt idx="258">
                  <c:v>5.16</c:v>
                </c:pt>
                <c:pt idx="259">
                  <c:v>5.18</c:v>
                </c:pt>
                <c:pt idx="260">
                  <c:v>5.2</c:v>
                </c:pt>
                <c:pt idx="261">
                  <c:v>5.22</c:v>
                </c:pt>
                <c:pt idx="262">
                  <c:v>5.24</c:v>
                </c:pt>
                <c:pt idx="263">
                  <c:v>5.26</c:v>
                </c:pt>
                <c:pt idx="264">
                  <c:v>5.28</c:v>
                </c:pt>
                <c:pt idx="265">
                  <c:v>5.3</c:v>
                </c:pt>
                <c:pt idx="266">
                  <c:v>5.32</c:v>
                </c:pt>
                <c:pt idx="267">
                  <c:v>5.34</c:v>
                </c:pt>
                <c:pt idx="268">
                  <c:v>5.36</c:v>
                </c:pt>
                <c:pt idx="269">
                  <c:v>5.38</c:v>
                </c:pt>
                <c:pt idx="270">
                  <c:v>6</c:v>
                </c:pt>
                <c:pt idx="271">
                  <c:v>6.02</c:v>
                </c:pt>
                <c:pt idx="272">
                  <c:v>6.04</c:v>
                </c:pt>
                <c:pt idx="273">
                  <c:v>6.06</c:v>
                </c:pt>
                <c:pt idx="274">
                  <c:v>6.08</c:v>
                </c:pt>
                <c:pt idx="275">
                  <c:v>6.1</c:v>
                </c:pt>
                <c:pt idx="276">
                  <c:v>6.12</c:v>
                </c:pt>
                <c:pt idx="277">
                  <c:v>6.14</c:v>
                </c:pt>
                <c:pt idx="278">
                  <c:v>6.16</c:v>
                </c:pt>
                <c:pt idx="279">
                  <c:v>6.18</c:v>
                </c:pt>
                <c:pt idx="280">
                  <c:v>6.2</c:v>
                </c:pt>
                <c:pt idx="281">
                  <c:v>6.22</c:v>
                </c:pt>
                <c:pt idx="282">
                  <c:v>6.24</c:v>
                </c:pt>
                <c:pt idx="283">
                  <c:v>6.26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'1'!$A$1:$A$314</c15:sqref>
                  </c15:fullRef>
                </c:ext>
              </c:extLst>
              <c:f>('1'!$A$1:$A$270,'1'!$A$301:$A$314)</c:f>
              <c:numCache>
                <c:formatCode>General</c:formatCode>
                <c:ptCount val="284"/>
                <c:pt idx="0">
                  <c:v>0.14299999999999999</c:v>
                </c:pt>
                <c:pt idx="1">
                  <c:v>0.14299999999999999</c:v>
                </c:pt>
                <c:pt idx="2">
                  <c:v>0.14299999999999999</c:v>
                </c:pt>
                <c:pt idx="3">
                  <c:v>0.14299999999999999</c:v>
                </c:pt>
                <c:pt idx="4">
                  <c:v>0.14299999999999999</c:v>
                </c:pt>
                <c:pt idx="5">
                  <c:v>0.14299999999999999</c:v>
                </c:pt>
                <c:pt idx="6">
                  <c:v>0.14299999999999999</c:v>
                </c:pt>
                <c:pt idx="7">
                  <c:v>0.14299999999999999</c:v>
                </c:pt>
                <c:pt idx="8">
                  <c:v>0.14299999999999999</c:v>
                </c:pt>
                <c:pt idx="9">
                  <c:v>0.14299999999999999</c:v>
                </c:pt>
                <c:pt idx="10">
                  <c:v>0.14299999999999999</c:v>
                </c:pt>
                <c:pt idx="11">
                  <c:v>0.14299999999999999</c:v>
                </c:pt>
                <c:pt idx="12">
                  <c:v>0.14299999999999999</c:v>
                </c:pt>
                <c:pt idx="13">
                  <c:v>0.14299999999999999</c:v>
                </c:pt>
                <c:pt idx="14">
                  <c:v>0.14299999999999999</c:v>
                </c:pt>
                <c:pt idx="15">
                  <c:v>0.14299999999999999</c:v>
                </c:pt>
                <c:pt idx="16">
                  <c:v>0.14299999999999999</c:v>
                </c:pt>
                <c:pt idx="17">
                  <c:v>0.14299999999999999</c:v>
                </c:pt>
                <c:pt idx="18">
                  <c:v>0.14299999999999999</c:v>
                </c:pt>
                <c:pt idx="19">
                  <c:v>0.14799999999999999</c:v>
                </c:pt>
                <c:pt idx="20">
                  <c:v>0.14799999999999999</c:v>
                </c:pt>
                <c:pt idx="21">
                  <c:v>0.14799999999999999</c:v>
                </c:pt>
                <c:pt idx="22">
                  <c:v>0.13700000000000001</c:v>
                </c:pt>
                <c:pt idx="23">
                  <c:v>0.13700000000000001</c:v>
                </c:pt>
                <c:pt idx="24">
                  <c:v>0.13700000000000001</c:v>
                </c:pt>
                <c:pt idx="25">
                  <c:v>0.13700000000000001</c:v>
                </c:pt>
                <c:pt idx="26">
                  <c:v>1.0049999999999999</c:v>
                </c:pt>
                <c:pt idx="27">
                  <c:v>1.0049999999999999</c:v>
                </c:pt>
                <c:pt idx="28">
                  <c:v>1.0049999999999999</c:v>
                </c:pt>
                <c:pt idx="29">
                  <c:v>2.7410000000000001</c:v>
                </c:pt>
                <c:pt idx="30">
                  <c:v>2.7410000000000001</c:v>
                </c:pt>
                <c:pt idx="31">
                  <c:v>2.7410000000000001</c:v>
                </c:pt>
                <c:pt idx="32">
                  <c:v>2.7410000000000001</c:v>
                </c:pt>
                <c:pt idx="33">
                  <c:v>3.944</c:v>
                </c:pt>
                <c:pt idx="34">
                  <c:v>3.944</c:v>
                </c:pt>
                <c:pt idx="35">
                  <c:v>3.944</c:v>
                </c:pt>
                <c:pt idx="36">
                  <c:v>4.5039999999999996</c:v>
                </c:pt>
                <c:pt idx="37">
                  <c:v>4.5039999999999996</c:v>
                </c:pt>
                <c:pt idx="38">
                  <c:v>4.5039999999999996</c:v>
                </c:pt>
                <c:pt idx="39">
                  <c:v>4.5039999999999996</c:v>
                </c:pt>
                <c:pt idx="40">
                  <c:v>4.5759999999999996</c:v>
                </c:pt>
                <c:pt idx="41">
                  <c:v>4.5759999999999996</c:v>
                </c:pt>
                <c:pt idx="42">
                  <c:v>4.5759999999999996</c:v>
                </c:pt>
                <c:pt idx="43">
                  <c:v>4.5919999999999996</c:v>
                </c:pt>
                <c:pt idx="44">
                  <c:v>4.5919999999999996</c:v>
                </c:pt>
                <c:pt idx="45">
                  <c:v>4.5919999999999996</c:v>
                </c:pt>
                <c:pt idx="46">
                  <c:v>4.5919999999999996</c:v>
                </c:pt>
                <c:pt idx="47">
                  <c:v>4.6420000000000003</c:v>
                </c:pt>
                <c:pt idx="48">
                  <c:v>4.6420000000000003</c:v>
                </c:pt>
                <c:pt idx="49">
                  <c:v>4.6420000000000003</c:v>
                </c:pt>
                <c:pt idx="50">
                  <c:v>4.7850000000000001</c:v>
                </c:pt>
                <c:pt idx="51">
                  <c:v>4.7850000000000001</c:v>
                </c:pt>
                <c:pt idx="52">
                  <c:v>4.7850000000000001</c:v>
                </c:pt>
                <c:pt idx="53">
                  <c:v>4.7850000000000001</c:v>
                </c:pt>
                <c:pt idx="54">
                  <c:v>4.96</c:v>
                </c:pt>
                <c:pt idx="55">
                  <c:v>4.96</c:v>
                </c:pt>
                <c:pt idx="56">
                  <c:v>4.96</c:v>
                </c:pt>
                <c:pt idx="57">
                  <c:v>5.1580000000000004</c:v>
                </c:pt>
                <c:pt idx="58">
                  <c:v>5.1580000000000004</c:v>
                </c:pt>
                <c:pt idx="59">
                  <c:v>5.1580000000000004</c:v>
                </c:pt>
                <c:pt idx="60">
                  <c:v>5.1580000000000004</c:v>
                </c:pt>
                <c:pt idx="61">
                  <c:v>5.2190000000000003</c:v>
                </c:pt>
                <c:pt idx="62">
                  <c:v>5.2190000000000003</c:v>
                </c:pt>
                <c:pt idx="63">
                  <c:v>5.2190000000000003</c:v>
                </c:pt>
                <c:pt idx="64">
                  <c:v>5.3010000000000002</c:v>
                </c:pt>
                <c:pt idx="65">
                  <c:v>5.3010000000000002</c:v>
                </c:pt>
                <c:pt idx="66">
                  <c:v>5.3010000000000002</c:v>
                </c:pt>
                <c:pt idx="67">
                  <c:v>5.3010000000000002</c:v>
                </c:pt>
                <c:pt idx="68">
                  <c:v>5.4269999999999996</c:v>
                </c:pt>
                <c:pt idx="69">
                  <c:v>5.4269999999999996</c:v>
                </c:pt>
                <c:pt idx="70">
                  <c:v>5.4269999999999996</c:v>
                </c:pt>
                <c:pt idx="71">
                  <c:v>5.51</c:v>
                </c:pt>
                <c:pt idx="72">
                  <c:v>5.51</c:v>
                </c:pt>
                <c:pt idx="73">
                  <c:v>5.51</c:v>
                </c:pt>
                <c:pt idx="74">
                  <c:v>5.51</c:v>
                </c:pt>
                <c:pt idx="75">
                  <c:v>5.5259999999999998</c:v>
                </c:pt>
                <c:pt idx="76">
                  <c:v>5.5259999999999998</c:v>
                </c:pt>
                <c:pt idx="77">
                  <c:v>5.5259999999999998</c:v>
                </c:pt>
                <c:pt idx="78">
                  <c:v>5.5149999999999997</c:v>
                </c:pt>
                <c:pt idx="79">
                  <c:v>5.5149999999999997</c:v>
                </c:pt>
                <c:pt idx="80">
                  <c:v>5.5149999999999997</c:v>
                </c:pt>
                <c:pt idx="81">
                  <c:v>5.5149999999999997</c:v>
                </c:pt>
                <c:pt idx="82">
                  <c:v>5.5039999999999996</c:v>
                </c:pt>
                <c:pt idx="83">
                  <c:v>5.5039999999999996</c:v>
                </c:pt>
                <c:pt idx="84">
                  <c:v>5.5039999999999996</c:v>
                </c:pt>
                <c:pt idx="85">
                  <c:v>5.4930000000000003</c:v>
                </c:pt>
                <c:pt idx="86">
                  <c:v>5.4930000000000003</c:v>
                </c:pt>
                <c:pt idx="87">
                  <c:v>5.4930000000000003</c:v>
                </c:pt>
                <c:pt idx="88">
                  <c:v>5.4930000000000003</c:v>
                </c:pt>
                <c:pt idx="89">
                  <c:v>5.532</c:v>
                </c:pt>
                <c:pt idx="90">
                  <c:v>5.532</c:v>
                </c:pt>
                <c:pt idx="91">
                  <c:v>5.532</c:v>
                </c:pt>
                <c:pt idx="92">
                  <c:v>5.62</c:v>
                </c:pt>
                <c:pt idx="93">
                  <c:v>5.62</c:v>
                </c:pt>
                <c:pt idx="94">
                  <c:v>5.62</c:v>
                </c:pt>
                <c:pt idx="95">
                  <c:v>5.62</c:v>
                </c:pt>
                <c:pt idx="96">
                  <c:v>5.641</c:v>
                </c:pt>
                <c:pt idx="97">
                  <c:v>5.641</c:v>
                </c:pt>
                <c:pt idx="98">
                  <c:v>5.641</c:v>
                </c:pt>
                <c:pt idx="99">
                  <c:v>5.6360000000000001</c:v>
                </c:pt>
                <c:pt idx="100">
                  <c:v>5.6360000000000001</c:v>
                </c:pt>
                <c:pt idx="101">
                  <c:v>5.6360000000000001</c:v>
                </c:pt>
                <c:pt idx="102">
                  <c:v>5.6360000000000001</c:v>
                </c:pt>
                <c:pt idx="103">
                  <c:v>5.63</c:v>
                </c:pt>
                <c:pt idx="104">
                  <c:v>5.63</c:v>
                </c:pt>
                <c:pt idx="105">
                  <c:v>5.63</c:v>
                </c:pt>
                <c:pt idx="106">
                  <c:v>5.625</c:v>
                </c:pt>
                <c:pt idx="107">
                  <c:v>5.625</c:v>
                </c:pt>
                <c:pt idx="108">
                  <c:v>5.625</c:v>
                </c:pt>
                <c:pt idx="109">
                  <c:v>5.625</c:v>
                </c:pt>
                <c:pt idx="110">
                  <c:v>5.62</c:v>
                </c:pt>
                <c:pt idx="111">
                  <c:v>5.62</c:v>
                </c:pt>
                <c:pt idx="112">
                  <c:v>5.62</c:v>
                </c:pt>
                <c:pt idx="113">
                  <c:v>5.6139999999999999</c:v>
                </c:pt>
                <c:pt idx="114">
                  <c:v>5.6139999999999999</c:v>
                </c:pt>
                <c:pt idx="115">
                  <c:v>5.6139999999999999</c:v>
                </c:pt>
                <c:pt idx="116">
                  <c:v>5.6139999999999999</c:v>
                </c:pt>
                <c:pt idx="117">
                  <c:v>5.6580000000000004</c:v>
                </c:pt>
                <c:pt idx="118">
                  <c:v>5.6580000000000004</c:v>
                </c:pt>
                <c:pt idx="119">
                  <c:v>5.6580000000000004</c:v>
                </c:pt>
                <c:pt idx="120">
                  <c:v>5.6849999999999996</c:v>
                </c:pt>
                <c:pt idx="121">
                  <c:v>5.6849999999999996</c:v>
                </c:pt>
                <c:pt idx="122">
                  <c:v>5.6849999999999996</c:v>
                </c:pt>
                <c:pt idx="123">
                  <c:v>5.6849999999999996</c:v>
                </c:pt>
                <c:pt idx="124">
                  <c:v>5.6959999999999997</c:v>
                </c:pt>
                <c:pt idx="125">
                  <c:v>5.6959999999999997</c:v>
                </c:pt>
                <c:pt idx="126">
                  <c:v>5.6959999999999997</c:v>
                </c:pt>
                <c:pt idx="127">
                  <c:v>5.7460000000000004</c:v>
                </c:pt>
                <c:pt idx="128">
                  <c:v>5.7460000000000004</c:v>
                </c:pt>
                <c:pt idx="129">
                  <c:v>5.7460000000000004</c:v>
                </c:pt>
                <c:pt idx="130">
                  <c:v>5.7460000000000004</c:v>
                </c:pt>
                <c:pt idx="131">
                  <c:v>5.7569999999999997</c:v>
                </c:pt>
                <c:pt idx="132">
                  <c:v>5.7569999999999997</c:v>
                </c:pt>
                <c:pt idx="133">
                  <c:v>5.7569999999999997</c:v>
                </c:pt>
                <c:pt idx="134">
                  <c:v>5.7510000000000003</c:v>
                </c:pt>
                <c:pt idx="135">
                  <c:v>5.7510000000000003</c:v>
                </c:pt>
                <c:pt idx="136">
                  <c:v>5.7510000000000003</c:v>
                </c:pt>
                <c:pt idx="137">
                  <c:v>5.7510000000000003</c:v>
                </c:pt>
                <c:pt idx="138">
                  <c:v>5.7350000000000003</c:v>
                </c:pt>
                <c:pt idx="139">
                  <c:v>5.7350000000000003</c:v>
                </c:pt>
                <c:pt idx="140">
                  <c:v>5.7350000000000003</c:v>
                </c:pt>
                <c:pt idx="141">
                  <c:v>5.7290000000000001</c:v>
                </c:pt>
                <c:pt idx="142">
                  <c:v>5.7290000000000001</c:v>
                </c:pt>
                <c:pt idx="143">
                  <c:v>5.7290000000000001</c:v>
                </c:pt>
                <c:pt idx="144">
                  <c:v>5.7290000000000001</c:v>
                </c:pt>
                <c:pt idx="145">
                  <c:v>5.7290000000000001</c:v>
                </c:pt>
                <c:pt idx="146">
                  <c:v>5.7290000000000001</c:v>
                </c:pt>
                <c:pt idx="147">
                  <c:v>5.7290000000000001</c:v>
                </c:pt>
                <c:pt idx="148">
                  <c:v>5.7290000000000001</c:v>
                </c:pt>
                <c:pt idx="149">
                  <c:v>5.7290000000000001</c:v>
                </c:pt>
                <c:pt idx="150">
                  <c:v>5.7290000000000001</c:v>
                </c:pt>
                <c:pt idx="151">
                  <c:v>5.7290000000000001</c:v>
                </c:pt>
                <c:pt idx="152">
                  <c:v>5.7240000000000002</c:v>
                </c:pt>
                <c:pt idx="153">
                  <c:v>5.7240000000000002</c:v>
                </c:pt>
                <c:pt idx="154">
                  <c:v>5.7240000000000002</c:v>
                </c:pt>
                <c:pt idx="155">
                  <c:v>5.718</c:v>
                </c:pt>
                <c:pt idx="156">
                  <c:v>5.718</c:v>
                </c:pt>
                <c:pt idx="157">
                  <c:v>5.718</c:v>
                </c:pt>
                <c:pt idx="158">
                  <c:v>5.718</c:v>
                </c:pt>
                <c:pt idx="159">
                  <c:v>5.718</c:v>
                </c:pt>
                <c:pt idx="160">
                  <c:v>5.718</c:v>
                </c:pt>
                <c:pt idx="161">
                  <c:v>5.718</c:v>
                </c:pt>
                <c:pt idx="162">
                  <c:v>5.7130000000000001</c:v>
                </c:pt>
                <c:pt idx="163">
                  <c:v>5.7130000000000001</c:v>
                </c:pt>
                <c:pt idx="164">
                  <c:v>5.7130000000000001</c:v>
                </c:pt>
                <c:pt idx="165">
                  <c:v>5.7130000000000001</c:v>
                </c:pt>
                <c:pt idx="166">
                  <c:v>5.7069999999999999</c:v>
                </c:pt>
                <c:pt idx="167">
                  <c:v>5.7069999999999999</c:v>
                </c:pt>
                <c:pt idx="168">
                  <c:v>5.7069999999999999</c:v>
                </c:pt>
                <c:pt idx="169">
                  <c:v>5.7240000000000002</c:v>
                </c:pt>
                <c:pt idx="170">
                  <c:v>5.7240000000000002</c:v>
                </c:pt>
                <c:pt idx="171">
                  <c:v>5.7240000000000002</c:v>
                </c:pt>
                <c:pt idx="172">
                  <c:v>5.7240000000000002</c:v>
                </c:pt>
                <c:pt idx="173">
                  <c:v>5.718</c:v>
                </c:pt>
                <c:pt idx="174">
                  <c:v>5.718</c:v>
                </c:pt>
                <c:pt idx="175">
                  <c:v>5.718</c:v>
                </c:pt>
                <c:pt idx="176">
                  <c:v>5.7130000000000001</c:v>
                </c:pt>
                <c:pt idx="177">
                  <c:v>5.7130000000000001</c:v>
                </c:pt>
                <c:pt idx="178">
                  <c:v>5.7130000000000001</c:v>
                </c:pt>
                <c:pt idx="179">
                  <c:v>5.7130000000000001</c:v>
                </c:pt>
                <c:pt idx="180">
                  <c:v>5.7130000000000001</c:v>
                </c:pt>
                <c:pt idx="181">
                  <c:v>5.7130000000000001</c:v>
                </c:pt>
                <c:pt idx="182">
                  <c:v>5.7130000000000001</c:v>
                </c:pt>
                <c:pt idx="183">
                  <c:v>5.7069999999999999</c:v>
                </c:pt>
                <c:pt idx="184">
                  <c:v>5.7069999999999999</c:v>
                </c:pt>
                <c:pt idx="185">
                  <c:v>5.7069999999999999</c:v>
                </c:pt>
                <c:pt idx="186">
                  <c:v>5.7069999999999999</c:v>
                </c:pt>
                <c:pt idx="187">
                  <c:v>5.702</c:v>
                </c:pt>
                <c:pt idx="188">
                  <c:v>5.702</c:v>
                </c:pt>
                <c:pt idx="189">
                  <c:v>5.702</c:v>
                </c:pt>
                <c:pt idx="190">
                  <c:v>5.6959999999999997</c:v>
                </c:pt>
                <c:pt idx="191">
                  <c:v>5.6959999999999997</c:v>
                </c:pt>
                <c:pt idx="192">
                  <c:v>5.6959999999999997</c:v>
                </c:pt>
                <c:pt idx="193">
                  <c:v>5.6959999999999997</c:v>
                </c:pt>
                <c:pt idx="194">
                  <c:v>5.6959999999999997</c:v>
                </c:pt>
                <c:pt idx="195">
                  <c:v>5.6959999999999997</c:v>
                </c:pt>
                <c:pt idx="196">
                  <c:v>5.6959999999999997</c:v>
                </c:pt>
                <c:pt idx="197">
                  <c:v>5.6959999999999997</c:v>
                </c:pt>
                <c:pt idx="198">
                  <c:v>5.6959999999999997</c:v>
                </c:pt>
                <c:pt idx="199">
                  <c:v>5.6959999999999997</c:v>
                </c:pt>
                <c:pt idx="200">
                  <c:v>5.6959999999999997</c:v>
                </c:pt>
                <c:pt idx="201">
                  <c:v>5.6959999999999997</c:v>
                </c:pt>
                <c:pt idx="202">
                  <c:v>5.6959999999999997</c:v>
                </c:pt>
                <c:pt idx="203">
                  <c:v>5.6959999999999997</c:v>
                </c:pt>
                <c:pt idx="204">
                  <c:v>5.6909999999999998</c:v>
                </c:pt>
                <c:pt idx="205">
                  <c:v>5.6909999999999998</c:v>
                </c:pt>
                <c:pt idx="206">
                  <c:v>5.6909999999999998</c:v>
                </c:pt>
                <c:pt idx="207">
                  <c:v>5.6909999999999998</c:v>
                </c:pt>
                <c:pt idx="208">
                  <c:v>5.6909999999999998</c:v>
                </c:pt>
                <c:pt idx="209">
                  <c:v>5.6909999999999998</c:v>
                </c:pt>
                <c:pt idx="210">
                  <c:v>5.6909999999999998</c:v>
                </c:pt>
                <c:pt idx="211">
                  <c:v>5.6909999999999998</c:v>
                </c:pt>
                <c:pt idx="212">
                  <c:v>5.6909999999999998</c:v>
                </c:pt>
                <c:pt idx="213">
                  <c:v>5.6909999999999998</c:v>
                </c:pt>
                <c:pt idx="214">
                  <c:v>5.6909999999999998</c:v>
                </c:pt>
                <c:pt idx="215">
                  <c:v>5.6959999999999997</c:v>
                </c:pt>
                <c:pt idx="216">
                  <c:v>5.6959999999999997</c:v>
                </c:pt>
                <c:pt idx="217">
                  <c:v>5.6959999999999997</c:v>
                </c:pt>
                <c:pt idx="218">
                  <c:v>5.702</c:v>
                </c:pt>
                <c:pt idx="219">
                  <c:v>5.702</c:v>
                </c:pt>
                <c:pt idx="220">
                  <c:v>5.702</c:v>
                </c:pt>
                <c:pt idx="221">
                  <c:v>5.702</c:v>
                </c:pt>
                <c:pt idx="222">
                  <c:v>5.7069999999999999</c:v>
                </c:pt>
                <c:pt idx="223">
                  <c:v>5.7069999999999999</c:v>
                </c:pt>
                <c:pt idx="224">
                  <c:v>5.7069999999999999</c:v>
                </c:pt>
                <c:pt idx="225">
                  <c:v>5.7069999999999999</c:v>
                </c:pt>
                <c:pt idx="226">
                  <c:v>5.7130000000000001</c:v>
                </c:pt>
                <c:pt idx="227">
                  <c:v>5.7130000000000001</c:v>
                </c:pt>
                <c:pt idx="228">
                  <c:v>5.7130000000000001</c:v>
                </c:pt>
                <c:pt idx="229">
                  <c:v>5.7130000000000001</c:v>
                </c:pt>
                <c:pt idx="230">
                  <c:v>5.7130000000000001</c:v>
                </c:pt>
                <c:pt idx="231">
                  <c:v>5.7130000000000001</c:v>
                </c:pt>
                <c:pt idx="232">
                  <c:v>5.7130000000000001</c:v>
                </c:pt>
                <c:pt idx="233">
                  <c:v>5.7130000000000001</c:v>
                </c:pt>
                <c:pt idx="234">
                  <c:v>5.7130000000000001</c:v>
                </c:pt>
                <c:pt idx="235">
                  <c:v>5.7130000000000001</c:v>
                </c:pt>
                <c:pt idx="236">
                  <c:v>5.7130000000000001</c:v>
                </c:pt>
                <c:pt idx="237">
                  <c:v>5.7130000000000001</c:v>
                </c:pt>
                <c:pt idx="238">
                  <c:v>5.7130000000000001</c:v>
                </c:pt>
                <c:pt idx="239">
                  <c:v>5.7130000000000001</c:v>
                </c:pt>
                <c:pt idx="240">
                  <c:v>5.718</c:v>
                </c:pt>
                <c:pt idx="241">
                  <c:v>5.718</c:v>
                </c:pt>
                <c:pt idx="242">
                  <c:v>5.718</c:v>
                </c:pt>
                <c:pt idx="243">
                  <c:v>5.7240000000000002</c:v>
                </c:pt>
                <c:pt idx="244">
                  <c:v>5.7240000000000002</c:v>
                </c:pt>
                <c:pt idx="245">
                  <c:v>5.7240000000000002</c:v>
                </c:pt>
                <c:pt idx="246">
                  <c:v>5.7240000000000002</c:v>
                </c:pt>
                <c:pt idx="247">
                  <c:v>5.7240000000000002</c:v>
                </c:pt>
                <c:pt idx="248">
                  <c:v>5.7240000000000002</c:v>
                </c:pt>
                <c:pt idx="249">
                  <c:v>5.7240000000000002</c:v>
                </c:pt>
                <c:pt idx="250">
                  <c:v>5.7290000000000001</c:v>
                </c:pt>
                <c:pt idx="251">
                  <c:v>5.7290000000000001</c:v>
                </c:pt>
                <c:pt idx="252">
                  <c:v>5.7290000000000001</c:v>
                </c:pt>
                <c:pt idx="253">
                  <c:v>5.7290000000000001</c:v>
                </c:pt>
                <c:pt idx="254">
                  <c:v>5.7290000000000001</c:v>
                </c:pt>
                <c:pt idx="255">
                  <c:v>5.7290000000000001</c:v>
                </c:pt>
                <c:pt idx="256">
                  <c:v>5.7290000000000001</c:v>
                </c:pt>
                <c:pt idx="257">
                  <c:v>5.7350000000000003</c:v>
                </c:pt>
                <c:pt idx="258">
                  <c:v>5.7350000000000003</c:v>
                </c:pt>
                <c:pt idx="259">
                  <c:v>5.7350000000000003</c:v>
                </c:pt>
                <c:pt idx="260">
                  <c:v>5.7350000000000003</c:v>
                </c:pt>
                <c:pt idx="261">
                  <c:v>5.7350000000000003</c:v>
                </c:pt>
                <c:pt idx="262">
                  <c:v>5.7350000000000003</c:v>
                </c:pt>
                <c:pt idx="263">
                  <c:v>5.7350000000000003</c:v>
                </c:pt>
                <c:pt idx="264">
                  <c:v>5.74</c:v>
                </c:pt>
                <c:pt idx="265">
                  <c:v>5.74</c:v>
                </c:pt>
                <c:pt idx="266">
                  <c:v>5.74</c:v>
                </c:pt>
                <c:pt idx="267">
                  <c:v>5.74</c:v>
                </c:pt>
                <c:pt idx="268">
                  <c:v>5.74</c:v>
                </c:pt>
                <c:pt idx="269">
                  <c:v>5.74</c:v>
                </c:pt>
                <c:pt idx="270">
                  <c:v>5.7569999999999997</c:v>
                </c:pt>
                <c:pt idx="271">
                  <c:v>5.7569999999999997</c:v>
                </c:pt>
                <c:pt idx="272">
                  <c:v>5.7569999999999997</c:v>
                </c:pt>
                <c:pt idx="273">
                  <c:v>5.7569999999999997</c:v>
                </c:pt>
                <c:pt idx="274">
                  <c:v>5.7569999999999997</c:v>
                </c:pt>
                <c:pt idx="275">
                  <c:v>5.7569999999999997</c:v>
                </c:pt>
                <c:pt idx="276">
                  <c:v>5.7569999999999997</c:v>
                </c:pt>
                <c:pt idx="277">
                  <c:v>5.7569999999999997</c:v>
                </c:pt>
                <c:pt idx="278">
                  <c:v>5.7569999999999997</c:v>
                </c:pt>
                <c:pt idx="279">
                  <c:v>5.7569999999999997</c:v>
                </c:pt>
                <c:pt idx="280">
                  <c:v>5.7569999999999997</c:v>
                </c:pt>
                <c:pt idx="281">
                  <c:v>5.7569999999999997</c:v>
                </c:pt>
                <c:pt idx="282">
                  <c:v>5.7569999999999997</c:v>
                </c:pt>
                <c:pt idx="283">
                  <c:v>5.7569999999999997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A70-435D-8AC1-856F78B77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9658080"/>
        <c:axId val="-1429661344"/>
      </c:lineChart>
      <c:catAx>
        <c:axId val="-142965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29661344"/>
        <c:crosses val="autoZero"/>
        <c:auto val="1"/>
        <c:lblAlgn val="ctr"/>
        <c:lblOffset val="100"/>
        <c:noMultiLvlLbl val="0"/>
      </c:catAx>
      <c:valAx>
        <c:axId val="-14296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429658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A3C9-09E2-43A3-98AF-D519326FA89D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10B3F-7D9F-40F6-8A31-4F5ADC8F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0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82C00-E211-4D00-9742-6CC891307C02}" type="datetimeFigureOut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A97E-68E0-41A7-BC53-EF6F87F84A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33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降低製程的複雜度</a:t>
            </a:r>
            <a:endParaRPr lang="en-US" altLang="zh-TW" dirty="0" smtClean="0"/>
          </a:p>
          <a:p>
            <a:r>
              <a:rPr lang="zh-TW" altLang="en-US" dirty="0" smtClean="0"/>
              <a:t>降低加熱器的功耗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89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0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JY901</a:t>
            </a:r>
            <a:r>
              <a:rPr lang="zh-TW" altLang="en-US" dirty="0" smtClean="0"/>
              <a:t>內部包含卡爾曼濾波器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90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A97E-68E0-41A7-BC53-EF6F87F84AF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C15E-991C-4FB6-B356-90509FBE390F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6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B9F6-0987-487C-9416-DFC04BF28C5C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0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F365-374D-463A-8A77-7C8B0B6F5AD1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362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D8DE-0596-48F9-B70F-5CC0BF81C6B8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1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B69D-20D8-4FC6-84ED-67CBE9940BF9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429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B26-1164-48E1-A0DE-80F857DEA6A3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01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DF7E-B085-4B49-97F4-CEED28C82548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58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298-E709-48CB-9169-D9262B1106AE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20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1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1000"/>
            <a:ext cx="8596668" cy="43903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E92-8F4A-43BA-B81A-019898B26723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6363" y="6361374"/>
            <a:ext cx="683339" cy="365125"/>
          </a:xfrm>
        </p:spPr>
        <p:txBody>
          <a:bodyPr/>
          <a:lstStyle>
            <a:lvl1pPr>
              <a:defRPr sz="1200"/>
            </a:lvl1pPr>
          </a:lstStyle>
          <a:p>
            <a:fld id="{89BCAD92-F840-428C-9209-20EB1F751A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7B05-CACC-4781-A079-6296650BD7C5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8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773A-8AC1-4E3F-95A3-EFF6CC1CFE47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8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DF09-8B4B-409B-8AD3-40B02F110F44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97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825E-5153-4C91-9A9B-260CFCD3F911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71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552C-983A-4F5B-A287-E99407C27ABF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58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F7D9-E03A-4E43-81A8-DA7FB4C53942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0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0CA9-D401-45D7-B60A-118CDA89017F}" type="datetime1">
              <a:rPr lang="zh-TW" altLang="en-US" smtClean="0"/>
              <a:t>2017/6/23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9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2B36-A09C-4B42-9CFF-AEE600AA6174}" type="datetime1">
              <a:rPr lang="zh-TW" altLang="en-US" smtClean="0"/>
              <a:t>2017/6/23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BCAD92-F840-428C-9209-20EB1F75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9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998134"/>
            <a:ext cx="7766936" cy="1646302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史都華平台自動控制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8535" y="4592638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第三組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N16054564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緣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N16054530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林德祐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伺服馬達</a:t>
            </a:r>
            <a:r>
              <a:rPr lang="en-US" altLang="zh-TW" dirty="0" smtClean="0"/>
              <a:t>(servo motor)	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1000"/>
            <a:ext cx="6917266" cy="4390363"/>
          </a:xfrm>
        </p:spPr>
        <p:txBody>
          <a:bodyPr/>
          <a:lstStyle/>
          <a:p>
            <a:r>
              <a:rPr lang="zh-TW" altLang="en-US" dirty="0"/>
              <a:t>其</a:t>
            </a:r>
            <a:r>
              <a:rPr lang="zh-TW" altLang="en-US" dirty="0" smtClean="0"/>
              <a:t>組成包含直流馬達、減速齒輪、電位計、控制電路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PWM</a:t>
            </a:r>
            <a:r>
              <a:rPr lang="zh-TW" altLang="en-US" dirty="0" smtClean="0"/>
              <a:t>訊號，內部電路依不同脈衝寬度控制馬達轉動至不同角度</a:t>
            </a:r>
            <a:endParaRPr lang="en-US" altLang="zh-TW" dirty="0" smtClean="0"/>
          </a:p>
          <a:p>
            <a:r>
              <a:rPr lang="zh-TW" altLang="en-US" dirty="0" smtClean="0"/>
              <a:t>內部控制電路以電位計電壓作為角度回饋</a:t>
            </a:r>
            <a:endParaRPr lang="en-US" altLang="zh-TW" dirty="0" smtClean="0"/>
          </a:p>
          <a:p>
            <a:r>
              <a:rPr lang="zh-TW" altLang="en-US" dirty="0" smtClean="0"/>
              <a:t>取得容易價格也較便宜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9" t="1685" r="6549" b="7172"/>
          <a:stretch/>
        </p:blipFill>
        <p:spPr bwMode="auto">
          <a:xfrm>
            <a:off x="7747001" y="2767274"/>
            <a:ext cx="42037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4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控制電路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651000"/>
            <a:ext cx="9425481" cy="4390363"/>
          </a:xfrm>
        </p:spPr>
        <p:txBody>
          <a:bodyPr/>
          <a:lstStyle/>
          <a:p>
            <a:r>
              <a:rPr lang="zh-TW" altLang="en-US" dirty="0" smtClean="0"/>
              <a:t>將平台逆向運動計算編寫進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單晶片，以</a:t>
            </a:r>
            <a:r>
              <a:rPr lang="en-US" altLang="zh-TW" dirty="0" smtClean="0"/>
              <a:t>PID</a:t>
            </a:r>
            <a:r>
              <a:rPr lang="zh-TW" altLang="en-US" dirty="0" smtClean="0"/>
              <a:t>控制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PCA9685</a:t>
            </a:r>
            <a:r>
              <a:rPr lang="zh-TW" altLang="en-US" dirty="0" smtClean="0"/>
              <a:t>以</a:t>
            </a:r>
            <a:r>
              <a:rPr lang="en-US" altLang="zh-TW" dirty="0" smtClean="0"/>
              <a:t>I2C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溝通，控制</a:t>
            </a:r>
            <a:r>
              <a:rPr lang="en-US" altLang="zh-TW" dirty="0" smtClean="0"/>
              <a:t>6</a:t>
            </a:r>
            <a:r>
              <a:rPr lang="zh-TW" altLang="en-US" dirty="0" smtClean="0"/>
              <a:t>組馬達</a:t>
            </a:r>
            <a:endParaRPr lang="en-US" altLang="zh-TW" dirty="0" smtClean="0"/>
          </a:p>
          <a:p>
            <a:r>
              <a:rPr lang="en-US" altLang="zh-TW" dirty="0" smtClean="0"/>
              <a:t>JY901</a:t>
            </a:r>
            <a:r>
              <a:rPr lang="zh-TW" altLang="en-US" dirty="0" smtClean="0"/>
              <a:t>輸出姿態角度，安裝在可動平板上，作為姿態回饋給</a:t>
            </a:r>
            <a:r>
              <a:rPr lang="en-US" altLang="zh-TW" dirty="0" smtClean="0"/>
              <a:t>Arduino</a:t>
            </a:r>
            <a:r>
              <a:rPr lang="zh-TW" altLang="en-US" dirty="0" smtClean="0"/>
              <a:t>姿態</a:t>
            </a:r>
            <a:r>
              <a:rPr lang="zh-TW" altLang="en-US" dirty="0"/>
              <a:t>測量穩定度：</a:t>
            </a:r>
            <a:r>
              <a:rPr lang="en-US" altLang="zh-TW" dirty="0"/>
              <a:t>0.01</a:t>
            </a:r>
            <a:r>
              <a:rPr lang="en-US" altLang="zh-TW" dirty="0" smtClean="0"/>
              <a:t>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216064" y="4596839"/>
            <a:ext cx="4205772" cy="2086661"/>
            <a:chOff x="6070599" y="3314226"/>
            <a:chExt cx="5211669" cy="258572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599" y="3683558"/>
              <a:ext cx="5211669" cy="221639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722374" y="3314226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zh-TW" b="1" dirty="0">
                  <a:solidFill>
                    <a:srgbClr val="444444"/>
                  </a:solidFill>
                  <a:latin typeface="arial" panose="020B0604020202020204" pitchFamily="34" charset="0"/>
                </a:rPr>
                <a:t>PCA9685 </a:t>
              </a:r>
              <a:r>
                <a:rPr lang="en-US" altLang="zh-TW" b="1" dirty="0" smtClean="0">
                  <a:solidFill>
                    <a:srgbClr val="444444"/>
                  </a:solidFill>
                  <a:latin typeface="arial" panose="020B0604020202020204" pitchFamily="34" charset="0"/>
                </a:rPr>
                <a:t>PWM</a:t>
              </a:r>
              <a:r>
                <a:rPr lang="zh-TW" altLang="en-US" b="1" dirty="0" smtClean="0">
                  <a:solidFill>
                    <a:srgbClr val="444444"/>
                  </a:solidFill>
                  <a:latin typeface="arial" panose="020B0604020202020204" pitchFamily="34" charset="0"/>
                </a:rPr>
                <a:t>驅動</a:t>
              </a:r>
              <a:r>
                <a:rPr lang="zh-TW" altLang="en-US" b="1" dirty="0">
                  <a:solidFill>
                    <a:srgbClr val="444444"/>
                  </a:solidFill>
                  <a:latin typeface="arial" panose="020B0604020202020204" pitchFamily="34" charset="0"/>
                </a:rPr>
                <a:t>板</a:t>
              </a:r>
              <a:endParaRPr lang="zh-TW" alt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15263" y="4434377"/>
            <a:ext cx="2970128" cy="2529146"/>
            <a:chOff x="469899" y="3213360"/>
            <a:chExt cx="3863975" cy="2942303"/>
          </a:xfrm>
        </p:grpSpPr>
        <p:pic>
          <p:nvPicPr>
            <p:cNvPr id="3074" name="Picture 2" descr="「Arduino UNO」的圖片搜尋結果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99" y="3257682"/>
              <a:ext cx="3863975" cy="289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1148980" y="3213360"/>
              <a:ext cx="2705755" cy="429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zh-TW" b="1" dirty="0" smtClean="0">
                  <a:solidFill>
                    <a:srgbClr val="444444"/>
                  </a:solidFill>
                  <a:latin typeface="arial" panose="020B0604020202020204" pitchFamily="34" charset="0"/>
                </a:rPr>
                <a:t>Arduino UNO</a:t>
              </a:r>
              <a:endParaRPr lang="zh-TW" alt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8080645" y="4281986"/>
            <a:ext cx="2022170" cy="2078112"/>
            <a:chOff x="8022766" y="4123256"/>
            <a:chExt cx="2022170" cy="2078112"/>
          </a:xfrm>
        </p:grpSpPr>
        <p:pic>
          <p:nvPicPr>
            <p:cNvPr id="3078" name="Picture 6" descr="61gzqf5tbel-_sl1000_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t="14445" r="18056" b="20000"/>
            <a:stretch/>
          </p:blipFill>
          <p:spPr bwMode="auto">
            <a:xfrm>
              <a:off x="8229363" y="4416054"/>
              <a:ext cx="1815573" cy="1785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8022766" y="4123256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b="1" i="0" dirty="0" smtClean="0">
                  <a:solidFill>
                    <a:srgbClr val="444444"/>
                  </a:solidFill>
                  <a:effectLst/>
                  <a:latin typeface="arial" panose="020B0604020202020204" pitchFamily="34" charset="0"/>
                </a:rPr>
                <a:t>   </a:t>
              </a:r>
              <a:r>
                <a:rPr lang="en-US" altLang="zh-TW" b="1" dirty="0"/>
                <a:t>JY901 </a:t>
              </a:r>
            </a:p>
          </p:txBody>
        </p:sp>
      </p:grpSp>
      <p:sp>
        <p:nvSpPr>
          <p:cNvPr id="12" name="AutoShape 8" descr="{\mathrm  {u}}(t)={\mathrm  {MV}}(t)=K_{p}{e(t)}+K_{{i}}\int _{{0}}^{{t}}{e(\tau )}\,{d\tau }+K_{{d}}{\frac  {d}{dt}}e(t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300" y="2155297"/>
            <a:ext cx="3866073" cy="5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9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自動平</a:t>
            </a:r>
            <a:r>
              <a:rPr lang="zh-TW" altLang="en-US" dirty="0"/>
              <a:t>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基本動作測試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dirty="0" smtClean="0"/>
              <a:t>JY901</a:t>
            </a:r>
            <a:r>
              <a:rPr lang="zh-TW" altLang="en-US" dirty="0" smtClean="0"/>
              <a:t>姿態回饋，平台自動追隨目標角度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26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13</a:t>
            </a:fld>
            <a:endParaRPr lang="zh-TW" altLang="en-US"/>
          </a:p>
        </p:txBody>
      </p:sp>
      <p:graphicFrame>
        <p:nvGraphicFramePr>
          <p:cNvPr id="16" name="內容版面配置區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755006"/>
              </p:ext>
            </p:extLst>
          </p:nvPr>
        </p:nvGraphicFramePr>
        <p:xfrm>
          <a:off x="677862" y="1651000"/>
          <a:ext cx="9088437" cy="459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54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結果與討論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1001"/>
            <a:ext cx="5685366" cy="43180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5936" y="2959100"/>
            <a:ext cx="1631064" cy="927100"/>
          </a:xfrm>
        </p:spPr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9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問題與目標</a:t>
            </a:r>
            <a:endParaRPr lang="en-US" altLang="zh-TW" dirty="0" smtClean="0"/>
          </a:p>
          <a:p>
            <a:r>
              <a:rPr lang="zh-TW" altLang="en-US" dirty="0" smtClean="0"/>
              <a:t>研究方法與設計</a:t>
            </a:r>
            <a:endParaRPr lang="en-US" altLang="zh-TW" dirty="0" smtClean="0"/>
          </a:p>
          <a:p>
            <a:r>
              <a:rPr lang="zh-TW" altLang="en-US" dirty="0" smtClean="0"/>
              <a:t>結果</a:t>
            </a:r>
            <a:r>
              <a:rPr lang="zh-TW" altLang="en-US" dirty="0"/>
              <a:t>與</a:t>
            </a:r>
            <a:r>
              <a:rPr lang="zh-TW" altLang="en-US" dirty="0" smtClean="0"/>
              <a:t>討論</a:t>
            </a:r>
            <a:endParaRPr lang="en-US" altLang="zh-TW" dirty="0"/>
          </a:p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8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68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設計一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30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史都華平台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史都華平台為一六軸並聯式的運動平台</a:t>
            </a:r>
            <a:r>
              <a:rPr lang="zh-TW" altLang="zh-TW" dirty="0" smtClean="0"/>
              <a:t>，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六</a:t>
            </a:r>
            <a:r>
              <a:rPr lang="zh-TW" altLang="zh-TW" dirty="0"/>
              <a:t>個致動器控制</a:t>
            </a:r>
            <a:r>
              <a:rPr lang="zh-TW" altLang="zh-TW" dirty="0" smtClean="0"/>
              <a:t>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</a:t>
            </a:r>
            <a:r>
              <a:rPr lang="zh-TW" altLang="zh-TW" dirty="0" smtClean="0"/>
              <a:t>十二</a:t>
            </a:r>
            <a:r>
              <a:rPr lang="zh-TW" altLang="zh-TW" dirty="0"/>
              <a:t>個萬向接頭與可動板及固定板所</a:t>
            </a:r>
            <a:r>
              <a:rPr lang="zh-TW" altLang="zh-TW" dirty="0" smtClean="0"/>
              <a:t>組成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前後</a:t>
            </a:r>
            <a:r>
              <a:rPr lang="zh-TW" altLang="zh-TW" dirty="0"/>
              <a:t>移動</a:t>
            </a:r>
            <a:r>
              <a:rPr lang="en-US" altLang="zh-TW" dirty="0"/>
              <a:t>(Surge)</a:t>
            </a:r>
            <a:r>
              <a:rPr lang="zh-TW" altLang="zh-TW" dirty="0"/>
              <a:t>、左右橫移</a:t>
            </a:r>
            <a:r>
              <a:rPr lang="en-US" altLang="zh-TW" dirty="0"/>
              <a:t>(Sway)</a:t>
            </a:r>
            <a:r>
              <a:rPr lang="zh-TW" altLang="zh-TW" dirty="0"/>
              <a:t>、升降起伏</a:t>
            </a:r>
            <a:r>
              <a:rPr lang="en-US" altLang="zh-TW" dirty="0"/>
              <a:t>(Heave)</a:t>
            </a:r>
            <a:r>
              <a:rPr lang="zh-TW" altLang="zh-TW" dirty="0"/>
              <a:t>、左右側傾</a:t>
            </a:r>
            <a:r>
              <a:rPr lang="en-US" altLang="zh-TW" dirty="0"/>
              <a:t>(Roll)</a:t>
            </a:r>
            <a:r>
              <a:rPr lang="zh-TW" altLang="zh-TW" dirty="0"/>
              <a:t>、前後翻滾</a:t>
            </a:r>
            <a:r>
              <a:rPr lang="en-US" altLang="zh-TW" dirty="0"/>
              <a:t>(Pitch)</a:t>
            </a:r>
            <a:r>
              <a:rPr lang="zh-TW" altLang="zh-TW" dirty="0"/>
              <a:t>、左右平擺</a:t>
            </a:r>
            <a:r>
              <a:rPr lang="en-US" altLang="zh-TW" dirty="0"/>
              <a:t>(Yaw)</a:t>
            </a:r>
            <a:r>
              <a:rPr lang="zh-TW" altLang="zh-TW" dirty="0"/>
              <a:t>等運動。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19" y="3846181"/>
            <a:ext cx="1781175" cy="2590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4019" y="6436981"/>
            <a:ext cx="35541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https://en.wikipedia.org/wiki/Stewart_platform</a:t>
            </a:r>
          </a:p>
        </p:txBody>
      </p:sp>
      <p:pic>
        <p:nvPicPr>
          <p:cNvPr id="1028" name="Picture 4" descr="https://upload.wikimedia.org/wikipedia/commons/3/38/Simulator-flight-compartment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405" y="4049048"/>
            <a:ext cx="3183910" cy="238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75161" y="6406203"/>
            <a:ext cx="1664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Arial" panose="020B0604020202020204" pitchFamily="34" charset="0"/>
              </a:rPr>
              <a:t>Flight simulation</a:t>
            </a:r>
            <a:endParaRPr lang="en-US" altLang="zh-TW" sz="16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轉換</a:t>
            </a:r>
            <a:r>
              <a:rPr lang="zh-TW" altLang="en-US" dirty="0"/>
              <a:t>矩陣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T</a:t>
                </a:r>
                <a:r>
                  <a:rPr lang="en-US" altLang="zh-TW" baseline="-25000" dirty="0" smtClean="0"/>
                  <a:t>P</a:t>
                </a:r>
                <a:r>
                  <a:rPr lang="zh-TW" altLang="en-US" dirty="0" smtClean="0"/>
                  <a:t>為</a:t>
                </a:r>
                <a:r>
                  <a:rPr lang="en-US" altLang="zh-TW" dirty="0" smtClean="0"/>
                  <a:t>{P}</a:t>
                </a:r>
                <a:r>
                  <a:rPr lang="zh-TW" altLang="en-US" dirty="0"/>
                  <a:t>座</a:t>
                </a:r>
                <a:r>
                  <a:rPr lang="zh-TW" altLang="en-US" dirty="0" smtClean="0"/>
                  <a:t>標系轉至</a:t>
                </a:r>
                <a:r>
                  <a:rPr lang="en-US" altLang="zh-TW" dirty="0" smtClean="0"/>
                  <a:t>{B}</a:t>
                </a:r>
                <a:r>
                  <a:rPr lang="zh-TW" altLang="en-US" dirty="0"/>
                  <a:t>座</a:t>
                </a:r>
                <a:r>
                  <a:rPr lang="zh-TW" altLang="en-US" dirty="0" smtClean="0"/>
                  <a:t>標系之轉換矩陣</a:t>
                </a:r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sz="1800" b="0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TW" sz="1800" b="1" i="1" baseline="-2500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TW" sz="1800" b="0" i="1" baseline="-2500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1800" dirty="0" smtClean="0"/>
                  <a:t> ,  </a:t>
                </a:r>
                <a:r>
                  <a:rPr lang="en-US" altLang="zh-TW" sz="1800" b="1" i="1" dirty="0" err="1" smtClean="0"/>
                  <a:t>Tp</a:t>
                </a:r>
                <a:r>
                  <a:rPr lang="en-US" altLang="zh-TW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e>
                              <m:r>
                                <a:rPr lang="en-US" altLang="zh-TW" sz="1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altLang="zh-TW" sz="1800" b="1" i="1" baseline="-2500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baseline="-25000" dirty="0" smtClean="0"/>
              </a:p>
              <a:p>
                <a:pPr marL="0" indent="0" algn="ctr">
                  <a:buNone/>
                </a:pPr>
                <a:r>
                  <a:rPr lang="en-US" altLang="zh-TW" sz="1800" b="1" i="1" dirty="0" smtClean="0"/>
                  <a:t>R = R</a:t>
                </a:r>
                <a14:m>
                  <m:oMath xmlns:m="http://schemas.openxmlformats.org/officeDocument/2006/math">
                    <m:r>
                      <a:rPr lang="zh-TW" altLang="en-US" sz="1800" b="1" i="1" baseline="-2500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TW" sz="1800" b="1" i="1" dirty="0" smtClean="0"/>
                  <a:t>R</a:t>
                </a:r>
                <a14:m>
                  <m:oMath xmlns:m="http://schemas.openxmlformats.org/officeDocument/2006/math">
                    <m:r>
                      <a:rPr lang="zh-TW" altLang="en-US" sz="1800" b="1" i="1" baseline="-2500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TW" sz="1800" b="1" i="1" dirty="0" smtClean="0"/>
                  <a:t>R</a:t>
                </a:r>
                <a14:m>
                  <m:oMath xmlns:m="http://schemas.openxmlformats.org/officeDocument/2006/math">
                    <m:r>
                      <a:rPr lang="zh-TW" altLang="en-US" sz="1800" b="1" i="1" baseline="-2500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TW" sz="1800" i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180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800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zh-TW" altLang="en-US" sz="1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1800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1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1800" baseline="-25000" dirty="0" smtClean="0"/>
              </a:p>
              <a:p>
                <a:pPr marL="0" indent="0" algn="ctr">
                  <a:buNone/>
                </a:pPr>
                <a:r>
                  <a:rPr lang="en-US" altLang="zh-TW" sz="1800" dirty="0" smtClean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sz="1800" dirty="0" smtClean="0"/>
                  <a:t>為</a:t>
                </a:r>
                <a:r>
                  <a:rPr lang="zh-TW" altLang="en-US" sz="1800" dirty="0" smtClean="0"/>
                  <a:t>可平</a:t>
                </a:r>
                <a:r>
                  <a:rPr lang="zh-TW" altLang="en-US" sz="1800" dirty="0" smtClean="0"/>
                  <a:t>板與</a:t>
                </a:r>
                <a:r>
                  <a:rPr lang="en-US" altLang="zh-TW" sz="1800" dirty="0" err="1" smtClean="0"/>
                  <a:t>x,y,z</a:t>
                </a:r>
                <a:r>
                  <a:rPr lang="zh-TW" altLang="en-US" sz="1800" dirty="0" smtClean="0"/>
                  <a:t>三軸之夾角</a:t>
                </a:r>
                <a:endParaRPr lang="en-US" altLang="zh-TW" sz="18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67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可動平板姿態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1000"/>
                <a:ext cx="7257298" cy="4390363"/>
              </a:xfrm>
            </p:spPr>
            <p:txBody>
              <a:bodyPr/>
              <a:lstStyle/>
              <a:p>
                <a:r>
                  <a:rPr lang="zh-TW" altLang="en-US" dirty="0" smtClean="0"/>
                  <a:t>可動平板上六的關節空間座標即可由轉換矩陣求得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P</a:t>
                </a:r>
                <a:r>
                  <a:rPr lang="en-US" altLang="zh-TW" baseline="-25000" dirty="0" smtClean="0"/>
                  <a:t>i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= 1~6)</a:t>
                </a:r>
                <a:r>
                  <a:rPr lang="zh-TW" altLang="en-US" dirty="0" smtClean="0"/>
                  <a:t>為可動平板關節空間座標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B</m:t>
                    </m:r>
                    <m:r>
                      <m:rPr>
                        <m:nor/>
                      </m:rPr>
                      <a:rPr lang="en-US" altLang="zh-TW" b="1" i="1" baseline="-25000" dirty="0"/>
                      <m:t>i</m:t>
                    </m:r>
                  </m:oMath>
                </a14:m>
                <a:r>
                  <a:rPr lang="zh-TW" altLang="en-US" dirty="0"/>
                  <a:t> 固定板之連接點之空間</a:t>
                </a:r>
                <a:r>
                  <a:rPr lang="zh-TW" altLang="en-US" dirty="0" smtClean="0"/>
                  <a:t>座標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1" baseline="30000" dirty="0"/>
                        <m:t>B</m:t>
                      </m:r>
                      <m:r>
                        <m:rPr>
                          <m:nor/>
                        </m:rPr>
                        <a:rPr lang="en-US" altLang="zh-TW" b="1" dirty="0"/>
                        <m:t>P</m:t>
                      </m:r>
                      <m:r>
                        <m:rPr>
                          <m:nor/>
                        </m:rPr>
                        <a:rPr lang="en-US" altLang="zh-TW" b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TW" b="1" baseline="-2500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1" dirty="0"/>
                        <m:t>=</m:t>
                      </m:r>
                      <m:r>
                        <m:rPr>
                          <m:nor/>
                        </m:rPr>
                        <a:rPr lang="en-US" altLang="zh-TW" b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1" dirty="0"/>
                        <m:t>T</m:t>
                      </m:r>
                      <m:r>
                        <m:rPr>
                          <m:nor/>
                        </m:rPr>
                        <a:rPr lang="en-US" altLang="zh-TW" b="1" baseline="-25000" dirty="0"/>
                        <m:t>v</m:t>
                      </m:r>
                      <m:r>
                        <m:rPr>
                          <m:nor/>
                        </m:rPr>
                        <a:rPr lang="en-US" altLang="zh-TW" b="1" baseline="-25000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1" dirty="0"/>
                        <m:t>+</m:t>
                      </m:r>
                      <m:r>
                        <m:rPr>
                          <m:nor/>
                        </m:rPr>
                        <a:rPr lang="en-US" altLang="zh-TW" b="1" dirty="0" smtClean="0"/>
                        <m:t> </m:t>
                      </m:r>
                      <m:r>
                        <m:rPr>
                          <m:nor/>
                        </m:rPr>
                        <a:rPr lang="en-US" altLang="zh-TW" b="1" i="1" dirty="0"/>
                        <m:t>R</m:t>
                      </m:r>
                      <m:r>
                        <m:rPr>
                          <m:nor/>
                        </m:rPr>
                        <a:rPr lang="en-US" altLang="zh-TW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zh-TW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b="1" baseline="30000" dirty="0"/>
                        <m:t>P</m:t>
                      </m:r>
                      <m:r>
                        <a:rPr lang="en-US" altLang="zh-TW" b="1" i="0" dirty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m:rPr>
                          <m:nor/>
                        </m:rPr>
                        <a:rPr lang="en-US" altLang="zh-TW" b="1" baseline="-25000" dirty="0"/>
                        <m:t>i</m:t>
                      </m:r>
                    </m:oMath>
                  </m:oMathPara>
                </a14:m>
                <a:endParaRPr lang="en-US" altLang="zh-TW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1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TW" b="1" baseline="-25000" dirty="0"/>
                      <m:t>i</m:t>
                    </m:r>
                    <m:r>
                      <m:rPr>
                        <m:nor/>
                      </m:rPr>
                      <a:rPr lang="en-US" altLang="zh-TW" b="1" baseline="-25000" dirty="0"/>
                      <m:t> = </m:t>
                    </m:r>
                    <m:r>
                      <m:rPr>
                        <m:nor/>
                      </m:rPr>
                      <a:rPr lang="en-US" altLang="zh-TW" b="1" baseline="30000" dirty="0"/>
                      <m:t>B</m:t>
                    </m:r>
                    <m:r>
                      <m:rPr>
                        <m:nor/>
                      </m:rPr>
                      <a:rPr lang="en-US" altLang="zh-TW" b="1" dirty="0"/>
                      <m:t>P</m:t>
                    </m:r>
                    <m:r>
                      <m:rPr>
                        <m:nor/>
                      </m:rPr>
                      <a:rPr lang="en-US" altLang="zh-TW" b="1" baseline="-25000" dirty="0"/>
                      <m:t>i</m:t>
                    </m:r>
                    <m:r>
                      <m:rPr>
                        <m:nor/>
                      </m:rPr>
                      <a:rPr lang="en-US" altLang="zh-TW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 </m:t>
                    </m:r>
                    <m:r>
                      <m:rPr>
                        <m:nor/>
                      </m:rPr>
                      <a:rPr lang="en-US" altLang="zh-TW" b="1" baseline="30000" dirty="0" smtClean="0"/>
                      <m:t>B</m:t>
                    </m:r>
                    <m:r>
                      <m:rPr>
                        <m:nor/>
                      </m:rPr>
                      <a:rPr lang="en-US" altLang="zh-TW" b="1" dirty="0" smtClean="0"/>
                      <m:t>B</m:t>
                    </m:r>
                    <m:r>
                      <m:rPr>
                        <m:nor/>
                      </m:rPr>
                      <a:rPr lang="en-US" altLang="zh-TW" b="1" baseline="-25000" dirty="0"/>
                      <m:t>i</m:t>
                    </m:r>
                  </m:oMath>
                </a14:m>
                <a:r>
                  <a:rPr lang="zh-TW" altLang="en-US" b="1" dirty="0" smtClean="0"/>
                  <a:t>  </a:t>
                </a:r>
                <a:r>
                  <a:rPr lang="en-US" altLang="zh-TW" b="1" dirty="0" smtClean="0"/>
                  <a:t>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0" dirty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m:rPr>
                          <m:nor/>
                        </m:rPr>
                        <a:rPr lang="en-US" altLang="zh-TW" b="1" baseline="-25000" dirty="0"/>
                        <m:t>i</m:t>
                      </m:r>
                      <m:r>
                        <m:rPr>
                          <m:nor/>
                        </m:rPr>
                        <a:rPr lang="en-US" altLang="zh-TW" b="1" baseline="-25000" dirty="0"/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b="1" dirty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TW" b="1" baseline="-25000" dirty="0"/>
                            <m:t>i</m:t>
                          </m:r>
                        </m:e>
                      </m:d>
                    </m:oMath>
                  </m:oMathPara>
                </a14:m>
                <a:endParaRPr lang="zh-TW" altLang="en-US" b="1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1000"/>
                <a:ext cx="7257298" cy="4390363"/>
              </a:xfrm>
              <a:blipFill rotWithShape="0">
                <a:blip r:embed="rId2"/>
                <a:stretch>
                  <a:fillRect l="-1259" t="-1111" r="-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6726544" y="2807107"/>
            <a:ext cx="4389665" cy="3438337"/>
            <a:chOff x="7653644" y="2959507"/>
            <a:chExt cx="4389665" cy="343833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644" y="2995979"/>
              <a:ext cx="4389665" cy="3401865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0236572" y="2959507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0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1067155" y="332883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1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9309580" y="2959507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5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109267" y="330058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4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619100" y="364361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3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188368" y="366151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/>
                  </a:solidFill>
                </a:rPr>
                <a:t>P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2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963916" y="531003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0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460211" y="580737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1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463311" y="598574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2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766646" y="5856697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3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919028" y="5786331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4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9012156" y="549470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B</a:t>
              </a:r>
              <a:r>
                <a:rPr lang="en-US" altLang="zh-TW" baseline="-25000" dirty="0" smtClean="0">
                  <a:solidFill>
                    <a:schemeClr val="bg1"/>
                  </a:solidFill>
                </a:rPr>
                <a:t>5</a:t>
              </a:r>
              <a:endParaRPr lang="zh-TW" altLang="en-US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1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1000"/>
            <a:ext cx="4262966" cy="4390363"/>
          </a:xfrm>
        </p:spPr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驗證數學模型正確</a:t>
            </a:r>
            <a:endParaRPr lang="en-US" altLang="zh-TW" dirty="0"/>
          </a:p>
          <a:p>
            <a:r>
              <a:rPr lang="zh-TW" altLang="en-US" dirty="0" smtClean="0"/>
              <a:t>測試</a:t>
            </a:r>
            <a:r>
              <a:rPr lang="zh-TW" altLang="zh-TW" dirty="0"/>
              <a:t>前後移動</a:t>
            </a:r>
            <a:r>
              <a:rPr lang="en-US" altLang="zh-TW" dirty="0"/>
              <a:t>(Surge)</a:t>
            </a:r>
            <a:r>
              <a:rPr lang="zh-TW" altLang="zh-TW" dirty="0"/>
              <a:t>、左右橫移</a:t>
            </a:r>
            <a:r>
              <a:rPr lang="en-US" altLang="zh-TW" dirty="0"/>
              <a:t>(Sway)</a:t>
            </a:r>
            <a:r>
              <a:rPr lang="zh-TW" altLang="zh-TW" dirty="0"/>
              <a:t>、升降起伏</a:t>
            </a:r>
            <a:r>
              <a:rPr lang="en-US" altLang="zh-TW" dirty="0"/>
              <a:t>(Heave)</a:t>
            </a:r>
            <a:r>
              <a:rPr lang="zh-TW" altLang="zh-TW" dirty="0"/>
              <a:t>、左右側傾</a:t>
            </a:r>
            <a:r>
              <a:rPr lang="en-US" altLang="zh-TW" dirty="0"/>
              <a:t>(Roll)</a:t>
            </a:r>
            <a:r>
              <a:rPr lang="zh-TW" altLang="zh-TW" dirty="0"/>
              <a:t>、前後翻滾</a:t>
            </a:r>
            <a:r>
              <a:rPr lang="en-US" altLang="zh-TW" dirty="0"/>
              <a:t>(Pitch)</a:t>
            </a:r>
            <a:r>
              <a:rPr lang="zh-TW" altLang="zh-TW" dirty="0"/>
              <a:t>、左右平擺</a:t>
            </a:r>
            <a:r>
              <a:rPr lang="en-US" altLang="zh-TW" dirty="0"/>
              <a:t>(Yaw)</a:t>
            </a:r>
            <a:r>
              <a:rPr lang="zh-TW" altLang="zh-TW" dirty="0"/>
              <a:t>等運動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內容版面配置區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74" y="1090198"/>
            <a:ext cx="6895458" cy="49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8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機構設</a:t>
            </a:r>
            <a:r>
              <a:rPr lang="zh-TW" altLang="en-US" dirty="0"/>
              <a:t>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51000"/>
            <a:ext cx="5444066" cy="4390363"/>
          </a:xfrm>
        </p:spPr>
        <p:txBody>
          <a:bodyPr/>
          <a:lstStyle/>
          <a:p>
            <a:r>
              <a:rPr lang="zh-TW" altLang="en-US" dirty="0" smtClean="0"/>
              <a:t>以六顆伺服馬達取代六個線性致動器</a:t>
            </a:r>
            <a:endParaRPr lang="en-US" altLang="zh-TW" dirty="0" smtClean="0"/>
          </a:p>
          <a:p>
            <a:r>
              <a:rPr lang="zh-TW" altLang="en-US" dirty="0" smtClean="0"/>
              <a:t>依照程式模擬的參數設定可動平板、固定板、連接桿尺寸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CAD92-F840-428C-9209-20EB1F751AC7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6269658" y="1536700"/>
            <a:ext cx="5780087" cy="4752569"/>
            <a:chOff x="5687919" y="1536700"/>
            <a:chExt cx="5780087" cy="475256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7919" y="1545426"/>
              <a:ext cx="5780087" cy="4743843"/>
            </a:xfrm>
            <a:prstGeom prst="rect">
              <a:avLst/>
            </a:prstGeom>
          </p:spPr>
        </p:pic>
        <p:cxnSp>
          <p:nvCxnSpPr>
            <p:cNvPr id="7" name="直線單箭頭接點 6"/>
            <p:cNvCxnSpPr/>
            <p:nvPr/>
          </p:nvCxnSpPr>
          <p:spPr>
            <a:xfrm flipH="1">
              <a:off x="9601200" y="1820195"/>
              <a:ext cx="342900" cy="1905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9944100" y="15367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可動平板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0186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5458</TotalTime>
  <Words>490</Words>
  <Application>Microsoft Office PowerPoint</Application>
  <PresentationFormat>寬螢幕</PresentationFormat>
  <Paragraphs>106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Arial</vt:lpstr>
      <vt:lpstr>Calibri</vt:lpstr>
      <vt:lpstr>Cambria Math</vt:lpstr>
      <vt:lpstr>Times New Roman</vt:lpstr>
      <vt:lpstr>Trebuchet MS</vt:lpstr>
      <vt:lpstr>Wingdings 3</vt:lpstr>
      <vt:lpstr>多面向</vt:lpstr>
      <vt:lpstr>史都華平台自動控制</vt:lpstr>
      <vt:lpstr>目錄</vt:lpstr>
      <vt:lpstr>研究動機</vt:lpstr>
      <vt:lpstr>PowerPoint 簡報</vt:lpstr>
      <vt:lpstr>史都華平台</vt:lpstr>
      <vt:lpstr>轉換矩陣</vt:lpstr>
      <vt:lpstr>可動平板姿態</vt:lpstr>
      <vt:lpstr>程式模擬</vt:lpstr>
      <vt:lpstr>機構設計</vt:lpstr>
      <vt:lpstr>伺服馬達(servo motor) </vt:lpstr>
      <vt:lpstr>控制電路</vt:lpstr>
      <vt:lpstr>自動平衡</vt:lpstr>
      <vt:lpstr>PowerPoint 簡報</vt:lpstr>
      <vt:lpstr>結果與討論</vt:lpstr>
      <vt:lpstr>結論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Suspended Low Power Gas Sensor With In-Plane Heater</dc:title>
  <dc:creator>Shine</dc:creator>
  <cp:lastModifiedBy>Jacob</cp:lastModifiedBy>
  <cp:revision>109</cp:revision>
  <dcterms:created xsi:type="dcterms:W3CDTF">2017-05-08T11:41:17Z</dcterms:created>
  <dcterms:modified xsi:type="dcterms:W3CDTF">2017-06-24T07:53:29Z</dcterms:modified>
</cp:coreProperties>
</file>