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3861-DF76-43BE-8F99-E9B344E549B0}" v="4" dt="2022-01-29T22:51:14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Jones" userId="2431a80d5eb40e4b" providerId="LiveId" clId="{BFAC3861-DF76-43BE-8F99-E9B344E549B0}"/>
    <pc:docChg chg="undo custSel modSld">
      <pc:chgData name="Jonathan Jones" userId="2431a80d5eb40e4b" providerId="LiveId" clId="{BFAC3861-DF76-43BE-8F99-E9B344E549B0}" dt="2022-01-29T22:52:16.527" v="100" actId="1076"/>
      <pc:docMkLst>
        <pc:docMk/>
      </pc:docMkLst>
      <pc:sldChg chg="addSp delSp modSp mod">
        <pc:chgData name="Jonathan Jones" userId="2431a80d5eb40e4b" providerId="LiveId" clId="{BFAC3861-DF76-43BE-8F99-E9B344E549B0}" dt="2022-01-29T22:52:16.527" v="100" actId="1076"/>
        <pc:sldMkLst>
          <pc:docMk/>
          <pc:sldMk cId="2508121378" sldId="256"/>
        </pc:sldMkLst>
        <pc:spChg chg="add del mod ord">
          <ac:chgData name="Jonathan Jones" userId="2431a80d5eb40e4b" providerId="LiveId" clId="{BFAC3861-DF76-43BE-8F99-E9B344E549B0}" dt="2022-01-29T22:50:42.533" v="34" actId="1076"/>
          <ac:spMkLst>
            <pc:docMk/>
            <pc:sldMk cId="2508121378" sldId="256"/>
            <ac:spMk id="6" creationId="{E668E2D6-26D6-4A13-A959-FB2FE905F39B}"/>
          </ac:spMkLst>
        </pc:spChg>
        <pc:spChg chg="add del mod">
          <ac:chgData name="Jonathan Jones" userId="2431a80d5eb40e4b" providerId="LiveId" clId="{BFAC3861-DF76-43BE-8F99-E9B344E549B0}" dt="2022-01-29T22:51:16.327" v="37" actId="478"/>
          <ac:spMkLst>
            <pc:docMk/>
            <pc:sldMk cId="2508121378" sldId="256"/>
            <ac:spMk id="27" creationId="{0637A8A0-72A2-43C9-B673-0DB570B4050D}"/>
          </ac:spMkLst>
        </pc:spChg>
        <pc:spChg chg="add mod">
          <ac:chgData name="Jonathan Jones" userId="2431a80d5eb40e4b" providerId="LiveId" clId="{BFAC3861-DF76-43BE-8F99-E9B344E549B0}" dt="2022-01-29T22:52:05.510" v="93" actId="1076"/>
          <ac:spMkLst>
            <pc:docMk/>
            <pc:sldMk cId="2508121378" sldId="256"/>
            <ac:spMk id="28" creationId="{B84718B0-098C-452F-8104-76C8F32916FC}"/>
          </ac:spMkLst>
        </pc:spChg>
        <pc:spChg chg="add mod">
          <ac:chgData name="Jonathan Jones" userId="2431a80d5eb40e4b" providerId="LiveId" clId="{BFAC3861-DF76-43BE-8F99-E9B344E549B0}" dt="2022-01-29T22:52:16.527" v="100" actId="1076"/>
          <ac:spMkLst>
            <pc:docMk/>
            <pc:sldMk cId="2508121378" sldId="256"/>
            <ac:spMk id="29" creationId="{46254460-CA77-4E50-AFAC-F8BCFF3E2A4A}"/>
          </ac:spMkLst>
        </pc:spChg>
        <pc:picChg chg="mod">
          <ac:chgData name="Jonathan Jones" userId="2431a80d5eb40e4b" providerId="LiveId" clId="{BFAC3861-DF76-43BE-8F99-E9B344E549B0}" dt="2022-01-29T22:51:36.432" v="45" actId="1076"/>
          <ac:picMkLst>
            <pc:docMk/>
            <pc:sldMk cId="2508121378" sldId="256"/>
            <ac:picMk id="5" creationId="{069FE907-F4AA-4DB5-8797-368E7DD913A0}"/>
          </ac:picMkLst>
        </pc:picChg>
        <pc:picChg chg="add mod">
          <ac:chgData name="Jonathan Jones" userId="2431a80d5eb40e4b" providerId="LiveId" clId="{BFAC3861-DF76-43BE-8F99-E9B344E549B0}" dt="2022-01-29T22:49:35.773" v="7" actId="1076"/>
          <ac:picMkLst>
            <pc:docMk/>
            <pc:sldMk cId="2508121378" sldId="256"/>
            <ac:picMk id="22" creationId="{5448E074-CD31-423E-97E8-2BE811DBC3E2}"/>
          </ac:picMkLst>
        </pc:picChg>
        <pc:picChg chg="add mod">
          <ac:chgData name="Jonathan Jones" userId="2431a80d5eb40e4b" providerId="LiveId" clId="{BFAC3861-DF76-43BE-8F99-E9B344E549B0}" dt="2022-01-29T22:50:44.294" v="35" actId="14100"/>
          <ac:picMkLst>
            <pc:docMk/>
            <pc:sldMk cId="2508121378" sldId="256"/>
            <ac:picMk id="24" creationId="{483D74D6-71EA-4E7C-86DE-2A2CE084D2B4}"/>
          </ac:picMkLst>
        </pc:picChg>
        <pc:picChg chg="add del mod">
          <ac:chgData name="Jonathan Jones" userId="2431a80d5eb40e4b" providerId="LiveId" clId="{BFAC3861-DF76-43BE-8F99-E9B344E549B0}" dt="2022-01-29T22:50:21.350" v="30" actId="14100"/>
          <ac:picMkLst>
            <pc:docMk/>
            <pc:sldMk cId="2508121378" sldId="256"/>
            <ac:picMk id="25" creationId="{4FF74251-7B75-4107-BD26-F110B032BD3D}"/>
          </ac:picMkLst>
        </pc:picChg>
        <pc:picChg chg="add del mod">
          <ac:chgData name="Jonathan Jones" userId="2431a80d5eb40e4b" providerId="LiveId" clId="{BFAC3861-DF76-43BE-8F99-E9B344E549B0}" dt="2022-01-29T22:50:15.968" v="27"/>
          <ac:picMkLst>
            <pc:docMk/>
            <pc:sldMk cId="2508121378" sldId="256"/>
            <ac:picMk id="26" creationId="{B5B34BC5-EE0D-4F90-8CF3-778B675559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188E-4C8E-4108-BD68-EE61496B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1E2A8-3E56-4B8E-9459-41AFC6E0B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6F2C-7B6B-43F2-A18E-CCF38CC5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2B75-16C8-4F8E-96FF-D66E859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C25E-2ECC-42AD-A5BF-AED3B02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40AF-5505-429E-B891-F8BEC781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860E8-7F30-4E78-BF1C-F3F751DC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F3E6-3189-4F17-A4EC-B4A6F1C8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4CA4-1609-4C35-A5E0-0F1D41D1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712F-98FC-4EDA-8AEB-620D5D5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2D7D2-CF17-4C2B-9C1D-FB64ABFAB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0570-1134-4653-B9CC-1EB51470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810D-8165-47B3-A9F1-5B44CB1B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C7DC-2CC4-4755-8F9C-0665AD5B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3EBB-720A-4A14-B195-8FFBF928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58CA-0A32-4E20-B375-C581C77C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CFC4-74F5-46C4-AB6D-0B7031B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A231-75E6-41C8-9DEB-21D3F879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B7F6-1691-4C47-A7D0-E88490B2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61C3-355F-43A4-B1C8-1D26BA6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1E12-74B4-4D03-BA70-16185DE4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CDFA-DF26-4B92-9878-3F935FFF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FCDF-EE79-43D2-A43C-5CD6143D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D34E3-0DDA-4983-B207-64037CAE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2212-C160-48E3-9A1C-2FD0D129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34B-5817-4271-8F3F-38DE6684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0639-80C1-46C1-86ED-BF7800237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573A-9266-4F57-980E-3576B55A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58AF6-615B-4989-82C9-7FEA2DF5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67C1A-EBA5-47BE-B201-4E0B5879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3B27-C262-4AD8-9CEA-8D4400B1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9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3D72-B393-476C-8AB7-A1475A30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620CC-EC82-48E9-ADC5-F5C3C234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3B2B4-5EAC-4316-B5E8-DD7F8F39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4D820-B41E-4645-A032-4E8ECB1BD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3F346-52D4-4B64-A552-4E532F238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E12E6-F93A-4896-BDEA-350D82EC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40AF0-3602-4B1D-8854-51B7FE56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4457E-CC7C-4D25-9526-85B22BA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E66A-B679-4F13-AEA4-FE54EC4E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6656-31D0-41AD-9254-DBCC9E9C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8A786-C8CE-460E-9D39-A865C9F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35721-9DE5-435C-9E51-9798575F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6278F-DF9D-42D2-8E92-102533B5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B3858-8147-4C2B-BA7A-4B5716DD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8974-7C5A-4E7C-9E92-C832EE75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F78C-253C-411E-A549-A6ACC716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1E9F-668D-4B55-A521-5CB35929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8706F-9D94-4A89-BEB7-BF907B97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B4AEC-B7F3-400C-9F9A-4A3B0043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32B53-358C-4CAB-87A4-D5EE9CB0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FB733-47BE-4730-A351-9EADAC6F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50E1-BCDC-40E2-9FF9-CB227A80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4EE7B-160F-46E2-A118-928EEC925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F5ADD-ED44-4E10-BEDF-B9D76393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89659-2BE2-4131-91F9-0A8B4F02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26B3-5EFF-48D9-AC7F-77422AF9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A80A-1F8E-4731-B621-B75DEA9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A6CD3-7B07-43BB-985E-725065C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D8DD-4879-40E2-BAC5-52B702F5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B478-C205-448A-9EDD-5AD2F2D2A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B5B0-4634-490D-9DEC-1AA2B126D4FE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9AD4-1229-4104-A53B-CA75D51BE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48F2-057F-47C2-B27C-AD400A8EF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21E6-46A5-448C-B46C-589A56C4C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FE907-F4AA-4DB5-8797-368E7DD9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271091"/>
            <a:ext cx="10234037" cy="63158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BC419-5704-4FCF-AE2A-C01021D57C68}"/>
              </a:ext>
            </a:extLst>
          </p:cNvPr>
          <p:cNvSpPr txBox="1"/>
          <p:nvPr/>
        </p:nvSpPr>
        <p:spPr>
          <a:xfrm>
            <a:off x="6771242" y="3042967"/>
            <a:ext cx="4868129" cy="31029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4A35C-6828-4C1B-A2BF-DCA7E32536CA}"/>
              </a:ext>
            </a:extLst>
          </p:cNvPr>
          <p:cNvSpPr txBox="1"/>
          <p:nvPr/>
        </p:nvSpPr>
        <p:spPr>
          <a:xfrm>
            <a:off x="780175" y="2323749"/>
            <a:ext cx="104526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MovieLens</a:t>
            </a:r>
            <a:r>
              <a:rPr lang="en-US" sz="2000" dirty="0"/>
              <a:t> dataset a </a:t>
            </a:r>
            <a:r>
              <a:rPr lang="en-US" sz="2000" dirty="0" err="1"/>
              <a:t>kmeans</a:t>
            </a:r>
            <a:r>
              <a:rPr lang="en-US" sz="2000" dirty="0"/>
              <a:t> clustering was performed to group movies by their genome tag scoring…..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556855-C765-4404-ABD0-47863B0E2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92" y="3752115"/>
            <a:ext cx="4930579" cy="1551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B66DF4-725D-4ADE-860A-E8B125C71DED}"/>
              </a:ext>
            </a:extLst>
          </p:cNvPr>
          <p:cNvSpPr txBox="1"/>
          <p:nvPr/>
        </p:nvSpPr>
        <p:spPr>
          <a:xfrm>
            <a:off x="11279586" y="1592744"/>
            <a:ext cx="2696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 </a:t>
            </a:r>
            <a:r>
              <a:rPr lang="en-US" dirty="0" err="1"/>
              <a:t>wordcloud</a:t>
            </a:r>
            <a:r>
              <a:rPr lang="en-US" dirty="0"/>
              <a:t> using </a:t>
            </a:r>
            <a:r>
              <a:rPr lang="en-US" dirty="0" err="1"/>
              <a:t>movieid</a:t>
            </a:r>
            <a:r>
              <a:rPr lang="en-US" dirty="0"/>
              <a:t> and tags.csv</a:t>
            </a:r>
          </a:p>
          <a:p>
            <a:r>
              <a:rPr lang="en-US" dirty="0"/>
              <a:t>Updates with selection of each movie in pareto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47D622E-535B-4CFA-B464-D52C4820D474}"/>
              </a:ext>
            </a:extLst>
          </p:cNvPr>
          <p:cNvSpPr/>
          <p:nvPr/>
        </p:nvSpPr>
        <p:spPr>
          <a:xfrm rot="2752146">
            <a:off x="11033457" y="2601342"/>
            <a:ext cx="398804" cy="1418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91A81-080B-440C-8319-989BAB0DE533}"/>
              </a:ext>
            </a:extLst>
          </p:cNvPr>
          <p:cNvSpPr txBox="1"/>
          <p:nvPr/>
        </p:nvSpPr>
        <p:spPr>
          <a:xfrm>
            <a:off x="782916" y="3752115"/>
            <a:ext cx="1283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Movie Stats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9B29-49DA-4C06-8F50-EAE27D69BDF0}"/>
              </a:ext>
            </a:extLst>
          </p:cNvPr>
          <p:cNvSpPr txBox="1"/>
          <p:nvPr/>
        </p:nvSpPr>
        <p:spPr>
          <a:xfrm>
            <a:off x="780175" y="4401236"/>
            <a:ext cx="1347728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Rating Counts 93</a:t>
            </a:r>
          </a:p>
          <a:p>
            <a:endParaRPr lang="en-US" sz="1100" dirty="0"/>
          </a:p>
          <a:p>
            <a:r>
              <a:rPr lang="en-US" sz="1100" dirty="0"/>
              <a:t>Average Rating:  4.5</a:t>
            </a:r>
          </a:p>
          <a:p>
            <a:endParaRPr lang="en-US" sz="1100" dirty="0"/>
          </a:p>
          <a:p>
            <a:r>
              <a:rPr lang="en-US" sz="1100" dirty="0"/>
              <a:t>Genre: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25293-C235-47C7-BEDA-AB28D319BA93}"/>
              </a:ext>
            </a:extLst>
          </p:cNvPr>
          <p:cNvSpPr txBox="1"/>
          <p:nvPr/>
        </p:nvSpPr>
        <p:spPr>
          <a:xfrm>
            <a:off x="2952740" y="3086541"/>
            <a:ext cx="2666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Similar Movies Found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01648-2D8B-4B17-91E8-630FAD5C97A7}"/>
              </a:ext>
            </a:extLst>
          </p:cNvPr>
          <p:cNvSpPr txBox="1"/>
          <p:nvPr/>
        </p:nvSpPr>
        <p:spPr>
          <a:xfrm>
            <a:off x="3072381" y="603956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Review Counts*Ratings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2E202-4352-4D16-B6D4-DD3BAE9AA329}"/>
              </a:ext>
            </a:extLst>
          </p:cNvPr>
          <p:cNvSpPr txBox="1"/>
          <p:nvPr/>
        </p:nvSpPr>
        <p:spPr>
          <a:xfrm>
            <a:off x="733447" y="3012711"/>
            <a:ext cx="138211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Movie Title Selection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48E074-CD31-423E-97E8-2BE811DB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64" y="865949"/>
            <a:ext cx="209550" cy="495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3D74D6-71EA-4E7C-86DE-2A2CE084D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038" y="811043"/>
            <a:ext cx="2704675" cy="5502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F74251-7B75-4107-BD26-F110B032B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258" y="820408"/>
            <a:ext cx="3085032" cy="550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8E2D6-26D6-4A13-A959-FB2FE905F39B}"/>
              </a:ext>
            </a:extLst>
          </p:cNvPr>
          <p:cNvSpPr txBox="1"/>
          <p:nvPr/>
        </p:nvSpPr>
        <p:spPr>
          <a:xfrm>
            <a:off x="3886358" y="732869"/>
            <a:ext cx="321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</a:rPr>
              <a:t>Movie Finder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718B0-098C-452F-8104-76C8F32916FC}"/>
              </a:ext>
            </a:extLst>
          </p:cNvPr>
          <p:cNvSpPr txBox="1"/>
          <p:nvPr/>
        </p:nvSpPr>
        <p:spPr>
          <a:xfrm>
            <a:off x="716802" y="6046957"/>
            <a:ext cx="269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from ratings summary file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6254460-CA77-4E50-AFAC-F8BCFF3E2A4A}"/>
              </a:ext>
            </a:extLst>
          </p:cNvPr>
          <p:cNvSpPr/>
          <p:nvPr/>
        </p:nvSpPr>
        <p:spPr>
          <a:xfrm rot="8639700">
            <a:off x="1348971" y="5238961"/>
            <a:ext cx="419686" cy="848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Jones</dc:creator>
  <cp:lastModifiedBy>Jonathan Jones</cp:lastModifiedBy>
  <cp:revision>1</cp:revision>
  <dcterms:created xsi:type="dcterms:W3CDTF">2022-01-29T22:38:26Z</dcterms:created>
  <dcterms:modified xsi:type="dcterms:W3CDTF">2022-01-29T22:52:20Z</dcterms:modified>
</cp:coreProperties>
</file>