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"/>
          <p:cNvSpPr>
            <a:spLocks noGrp="1"/>
          </p:cNvSpPr>
          <p:nvPr>
            <p:ph type="body"/>
          </p:nvPr>
        </p:nvSpPr>
        <p:spPr/>
        <p:txBody>
          <a:bodyPr/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8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8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0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jpe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7.jpeg"/><Relationship Id="rId3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3.pn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jpeg"/><Relationship Id="rId3" Type="http://schemas.openxmlformats.org/officeDocument/2006/relationships/image" Target="../media/image11.jpeg"/><Relationship Id="rId4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83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0" dirty="0" sz="3600" i="0" lang="en-US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0" dirty="0" sz="3600" i="0" lang="en-US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Roboto" panose="020F0502020204030204" pitchFamily="2" charset="0"/>
              </a:rPr>
            </a:br>
            <a:endParaRPr b="0" dirty="0" spc="15" u="sng">
              <a:solidFill>
                <a:srgbClr val="FFC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747837" y="2622866"/>
            <a:ext cx="8814118" cy="18694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400" lang="en-US"/>
              <a:t>STUDENT NAME: </a:t>
            </a:r>
            <a:r>
              <a:rPr dirty="0" sz="2400" lang="en-US"/>
              <a:t>S</a:t>
            </a:r>
            <a:r>
              <a:rPr dirty="0" sz="2400" lang="en-US"/>
              <a:t>.</a:t>
            </a:r>
            <a:r>
              <a:rPr dirty="0" sz="2400" lang="en-US"/>
              <a:t>J</a:t>
            </a:r>
            <a:r>
              <a:rPr dirty="0" sz="2400" lang="en-US"/>
              <a:t>A</a:t>
            </a:r>
            <a:r>
              <a:rPr dirty="0" sz="2400" lang="en-US"/>
              <a:t>Y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T</a:t>
            </a:r>
            <a:r>
              <a:rPr dirty="0" sz="2400" lang="en-US"/>
              <a:t>H</a:t>
            </a:r>
            <a:r>
              <a:rPr dirty="0" sz="2400" lang="en-US"/>
              <a:t>I</a:t>
            </a:r>
            <a:endParaRPr altLang="en-US" lang="zh-CN"/>
          </a:p>
          <a:p>
            <a:r>
              <a:rPr b="1" dirty="0" sz="2400" lang="en-US"/>
              <a:t>REGISTER NO AND NMID: 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m</a:t>
            </a:r>
            <a:r>
              <a:rPr dirty="0" sz="2400" lang="en-US"/>
              <a:t>1</a:t>
            </a:r>
            <a:r>
              <a:rPr dirty="0" sz="2400" lang="en-US"/>
              <a:t>0</a:t>
            </a:r>
            <a:r>
              <a:rPr dirty="0" sz="2400" lang="en-US"/>
              <a:t>8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0</a:t>
            </a:r>
            <a:r>
              <a:rPr dirty="0" sz="2400" lang="en-US"/>
              <a:t>8</a:t>
            </a:r>
            <a:r>
              <a:rPr dirty="0" sz="2400" lang="en-US"/>
              <a:t>1</a:t>
            </a:r>
            <a:r>
              <a:rPr dirty="0" sz="2400" lang="en-US"/>
              <a:t>8</a:t>
            </a:r>
            <a:r>
              <a:rPr dirty="0" sz="2400" lang="en-US"/>
              <a:t>0</a:t>
            </a:r>
            <a:r>
              <a:rPr dirty="0" sz="2400" lang="en-US"/>
              <a:t>2</a:t>
            </a:r>
            <a:r>
              <a:rPr dirty="0" sz="2400" lang="en-US"/>
              <a:t>5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endParaRPr dirty="0" sz="2400" lang="en-US">
              <a:cs typeface="Calibri"/>
            </a:endParaRPr>
          </a:p>
          <a:p>
            <a:r>
              <a:rPr b="1" dirty="0" sz="2400" lang="en-US"/>
              <a:t>DEPARTMENT: </a:t>
            </a:r>
            <a:r>
              <a:rPr dirty="0" sz="2400" lang="en-US"/>
              <a:t>B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u</a:t>
            </a:r>
            <a:r>
              <a:rPr dirty="0" sz="2400" lang="en-US"/>
              <a:t>t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ence </a:t>
            </a:r>
            <a:endParaRPr altLang="en-US" lang="zh-CN"/>
          </a:p>
          <a:p>
            <a:r>
              <a:rPr b="1" dirty="0" sz="2400" lang="en-US"/>
              <a:t>COLLEGE: </a:t>
            </a:r>
            <a:r>
              <a:rPr dirty="0" sz="2400" lang="en-US"/>
              <a:t>T</a:t>
            </a:r>
            <a:r>
              <a:rPr dirty="0" sz="2400" lang="en-US"/>
              <a:t>K</a:t>
            </a:r>
            <a:r>
              <a:rPr dirty="0" sz="2400" lang="en-US"/>
              <a:t>G</a:t>
            </a:r>
            <a:r>
              <a:rPr dirty="0" sz="2400" lang="en-US"/>
              <a:t>A</a:t>
            </a:r>
            <a:r>
              <a:rPr dirty="0" sz="2400" lang="en-US"/>
              <a:t>C</a:t>
            </a:r>
            <a:r>
              <a:rPr dirty="0" sz="2400" lang="en-US"/>
              <a:t>/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a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University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5438" r="5438"/>
          <a:stretch>
            <a:fillRect/>
          </a:stretch>
        </p:blipFill>
        <p:spPr>
          <a:xfrm rot="0">
            <a:off x="567457" y="2534267"/>
            <a:ext cx="923204" cy="1593142"/>
          </a:xfrm>
          <a:prstGeom prst="rect"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1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6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lang="en-IN" spc="15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RESULTS AND SCREENSHOTS</a:t>
            </a:r>
            <a:endParaRPr dirty="0" sz="4250" u="sng">
              <a:solidFill>
                <a:srgbClr val="FFC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  <p:sp>
        <p:nvSpPr>
          <p:cNvPr id="1048678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9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4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533650" y="1415870"/>
            <a:ext cx="6185594" cy="4661079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CONCLUSION</a:t>
            </a:r>
            <a:endParaRPr dirty="0" u="sng">
              <a:solidFill>
                <a:srgbClr val="FFC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  <p:sp>
        <p:nvSpPr>
          <p:cNvPr id="104868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3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7083523" y="3942659"/>
            <a:ext cx="1993801" cy="3297030"/>
          </a:xfrm>
          <a:prstGeom prst="rect"/>
        </p:spPr>
      </p:pic>
      <p:sp>
        <p:nvSpPr>
          <p:cNvPr id="1048686" name=""/>
          <p:cNvSpPr txBox="1"/>
          <p:nvPr/>
        </p:nvSpPr>
        <p:spPr>
          <a:xfrm>
            <a:off x="284872" y="2019299"/>
            <a:ext cx="7795550" cy="21869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b="1" sz="2800" lang="en-IN">
                <a:solidFill>
                  <a:srgbClr val="000000"/>
                </a:solidFill>
              </a:rPr>
              <a:t>A </a:t>
            </a:r>
            <a:r>
              <a:rPr b="1" sz="2800" lang="en-IN">
                <a:solidFill>
                  <a:srgbClr val="000000"/>
                </a:solidFill>
              </a:rPr>
              <a:t>portfolio conclusion, or metacognitive essay, should be a reflective summary of the entire portfolio's learning journey, highlighting growth as a learner, thinker, and writer, rather than just an essay summary.</a:t>
            </a:r>
            <a:endParaRPr b="1"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000" lang="en-US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000" lang="en-US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4000" lang="en-US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4000" lang="en-US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4000" lang="en-US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dirty="0" sz="4000" lang="en-US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ECT </a:t>
            </a:r>
            <a:r>
              <a:rPr dirty="0" sz="4000" lang="en-US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4000" lang="en-US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4000" lang="en-US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4000" lang="en-US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endParaRPr dirty="0" u="sng">
              <a:solidFill>
                <a:srgbClr val="FFC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4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4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4400" i="1" lang="en-US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b="0" dirty="0" sz="4400" i="1" lang="en-US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0" dirty="0" sz="4400" i="1" lang="en-US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 sz="4400" i="1" lang="en-US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0" dirty="0" sz="4400" i="1" lang="en-US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0" dirty="0" sz="4400" i="1" lang="en-US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ive</a:t>
            </a:r>
            <a:r>
              <a:rPr b="0" dirty="0" sz="4400" i="1" lang="en-US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4400" i="1" lang="en-US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b="0" dirty="0" sz="4400" i="1" lang="en-US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b="0" dirty="0" sz="4400" i="1" lang="en-US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4400" i="1" lang="en-US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b="0" dirty="0" sz="4400" i="1" lang="en-US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0" dirty="0" sz="4400" i="1" lang="en-US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0" dirty="0" sz="4400" i="1" lang="en-US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0" dirty="0" sz="4400" i="1" lang="en-US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b="0" dirty="0" sz="4400" i="1" lang="en-US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olio</a:t>
            </a:r>
            <a:r>
              <a:rPr b="0" dirty="0" sz="4400" i="1" lang="en-US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4400" i="1" lang="en-US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b="0" dirty="0" sz="4400" i="1" lang="en-US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0" dirty="0" sz="4400" i="1" lang="en-US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0" dirty="0" sz="4400" i="1" lang="en-US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0" dirty="0" sz="4400" i="1" lang="en-US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b="0" dirty="0" sz="4400" i="1" lang="en-US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4400" i="1" lang="en-US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b="0" dirty="0" sz="4400" i="1" lang="en-US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b="0" dirty="0" sz="4400" i="1" lang="en-US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b="0" dirty="0" i="1">
              <a:effectLst>
                <a:outerShdw algn="br" blurRad="38100" dir="2700000" dist="38100" rotWithShape="0">
                  <a:srgbClr val="00000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4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5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25335" y="3607584"/>
            <a:ext cx="4146615" cy="2212191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6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7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5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6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7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8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7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8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9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9" name="object 21"/>
          <p:cNvSpPr txBox="1">
            <a:spLocks noGrp="1"/>
          </p:cNvSpPr>
          <p:nvPr>
            <p:ph type="title"/>
          </p:nvPr>
        </p:nvSpPr>
        <p:spPr>
          <a:xfrm flipH="1">
            <a:off x="1639251" y="1100133"/>
            <a:ext cx="4711946" cy="8134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400" spc="25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dirty="0" sz="5400" spc="-5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G</a:t>
            </a:r>
            <a:r>
              <a:rPr dirty="0" sz="5400" spc="-35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dirty="0" sz="5400" spc="15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dirty="0" sz="5400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DA</a:t>
            </a:r>
            <a:endParaRPr dirty="0" u="sng">
              <a:solidFill>
                <a:srgbClr val="FFC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  <p:sp>
        <p:nvSpPr>
          <p:cNvPr id="1048640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1" name="TextBox 22"/>
          <p:cNvSpPr txBox="1"/>
          <p:nvPr/>
        </p:nvSpPr>
        <p:spPr>
          <a:xfrm>
            <a:off x="1639252" y="1837369"/>
            <a:ext cx="658236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1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1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1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1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  <a:endParaRPr b="1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1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b="1"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1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1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b="1"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1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4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5" name="object 7"/>
          <p:cNvSpPr txBox="1">
            <a:spLocks noGrp="1"/>
          </p:cNvSpPr>
          <p:nvPr>
            <p:ph type="title"/>
          </p:nvPr>
        </p:nvSpPr>
        <p:spPr>
          <a:xfrm flipH="1">
            <a:off x="1164200" y="476067"/>
            <a:ext cx="7112566" cy="676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400" spc="-20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P</a:t>
            </a:r>
            <a:r>
              <a:rPr dirty="0" sz="4400" spc="15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ROB</a:t>
            </a:r>
            <a:r>
              <a:rPr dirty="0" sz="4400" spc="55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L</a:t>
            </a:r>
            <a:r>
              <a:rPr dirty="0" sz="4400" spc="-20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dirty="0" sz="4400" spc="20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M</a:t>
            </a:r>
            <a:r>
              <a:rPr dirty="0" sz="4400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	</a:t>
            </a:r>
            <a:r>
              <a:rPr dirty="0" sz="4400" spc="10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</a:t>
            </a:r>
            <a:r>
              <a:rPr dirty="0" sz="4400" spc="-370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dirty="0" sz="4400" spc="-375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dirty="0" sz="4400" spc="15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dirty="0" sz="4400" spc="-10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dirty="0" sz="4400" spc="-20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ME</a:t>
            </a:r>
            <a:r>
              <a:rPr dirty="0" sz="4400" spc="10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dirty="0" sz="4400" lang="en-US" spc="10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endParaRPr sz="4250" u="sng">
              <a:solidFill>
                <a:srgbClr val="FFC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6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7" name=""/>
          <p:cNvSpPr txBox="1"/>
          <p:nvPr/>
        </p:nvSpPr>
        <p:spPr>
          <a:xfrm>
            <a:off x="479589" y="1878555"/>
            <a:ext cx="7322269" cy="38633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b="0" sz="2800" lang="en-US" u="none">
                <a:solidFill>
                  <a:srgbClr val="000000"/>
                </a:solidFill>
                <a:effectLst/>
              </a:rPr>
              <a:t> </a:t>
            </a:r>
            <a:r>
              <a:rPr b="0" sz="2800" lang="en-US" u="none">
                <a:solidFill>
                  <a:srgbClr val="000000"/>
                </a:solidFill>
                <a:effectLst/>
              </a:rPr>
              <a:t> </a:t>
            </a:r>
            <a:r>
              <a:rPr b="0" sz="2800" lang="en-US" u="none">
                <a:solidFill>
                  <a:srgbClr val="000000"/>
                </a:solidFill>
                <a:effectLst/>
              </a:rPr>
              <a:t> </a:t>
            </a:r>
            <a:r>
              <a:rPr b="0" sz="2800" lang="en-US" u="none">
                <a:solidFill>
                  <a:srgbClr val="000000"/>
                </a:solidFill>
                <a:effectLst/>
              </a:rPr>
              <a:t> </a:t>
            </a:r>
            <a:r>
              <a:rPr b="0" sz="2800" lang="en-US" u="none">
                <a:solidFill>
                  <a:srgbClr val="000000"/>
                </a:solidFill>
                <a:effectLst/>
              </a:rPr>
              <a:t> </a:t>
            </a:r>
            <a:r>
              <a:rPr b="1" sz="2800" lang="en-US" u="none">
                <a:solidFill>
                  <a:srgbClr val="000000"/>
                </a:solidFill>
                <a:effectLst/>
              </a:rPr>
              <a:t> </a:t>
            </a:r>
            <a:r>
              <a:rPr b="1" sz="2800" lang="en-US" u="none">
                <a:solidFill>
                  <a:srgbClr val="000000"/>
                </a:solidFill>
                <a:effectLst/>
              </a:rPr>
              <a:t>T</a:t>
            </a:r>
            <a:r>
              <a:rPr b="1" sz="2800" lang="en-US" u="none">
                <a:solidFill>
                  <a:srgbClr val="000000"/>
                </a:solidFill>
                <a:effectLst/>
              </a:rPr>
              <a:t>h</a:t>
            </a:r>
            <a:r>
              <a:rPr b="1" sz="2800" lang="en-IN" u="none">
                <a:solidFill>
                  <a:srgbClr val="000000"/>
                </a:solidFill>
                <a:effectLst/>
              </a:rPr>
              <a:t>e provided problem statement highlights that traditional assessment methods are insufficient in today's digital age because students need to demonstrate a wide range of digital literacy skills, such as technical proficiency, critical online research, media literacy, digital citizenship, and advanced problem-solving in online environments. </a:t>
            </a:r>
            <a:endParaRPr b="1" sz="2800" lang="en-IN" u="none">
              <a:solidFill>
                <a:srgbClr val="000000"/>
              </a:solidFill>
              <a:effectLst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0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PROJECT	</a:t>
            </a:r>
            <a:r>
              <a:rPr dirty="0" sz="4250" spc="-20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OVERVIEW</a:t>
            </a:r>
            <a:endParaRPr sz="4250" u="sng">
              <a:solidFill>
                <a:srgbClr val="FFC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  <p:pic>
        <p:nvPicPr>
          <p:cNvPr id="2097163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2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3" name=""/>
          <p:cNvSpPr txBox="1"/>
          <p:nvPr/>
        </p:nvSpPr>
        <p:spPr>
          <a:xfrm>
            <a:off x="676275" y="2019299"/>
            <a:ext cx="7482372" cy="34442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h</a:t>
            </a:r>
            <a:r>
              <a:rPr b="1" sz="2800" lang="en-US">
                <a:solidFill>
                  <a:srgbClr val="000000"/>
                </a:solidFill>
              </a:rPr>
              <a:t>e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IN">
                <a:solidFill>
                  <a:srgbClr val="000000"/>
                </a:solidFill>
              </a:rPr>
              <a:t>project's main idea is to build an online portfolio showcasing a personal brand by combining an "About Me" section, a gallery of completed projects, a list of developed skills, contact information, and visual elements like pictures to demonstrate your unique qualifications and expertise to potential clients or employers. </a:t>
            </a:r>
            <a:endParaRPr b="1"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5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6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7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W</a:t>
            </a:r>
            <a:r>
              <a:rPr dirty="0" sz="3200" spc="-20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H</a:t>
            </a:r>
            <a:r>
              <a:rPr dirty="0" sz="3200" spc="20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dirty="0" sz="3200" spc="-235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dirty="0" sz="3200" spc="-10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AR</a:t>
            </a:r>
            <a:r>
              <a:rPr dirty="0" sz="3200" spc="15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dirty="0" sz="3200" spc="-35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dirty="0" sz="3200" spc="-10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dirty="0" sz="3200" spc="-15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H</a:t>
            </a:r>
            <a:r>
              <a:rPr dirty="0" sz="3200" spc="15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dirty="0" sz="3200" spc="-35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dirty="0" sz="3200" spc="-20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dirty="0" sz="3200" spc="30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dirty="0" sz="3200" spc="15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D</a:t>
            </a:r>
            <a:r>
              <a:rPr dirty="0" sz="3200" spc="-45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dirty="0" sz="3200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U</a:t>
            </a:r>
            <a:r>
              <a:rPr dirty="0" sz="3200" spc="10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</a:t>
            </a:r>
            <a:r>
              <a:rPr dirty="0" sz="3200" spc="-25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dirty="0" sz="3200" spc="-10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</a:t>
            </a:r>
            <a:r>
              <a:rPr dirty="0" sz="3200" spc="5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S?</a:t>
            </a:r>
            <a:endParaRPr sz="3200" u="sng">
              <a:solidFill>
                <a:srgbClr val="FFC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  <p:pic>
        <p:nvPicPr>
          <p:cNvPr id="209716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8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59" name=""/>
          <p:cNvSpPr txBox="1"/>
          <p:nvPr/>
        </p:nvSpPr>
        <p:spPr>
          <a:xfrm>
            <a:off x="394413" y="1857374"/>
            <a:ext cx="5021422" cy="26060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en-US" b="1" sz="2800" lang="en-IN">
                <a:solidFill>
                  <a:srgbClr val="000000"/>
                </a:solidFill>
              </a:rPr>
              <a:t>💫</a:t>
            </a:r>
            <a:r>
              <a:rPr altLang="en-US" b="1" sz="2800" lang="en-US">
                <a:solidFill>
                  <a:srgbClr val="000000"/>
                </a:solidFill>
              </a:rPr>
              <a:t> </a:t>
            </a:r>
            <a:r>
              <a:rPr altLang="en-US" b="1" sz="2800" lang="en-US">
                <a:solidFill>
                  <a:srgbClr val="000000"/>
                </a:solidFill>
              </a:rPr>
              <a:t>S</a:t>
            </a:r>
            <a:r>
              <a:rPr altLang="en-US" b="1" sz="2800" lang="en-US">
                <a:solidFill>
                  <a:srgbClr val="000000"/>
                </a:solidFill>
              </a:rPr>
              <a:t>t</a:t>
            </a:r>
            <a:r>
              <a:rPr altLang="en-US" b="1" sz="2800" lang="en-US">
                <a:solidFill>
                  <a:srgbClr val="000000"/>
                </a:solidFill>
              </a:rPr>
              <a:t>u</a:t>
            </a:r>
            <a:r>
              <a:rPr altLang="en-US" b="1" sz="2800" lang="en-US">
                <a:solidFill>
                  <a:srgbClr val="000000"/>
                </a:solidFill>
              </a:rPr>
              <a:t>d</a:t>
            </a:r>
            <a:r>
              <a:rPr altLang="en-US" b="1" sz="2800" lang="en-US">
                <a:solidFill>
                  <a:srgbClr val="000000"/>
                </a:solidFill>
              </a:rPr>
              <a:t>e</a:t>
            </a:r>
            <a:r>
              <a:rPr altLang="en-US" b="1" sz="2800" lang="en-US">
                <a:solidFill>
                  <a:srgbClr val="000000"/>
                </a:solidFill>
              </a:rPr>
              <a:t>n</a:t>
            </a:r>
            <a:r>
              <a:rPr altLang="en-US" b="1" sz="2800" lang="en-US">
                <a:solidFill>
                  <a:srgbClr val="000000"/>
                </a:solidFill>
              </a:rPr>
              <a:t>ts </a:t>
            </a:r>
            <a:endParaRPr b="1" sz="2800" lang="en-IN">
              <a:solidFill>
                <a:srgbClr val="000000"/>
              </a:solidFill>
            </a:endParaRPr>
          </a:p>
          <a:p>
            <a:r>
              <a:rPr altLang="en-US" b="1" sz="2800" lang="en-IN">
                <a:solidFill>
                  <a:srgbClr val="000000"/>
                </a:solidFill>
              </a:rPr>
              <a:t>💫</a:t>
            </a:r>
            <a:r>
              <a:rPr altLang="en-US" b="1" sz="2800" lang="en-US">
                <a:solidFill>
                  <a:srgbClr val="000000"/>
                </a:solidFill>
              </a:rPr>
              <a:t> </a:t>
            </a:r>
            <a:r>
              <a:rPr altLang="en-US" b="1" sz="2800" lang="en-US">
                <a:solidFill>
                  <a:srgbClr val="000000"/>
                </a:solidFill>
              </a:rPr>
              <a:t>J</a:t>
            </a:r>
            <a:r>
              <a:rPr altLang="en-US" b="1" sz="2800" lang="en-US">
                <a:solidFill>
                  <a:srgbClr val="000000"/>
                </a:solidFill>
              </a:rPr>
              <a:t>o</a:t>
            </a:r>
            <a:r>
              <a:rPr altLang="en-US" b="1" sz="2800" lang="en-US">
                <a:solidFill>
                  <a:srgbClr val="000000"/>
                </a:solidFill>
              </a:rPr>
              <a:t>b</a:t>
            </a:r>
            <a:r>
              <a:rPr altLang="en-US" b="1" sz="2800" lang="en-US">
                <a:solidFill>
                  <a:srgbClr val="000000"/>
                </a:solidFill>
              </a:rPr>
              <a:t> </a:t>
            </a:r>
            <a:r>
              <a:rPr altLang="en-US" b="1" sz="2800" lang="en-US">
                <a:solidFill>
                  <a:srgbClr val="000000"/>
                </a:solidFill>
              </a:rPr>
              <a:t>s</a:t>
            </a:r>
            <a:r>
              <a:rPr altLang="en-US" b="1" sz="2800" lang="en-US">
                <a:solidFill>
                  <a:srgbClr val="000000"/>
                </a:solidFill>
              </a:rPr>
              <a:t>e</a:t>
            </a:r>
            <a:r>
              <a:rPr altLang="en-US" b="1" sz="2800" lang="en-US">
                <a:solidFill>
                  <a:srgbClr val="000000"/>
                </a:solidFill>
              </a:rPr>
              <a:t>e</a:t>
            </a:r>
            <a:r>
              <a:rPr altLang="en-US" b="1" sz="2800" lang="en-US">
                <a:solidFill>
                  <a:srgbClr val="000000"/>
                </a:solidFill>
              </a:rPr>
              <a:t>kers </a:t>
            </a:r>
            <a:endParaRPr b="1" sz="2800" lang="en-IN">
              <a:solidFill>
                <a:srgbClr val="000000"/>
              </a:solidFill>
            </a:endParaRPr>
          </a:p>
          <a:p>
            <a:r>
              <a:rPr altLang="en-US" b="1" sz="2800" lang="en-IN">
                <a:solidFill>
                  <a:srgbClr val="000000"/>
                </a:solidFill>
              </a:rPr>
              <a:t>💫</a:t>
            </a:r>
            <a:r>
              <a:rPr altLang="en-US" b="1" sz="2800" lang="en-US">
                <a:solidFill>
                  <a:srgbClr val="000000"/>
                </a:solidFill>
              </a:rPr>
              <a:t> Professional</a:t>
            </a:r>
            <a:r>
              <a:rPr altLang="en-US" b="1" sz="2800" lang="en-US">
                <a:solidFill>
                  <a:srgbClr val="000000"/>
                </a:solidFill>
              </a:rPr>
              <a:t>s</a:t>
            </a:r>
            <a:endParaRPr b="1" sz="2800" lang="en-IN">
              <a:solidFill>
                <a:srgbClr val="000000"/>
              </a:solidFill>
            </a:endParaRPr>
          </a:p>
          <a:p>
            <a:r>
              <a:rPr altLang="en-US" b="1" sz="2800" lang="en-IN">
                <a:solidFill>
                  <a:srgbClr val="000000"/>
                </a:solidFill>
              </a:rPr>
              <a:t>💫</a:t>
            </a:r>
            <a:r>
              <a:rPr altLang="en-US" b="1" sz="2800" lang="en-US">
                <a:solidFill>
                  <a:srgbClr val="000000"/>
                </a:solidFill>
              </a:rPr>
              <a:t> Software </a:t>
            </a:r>
            <a:endParaRPr b="1" sz="2800" lang="en-IN">
              <a:solidFill>
                <a:srgbClr val="000000"/>
              </a:solidFill>
            </a:endParaRPr>
          </a:p>
          <a:p>
            <a:r>
              <a:rPr altLang="en-US" b="1" sz="2800" lang="en-IN">
                <a:solidFill>
                  <a:srgbClr val="000000"/>
                </a:solidFill>
              </a:rPr>
              <a:t>💫</a:t>
            </a:r>
            <a:r>
              <a:rPr altLang="en-US" b="1" sz="2800" lang="en-US">
                <a:solidFill>
                  <a:srgbClr val="000000"/>
                </a:solidFill>
              </a:rPr>
              <a:t> </a:t>
            </a:r>
            <a:r>
              <a:rPr altLang="en-US" b="1" sz="2800" lang="en-US">
                <a:solidFill>
                  <a:srgbClr val="000000"/>
                </a:solidFill>
              </a:rPr>
              <a:t>E</a:t>
            </a:r>
            <a:r>
              <a:rPr altLang="en-US" b="1" sz="2800" lang="en-US">
                <a:solidFill>
                  <a:srgbClr val="000000"/>
                </a:solidFill>
              </a:rPr>
              <a:t>d</a:t>
            </a:r>
            <a:r>
              <a:rPr altLang="en-US" b="1" sz="2800" lang="en-US">
                <a:solidFill>
                  <a:srgbClr val="000000"/>
                </a:solidFill>
              </a:rPr>
              <a:t>u</a:t>
            </a:r>
            <a:r>
              <a:rPr altLang="en-US" b="1" sz="2800" lang="en-US">
                <a:solidFill>
                  <a:srgbClr val="000000"/>
                </a:solidFill>
              </a:rPr>
              <a:t>c</a:t>
            </a:r>
            <a:r>
              <a:rPr altLang="en-US" b="1" sz="2800" lang="en-US">
                <a:solidFill>
                  <a:srgbClr val="000000"/>
                </a:solidFill>
              </a:rPr>
              <a:t>a</a:t>
            </a:r>
            <a:r>
              <a:rPr altLang="en-US" b="1" sz="2800" lang="en-US">
                <a:solidFill>
                  <a:srgbClr val="000000"/>
                </a:solidFill>
              </a:rPr>
              <a:t>t</a:t>
            </a:r>
            <a:r>
              <a:rPr altLang="en-US" b="1" sz="2800" lang="en-US">
                <a:solidFill>
                  <a:srgbClr val="000000"/>
                </a:solidFill>
              </a:rPr>
              <a:t>ion</a:t>
            </a:r>
            <a:r>
              <a:rPr altLang="en-US" b="1" sz="2800" lang="en-US">
                <a:solidFill>
                  <a:srgbClr val="000000"/>
                </a:solidFill>
              </a:rPr>
              <a:t>a</a:t>
            </a:r>
            <a:r>
              <a:rPr altLang="en-US" b="1" sz="2800" lang="en-US">
                <a:solidFill>
                  <a:srgbClr val="000000"/>
                </a:solidFill>
              </a:rPr>
              <a:t>l</a:t>
            </a:r>
            <a:r>
              <a:rPr altLang="en-US" b="1" sz="2800" lang="en-US">
                <a:solidFill>
                  <a:srgbClr val="000000"/>
                </a:solidFill>
              </a:rPr>
              <a:t> </a:t>
            </a:r>
            <a:r>
              <a:rPr altLang="en-US" b="1" sz="2800" lang="en-US">
                <a:solidFill>
                  <a:srgbClr val="000000"/>
                </a:solidFill>
              </a:rPr>
              <a:t>i</a:t>
            </a:r>
            <a:r>
              <a:rPr altLang="en-US" b="1" sz="2800" lang="en-US">
                <a:solidFill>
                  <a:srgbClr val="000000"/>
                </a:solidFill>
              </a:rPr>
              <a:t>nstitut</a:t>
            </a:r>
            <a:r>
              <a:rPr altLang="en-US" b="1" sz="2800" lang="en-US">
                <a:solidFill>
                  <a:srgbClr val="000000"/>
                </a:solidFill>
              </a:rPr>
              <a:t>ons </a:t>
            </a:r>
            <a:endParaRPr b="1" sz="2800" lang="en-IN">
              <a:solidFill>
                <a:srgbClr val="000000"/>
              </a:solidFill>
            </a:endParaRPr>
          </a:p>
          <a:p>
            <a:r>
              <a:rPr altLang="en-US" b="1" sz="2800" lang="en-IN">
                <a:solidFill>
                  <a:srgbClr val="000000"/>
                </a:solidFill>
              </a:rPr>
              <a:t>💫</a:t>
            </a:r>
            <a:r>
              <a:rPr altLang="en-US" b="1" sz="2800" lang="en-US">
                <a:solidFill>
                  <a:srgbClr val="000000"/>
                </a:solidFill>
              </a:rPr>
              <a:t> </a:t>
            </a:r>
            <a:r>
              <a:rPr altLang="en-US" b="1" sz="2800" lang="en-US">
                <a:solidFill>
                  <a:srgbClr val="000000"/>
                </a:solidFill>
              </a:rPr>
              <a:t>E</a:t>
            </a:r>
            <a:r>
              <a:rPr altLang="en-US" b="1" sz="2800" lang="en-US">
                <a:solidFill>
                  <a:srgbClr val="000000"/>
                </a:solidFill>
              </a:rPr>
              <a:t>m</a:t>
            </a:r>
            <a:r>
              <a:rPr altLang="en-US" b="1" sz="2800" lang="en-US">
                <a:solidFill>
                  <a:srgbClr val="000000"/>
                </a:solidFill>
              </a:rPr>
              <a:t>p</a:t>
            </a:r>
            <a:r>
              <a:rPr altLang="en-US" b="1" sz="2800" lang="en-US">
                <a:solidFill>
                  <a:srgbClr val="000000"/>
                </a:solidFill>
              </a:rPr>
              <a:t>l</a:t>
            </a:r>
            <a:r>
              <a:rPr altLang="en-US" b="1" sz="2800" lang="en-US">
                <a:solidFill>
                  <a:srgbClr val="000000"/>
                </a:solidFill>
              </a:rPr>
              <a:t>o</a:t>
            </a:r>
            <a:r>
              <a:rPr altLang="en-US" b="1" sz="2800" lang="en-US">
                <a:solidFill>
                  <a:srgbClr val="000000"/>
                </a:solidFill>
              </a:rPr>
              <a:t>y</a:t>
            </a:r>
            <a:r>
              <a:rPr altLang="en-US" b="1" sz="2800" lang="en-US">
                <a:solidFill>
                  <a:srgbClr val="000000"/>
                </a:solidFill>
              </a:rPr>
              <a:t>e</a:t>
            </a:r>
            <a:r>
              <a:rPr altLang="en-US" b="1" sz="2800" lang="en-US">
                <a:solidFill>
                  <a:srgbClr val="000000"/>
                </a:solidFill>
              </a:rPr>
              <a:t>r</a:t>
            </a:r>
            <a:r>
              <a:rPr altLang="en-US" b="1" sz="2800" lang="en-US">
                <a:solidFill>
                  <a:srgbClr val="000000"/>
                </a:solidFill>
              </a:rPr>
              <a:t>s</a:t>
            </a:r>
            <a:endParaRPr b="1" sz="2800" lang="en-IN">
              <a:solidFill>
                <a:srgbClr val="000000"/>
              </a:solidFill>
            </a:endParaRPr>
          </a:p>
        </p:txBody>
      </p:sp>
      <p:pic>
        <p:nvPicPr>
          <p:cNvPr id="2097165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901584" y="4606557"/>
            <a:ext cx="1060740" cy="2083678"/>
          </a:xfrm>
          <a:prstGeom prst="rect"/>
        </p:spPr>
      </p:pic>
      <p:pic>
        <p:nvPicPr>
          <p:cNvPr id="2097166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6929554" y="2181211"/>
            <a:ext cx="1658837" cy="2000614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695449"/>
            <a:ext cx="2356842" cy="2785600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673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lang="en-IN" spc="10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TOOLS AND TECHNIQUES</a:t>
            </a:r>
            <a:endParaRPr dirty="0" sz="3600" u="sng">
              <a:solidFill>
                <a:srgbClr val="FFC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  <p:pic>
        <p:nvPicPr>
          <p:cNvPr id="2097168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5" name=""/>
          <p:cNvSpPr txBox="1"/>
          <p:nvPr/>
        </p:nvSpPr>
        <p:spPr>
          <a:xfrm>
            <a:off x="2516929" y="2221229"/>
            <a:ext cx="4493470" cy="2415540"/>
          </a:xfrm>
          <a:prstGeom prst="rect"/>
        </p:spPr>
        <p:txBody>
          <a:bodyPr rtlCol="0" wrap="square">
            <a:spAutoFit/>
          </a:bodyPr>
          <a:p>
            <a:r>
              <a:rPr altLang="en-US" b="1" sz="1800" lang="en-IN">
                <a:solidFill>
                  <a:srgbClr val="000000"/>
                </a:solidFill>
              </a:rPr>
              <a:t>💫</a:t>
            </a:r>
            <a:r>
              <a:rPr b="1" sz="1800" i="0" lang="en-US">
                <a:solidFill>
                  <a:srgbClr val="000000"/>
                </a:solidFill>
              </a:rPr>
              <a:t>HTML-PAGES, SECTION</a:t>
            </a:r>
            <a:r>
              <a:rPr b="1" sz="1800" i="0" lang="en-US">
                <a:solidFill>
                  <a:srgbClr val="000000"/>
                </a:solidFill>
              </a:rPr>
              <a:t>S</a:t>
            </a:r>
            <a:endParaRPr b="1" sz="1600" i="0" lang="en-IN">
              <a:solidFill>
                <a:srgbClr val="000000"/>
              </a:solidFill>
            </a:endParaRPr>
          </a:p>
          <a:p>
            <a:endParaRPr b="1" sz="1600" i="0" lang="en-IN">
              <a:solidFill>
                <a:srgbClr val="000000"/>
              </a:solidFill>
            </a:endParaRPr>
          </a:p>
          <a:p>
            <a:r>
              <a:rPr altLang="en-US" b="1" sz="1800" i="0" lang="en-IN">
                <a:solidFill>
                  <a:srgbClr val="000000"/>
                </a:solidFill>
              </a:rPr>
              <a:t>💫</a:t>
            </a:r>
            <a:r>
              <a:rPr b="1" sz="1800" i="0" lang="en-US">
                <a:solidFill>
                  <a:srgbClr val="000000"/>
                </a:solidFill>
              </a:rPr>
              <a:t>CSS-LAYOUT, COLORS, FONT</a:t>
            </a:r>
            <a:endParaRPr b="1" sz="1600" i="0" lang="en-IN">
              <a:solidFill>
                <a:srgbClr val="000000"/>
              </a:solidFill>
            </a:endParaRPr>
          </a:p>
          <a:p>
            <a:endParaRPr b="1" sz="1600" i="0" lang="en-IN">
              <a:solidFill>
                <a:srgbClr val="000000"/>
              </a:solidFill>
            </a:endParaRPr>
          </a:p>
          <a:p>
            <a:r>
              <a:rPr altLang="en-US" b="1" sz="1800" i="0" lang="en-IN">
                <a:solidFill>
                  <a:srgbClr val="000000"/>
                </a:solidFill>
              </a:rPr>
              <a:t>💫</a:t>
            </a:r>
            <a:r>
              <a:rPr b="1" sz="1800" i="0" lang="en-US">
                <a:solidFill>
                  <a:srgbClr val="000000"/>
                </a:solidFill>
              </a:rPr>
              <a:t>JAVASCRIPT-INTERACTIVE </a:t>
            </a:r>
            <a:endParaRPr b="1" sz="1600" i="0" lang="en-IN">
              <a:solidFill>
                <a:srgbClr val="000000"/>
              </a:solidFill>
            </a:endParaRPr>
          </a:p>
          <a:p>
            <a:r>
              <a:rPr b="1" sz="1800" i="0" lang="en-US">
                <a:solidFill>
                  <a:srgbClr val="000000"/>
                </a:solidFill>
              </a:rPr>
              <a:t>NAVIGATION, FORM</a:t>
            </a:r>
            <a:r>
              <a:rPr b="1" sz="1800" i="0" lang="en-US">
                <a:solidFill>
                  <a:srgbClr val="000000"/>
                </a:solidFill>
              </a:rPr>
              <a:t> </a:t>
            </a:r>
            <a:r>
              <a:rPr b="1" sz="1800" i="0" lang="en-US">
                <a:solidFill>
                  <a:srgbClr val="000000"/>
                </a:solidFill>
              </a:rPr>
              <a:t>V</a:t>
            </a:r>
            <a:r>
              <a:rPr b="1" sz="1800" i="0" lang="en-US">
                <a:solidFill>
                  <a:srgbClr val="000000"/>
                </a:solidFill>
              </a:rPr>
              <a:t>A</a:t>
            </a:r>
            <a:r>
              <a:rPr b="1" sz="1800" i="0" lang="en-US">
                <a:solidFill>
                  <a:srgbClr val="000000"/>
                </a:solidFill>
              </a:rPr>
              <a:t>L</a:t>
            </a:r>
            <a:r>
              <a:rPr b="1" sz="1800" i="0" lang="en-US">
                <a:solidFill>
                  <a:srgbClr val="000000"/>
                </a:solidFill>
              </a:rPr>
              <a:t>I</a:t>
            </a:r>
            <a:r>
              <a:rPr b="1" sz="1800" i="0" lang="en-US">
                <a:solidFill>
                  <a:srgbClr val="000000"/>
                </a:solidFill>
              </a:rPr>
              <a:t>DATION </a:t>
            </a:r>
            <a:endParaRPr b="1" sz="1600" i="0" lang="en-IN">
              <a:solidFill>
                <a:srgbClr val="000000"/>
              </a:solidFill>
            </a:endParaRPr>
          </a:p>
          <a:p>
            <a:endParaRPr b="1" sz="1600" i="0" lang="en-IN">
              <a:solidFill>
                <a:srgbClr val="000000"/>
              </a:solidFill>
            </a:endParaRPr>
          </a:p>
          <a:p>
            <a:r>
              <a:rPr altLang="en-US" b="1" sz="1800" i="0" lang="en-IN">
                <a:solidFill>
                  <a:srgbClr val="000000"/>
                </a:solidFill>
              </a:rPr>
              <a:t>💫</a:t>
            </a:r>
            <a:r>
              <a:rPr b="1" sz="1800" i="0" lang="en-US">
                <a:solidFill>
                  <a:srgbClr val="000000"/>
                </a:solidFill>
              </a:rPr>
              <a:t>VS CODE-IMPLEMENTATION CODE EDITOR, GITHUB CODEPEN</a:t>
            </a:r>
            <a:endParaRPr b="1" sz="2800" i="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8" name="object 8"/>
          <p:cNvSpPr txBox="1"/>
          <p:nvPr/>
        </p:nvSpPr>
        <p:spPr>
          <a:xfrm>
            <a:off x="739775" y="291147"/>
            <a:ext cx="8794750" cy="673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400" lang="en-IN" spc="15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rebuchet MS"/>
                <a:cs typeface="Trebuchet MS"/>
              </a:rPr>
              <a:t>POTFOLIO DESIGN AND LAYOUT</a:t>
            </a:r>
            <a:endParaRPr b="1" dirty="0" sz="4000" u="sng">
              <a:solidFill>
                <a:srgbClr val="FFC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Trebuchet MS"/>
              <a:cs typeface="Trebuchet MS"/>
            </a:endParaRPr>
          </a:p>
        </p:txBody>
      </p:sp>
      <p:sp>
        <p:nvSpPr>
          <p:cNvPr id="1048669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0" name=""/>
          <p:cNvSpPr txBox="1"/>
          <p:nvPr/>
        </p:nvSpPr>
        <p:spPr>
          <a:xfrm>
            <a:off x="739775" y="1536857"/>
            <a:ext cx="8521323" cy="43586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en-US" sz="2400" lang="en-IN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alibri"/>
              </a:rPr>
              <a:t>💫</a:t>
            </a:r>
            <a:r>
              <a:rPr altLang="en-US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alibri"/>
              </a:rPr>
              <a:t> </a:t>
            </a:r>
            <a:r>
              <a:rPr altLang="en-US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alibri"/>
              </a:rPr>
              <a:t>S</a:t>
            </a:r>
            <a:r>
              <a:rPr altLang="en-US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alibri"/>
              </a:rPr>
              <a:t>e</a:t>
            </a:r>
            <a:r>
              <a:rPr altLang="en-US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alibri"/>
              </a:rPr>
              <a:t>c</a:t>
            </a:r>
            <a:r>
              <a:rPr altLang="en-US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alibri"/>
              </a:rPr>
              <a:t>t</a:t>
            </a:r>
            <a:r>
              <a:rPr altLang="en-US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alibri"/>
              </a:rPr>
              <a:t>i</a:t>
            </a:r>
            <a:r>
              <a:rPr altLang="en-US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alibri"/>
              </a:rPr>
              <a:t>o</a:t>
            </a:r>
            <a:r>
              <a:rPr altLang="en-US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alibri"/>
              </a:rPr>
              <a:t>n</a:t>
            </a:r>
            <a:r>
              <a:rPr altLang="en-US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alibri"/>
              </a:rPr>
              <a:t>:</a:t>
            </a:r>
            <a:r>
              <a:rPr altLang="en-US" sz="2000" lang="en-US">
                <a:solidFill>
                  <a:srgbClr val="000000"/>
                </a:solidFill>
                <a:effectLst/>
                <a:latin typeface="Calibri"/>
              </a:rPr>
              <a:t> </a:t>
            </a:r>
            <a:r>
              <a:rPr altLang="en-US" sz="2000" lang="en-US">
                <a:solidFill>
                  <a:srgbClr val="000000"/>
                </a:solidFill>
                <a:effectLst/>
                <a:latin typeface="Calibri"/>
              </a:rPr>
              <a:t>U</a:t>
            </a:r>
            <a:r>
              <a:rPr altLang="en-US" sz="2000" lang="en-US">
                <a:solidFill>
                  <a:srgbClr val="000000"/>
                </a:solidFill>
                <a:effectLst/>
                <a:latin typeface="Calibri"/>
              </a:rPr>
              <a:t>s</a:t>
            </a:r>
            <a:r>
              <a:rPr altLang="en-US" sz="2000" lang="en-US">
                <a:solidFill>
                  <a:srgbClr val="000000"/>
                </a:solidFill>
                <a:effectLst/>
                <a:latin typeface="Calibri"/>
              </a:rPr>
              <a:t>e</a:t>
            </a:r>
            <a:r>
              <a:rPr altLang="en-US" sz="2000" lang="en-US">
                <a:solidFill>
                  <a:srgbClr val="000000"/>
                </a:solidFill>
                <a:effectLst/>
                <a:latin typeface="Calibri"/>
              </a:rPr>
              <a:t> </a:t>
            </a:r>
            <a:r>
              <a:rPr altLang="en-US" sz="2000" lang="en-US">
                <a:solidFill>
                  <a:srgbClr val="000000"/>
                </a:solidFill>
                <a:effectLst/>
                <a:latin typeface="Calibri"/>
              </a:rPr>
              <a:t>s</a:t>
            </a:r>
            <a:r>
              <a:rPr altLang="en-US" sz="2000" lang="en-US">
                <a:solidFill>
                  <a:srgbClr val="000000"/>
                </a:solidFill>
                <a:latin typeface="Calibri"/>
              </a:rPr>
              <a:t>ections to logically group and organize your portfolio's content for easy navigation.</a:t>
            </a:r>
            <a:endParaRPr sz="1800" lang="en-IN">
              <a:solidFill>
                <a:srgbClr val="000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  <a:p>
            <a:r>
              <a:rPr altLang="en-US" sz="2400" lang="en-IN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alibri"/>
              </a:rPr>
              <a:t>💫</a:t>
            </a:r>
            <a:r>
              <a:rPr altLang="en-US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alibri"/>
              </a:rPr>
              <a:t> </a:t>
            </a:r>
            <a:r>
              <a:rPr altLang="en-US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alibri"/>
              </a:rPr>
              <a:t>Home:</a:t>
            </a:r>
            <a:r>
              <a:rPr altLang="en-US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alibri"/>
              </a:rPr>
              <a:t> </a:t>
            </a:r>
            <a:r>
              <a:rPr altLang="en-US" sz="2000" lang="en-US">
                <a:solidFill>
                  <a:srgbClr val="000000"/>
                </a:solidFill>
                <a:latin typeface="Calibri"/>
              </a:rPr>
              <a:t>A landing page that provides a brief introduction and overview of your portfolio.</a:t>
            </a:r>
            <a:endParaRPr sz="1800" lang="en-IN">
              <a:solidFill>
                <a:srgbClr val="000000"/>
              </a:solidFill>
            </a:endParaRPr>
          </a:p>
          <a:p>
            <a:r>
              <a:rPr altLang="en-US" sz="2400" lang="en-IN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alibri"/>
              </a:rPr>
              <a:t>💫</a:t>
            </a:r>
            <a:r>
              <a:rPr altLang="en-US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alibri"/>
              </a:rPr>
              <a:t> </a:t>
            </a:r>
            <a:r>
              <a:rPr altLang="en-US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alibri"/>
              </a:rPr>
              <a:t>Projects:</a:t>
            </a:r>
            <a:r>
              <a:rPr altLang="en-US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alibri"/>
              </a:rPr>
              <a:t> </a:t>
            </a:r>
            <a:r>
              <a:rPr altLang="en-US" sz="2000" lang="en-US">
                <a:solidFill>
                  <a:srgbClr val="000000"/>
                </a:solidFill>
                <a:latin typeface="Calibri"/>
              </a:rPr>
              <a:t>S</a:t>
            </a:r>
            <a:r>
              <a:rPr altLang="en-US" sz="2000" lang="en-US">
                <a:solidFill>
                  <a:srgbClr val="000000"/>
                </a:solidFill>
                <a:latin typeface="Calibri"/>
              </a:rPr>
              <a:t>howcase your best work through case studies, highlighting your skills and process.</a:t>
            </a:r>
            <a:endParaRPr sz="1800" lang="en-IN">
              <a:solidFill>
                <a:srgbClr val="000000"/>
              </a:solidFill>
            </a:endParaRPr>
          </a:p>
          <a:p>
            <a:r>
              <a:rPr altLang="en-US" sz="2400" lang="en-IN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alibri"/>
              </a:rPr>
              <a:t>💫</a:t>
            </a:r>
            <a:r>
              <a:rPr altLang="en-US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alibri"/>
              </a:rPr>
              <a:t> </a:t>
            </a:r>
            <a:r>
              <a:rPr altLang="en-US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alibri"/>
              </a:rPr>
              <a:t>Skills:</a:t>
            </a:r>
            <a:r>
              <a:rPr altLang="en-US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alibri"/>
              </a:rPr>
              <a:t> </a:t>
            </a:r>
            <a:r>
              <a:rPr altLang="en-US" sz="2000" lang="en-US">
                <a:solidFill>
                  <a:srgbClr val="000000"/>
                </a:solidFill>
                <a:latin typeface="Calibri"/>
              </a:rPr>
              <a:t>L</a:t>
            </a:r>
            <a:r>
              <a:rPr altLang="en-US" sz="2000" lang="en-US">
                <a:solidFill>
                  <a:srgbClr val="000000"/>
                </a:solidFill>
                <a:latin typeface="Calibri"/>
              </a:rPr>
              <a:t>i</a:t>
            </a:r>
            <a:r>
              <a:rPr altLang="en-US" sz="2000" lang="en-US">
                <a:solidFill>
                  <a:srgbClr val="000000"/>
                </a:solidFill>
                <a:latin typeface="Calibri"/>
              </a:rPr>
              <a:t>s</a:t>
            </a:r>
            <a:r>
              <a:rPr altLang="en-US" sz="2000" lang="en-US">
                <a:solidFill>
                  <a:srgbClr val="000000"/>
                </a:solidFill>
                <a:latin typeface="Calibri"/>
              </a:rPr>
              <a:t>t</a:t>
            </a:r>
            <a:r>
              <a:rPr altLang="en-US" sz="2000" lang="en-US">
                <a:solidFill>
                  <a:srgbClr val="000000"/>
                </a:solidFill>
                <a:latin typeface="Calibri"/>
              </a:rPr>
              <a:t> </a:t>
            </a:r>
            <a:r>
              <a:rPr altLang="en-US" sz="2000" lang="en-US">
                <a:solidFill>
                  <a:srgbClr val="000000"/>
                </a:solidFill>
                <a:latin typeface="Calibri"/>
              </a:rPr>
              <a:t>and detail the abilities and expertise you possess relevant to your field.</a:t>
            </a:r>
            <a:endParaRPr sz="1800" lang="en-IN">
              <a:solidFill>
                <a:srgbClr val="000000"/>
              </a:solidFill>
            </a:endParaRPr>
          </a:p>
          <a:p>
            <a:r>
              <a:rPr altLang="en-US" sz="2400" lang="en-IN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alibri"/>
              </a:rPr>
              <a:t>💫</a:t>
            </a:r>
            <a:r>
              <a:rPr altLang="en-US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alibri"/>
              </a:rPr>
              <a:t> </a:t>
            </a:r>
            <a:r>
              <a:rPr altLang="en-US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alibri"/>
              </a:rPr>
              <a:t>Contact:</a:t>
            </a:r>
            <a:r>
              <a:rPr altLang="en-US" sz="2000" lang="en-US">
                <a:solidFill>
                  <a:srgbClr val="000000"/>
                </a:solidFill>
                <a:latin typeface="Calibri"/>
              </a:rPr>
              <a:t> </a:t>
            </a:r>
            <a:r>
              <a:rPr altLang="en-US" sz="2000" lang="en-US">
                <a:solidFill>
                  <a:srgbClr val="000000"/>
                </a:solidFill>
                <a:latin typeface="Calibri"/>
              </a:rPr>
              <a:t>P</a:t>
            </a:r>
            <a:r>
              <a:rPr altLang="en-US" sz="2000" lang="en-US">
                <a:solidFill>
                  <a:srgbClr val="000000"/>
                </a:solidFill>
                <a:latin typeface="Calibri"/>
              </a:rPr>
              <a:t>r</a:t>
            </a:r>
            <a:r>
              <a:rPr altLang="en-US" sz="2000" lang="en-US">
                <a:solidFill>
                  <a:srgbClr val="000000"/>
                </a:solidFill>
                <a:latin typeface="Calibri"/>
              </a:rPr>
              <a:t>ovide clear and easy ways for visitors to reach you, such as an email or social media links.</a:t>
            </a:r>
            <a:endParaRPr sz="1800" lang="en-IN">
              <a:solidFill>
                <a:srgbClr val="000000"/>
              </a:solidFill>
            </a:endParaRPr>
          </a:p>
          <a:p>
            <a:r>
              <a:rPr altLang="en-US" sz="2400" lang="en-IN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alibri"/>
              </a:rPr>
              <a:t>💫</a:t>
            </a:r>
            <a:r>
              <a:rPr altLang="en-US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alibri"/>
              </a:rPr>
              <a:t> </a:t>
            </a:r>
            <a:r>
              <a:rPr altLang="en-US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alibri"/>
              </a:rPr>
              <a:t>Mobile/Desktop/Tablet:</a:t>
            </a:r>
            <a:r>
              <a:rPr altLang="en-US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alibri"/>
              </a:rPr>
              <a:t> </a:t>
            </a:r>
            <a:r>
              <a:rPr altLang="en-US" sz="2000" lang="en-US">
                <a:solidFill>
                  <a:srgbClr val="000000"/>
                </a:solidFill>
                <a:latin typeface="Calibri"/>
              </a:rPr>
              <a:t>D</a:t>
            </a:r>
            <a:r>
              <a:rPr altLang="en-US" sz="2000" lang="en-US">
                <a:solidFill>
                  <a:srgbClr val="000000"/>
                </a:solidFill>
                <a:latin typeface="Calibri"/>
              </a:rPr>
              <a:t>e</a:t>
            </a:r>
            <a:r>
              <a:rPr altLang="en-US" sz="2000" lang="en-US">
                <a:solidFill>
                  <a:srgbClr val="000000"/>
                </a:solidFill>
                <a:latin typeface="Calibri"/>
              </a:rPr>
              <a:t>sign your portfolio with a responsive layout that adapts seamlessly and functions well across all screen sizes and devices.</a:t>
            </a:r>
            <a:endParaRPr sz="1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>
          <a:xfrm>
            <a:off x="400605" y="452673"/>
            <a:ext cx="10681335" cy="723901"/>
          </a:xfrm>
        </p:spPr>
        <p:txBody>
          <a:bodyPr/>
          <a:p>
            <a:r>
              <a:rPr dirty="0" lang="en-IN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FEATURES AND FUNCTIONALITY</a:t>
            </a:r>
            <a:endParaRPr dirty="0" lang="en-IN" u="sng">
              <a:solidFill>
                <a:srgbClr val="FFC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  <p:sp>
        <p:nvSpPr>
          <p:cNvPr id="1048672" name=""/>
          <p:cNvSpPr txBox="1"/>
          <p:nvPr/>
        </p:nvSpPr>
        <p:spPr>
          <a:xfrm>
            <a:off x="400605" y="1318260"/>
            <a:ext cx="7791976" cy="5539740"/>
          </a:xfrm>
          <a:prstGeom prst="rect"/>
        </p:spPr>
        <p:txBody>
          <a:bodyPr rtlCol="0" wrap="square">
            <a:spAutoFit/>
          </a:bodyPr>
          <a:p>
            <a:r>
              <a:rPr altLang="en-US" b="1" sz="2800" lang="en-IN">
                <a:solidFill>
                  <a:srgbClr val="000000"/>
                </a:solidFill>
              </a:rPr>
              <a:t>💫</a:t>
            </a:r>
            <a:r>
              <a:rPr b="1" sz="2800" lang="en-US">
                <a:solidFill>
                  <a:srgbClr val="000000"/>
                </a:solidFill>
              </a:rPr>
              <a:t>Navigation BAR with smooth scrolling</a:t>
            </a:r>
            <a:endParaRPr b="1" sz="2800" lang="en-IN">
              <a:solidFill>
                <a:srgbClr val="000000"/>
              </a:solidFill>
            </a:endParaRPr>
          </a:p>
          <a:p>
            <a:endParaRPr b="1" sz="2800" lang="en-IN">
              <a:solidFill>
                <a:srgbClr val="000000"/>
              </a:solidFill>
            </a:endParaRPr>
          </a:p>
          <a:p>
            <a:r>
              <a:rPr altLang="en-US" b="1" sz="2800" lang="en-IN">
                <a:solidFill>
                  <a:srgbClr val="000000"/>
                </a:solidFill>
              </a:rPr>
              <a:t>💫</a:t>
            </a:r>
            <a:r>
              <a:rPr b="1" sz="2800" lang="en-US">
                <a:solidFill>
                  <a:srgbClr val="000000"/>
                </a:solidFill>
              </a:rPr>
              <a:t>Image Details/Hyperlinks</a:t>
            </a:r>
            <a:endParaRPr b="1" sz="2800" lang="en-IN">
              <a:solidFill>
                <a:srgbClr val="000000"/>
              </a:solidFill>
            </a:endParaRPr>
          </a:p>
          <a:p>
            <a:endParaRPr b="1" sz="2800" lang="en-IN">
              <a:solidFill>
                <a:srgbClr val="000000"/>
              </a:solidFill>
            </a:endParaRPr>
          </a:p>
          <a:p>
            <a:r>
              <a:rPr altLang="en-US" b="1" sz="2800" lang="en-IN">
                <a:solidFill>
                  <a:srgbClr val="000000"/>
                </a:solidFill>
              </a:rPr>
              <a:t>💫</a:t>
            </a:r>
            <a:r>
              <a:rPr b="1" sz="2800" lang="en-US">
                <a:solidFill>
                  <a:srgbClr val="000000"/>
                </a:solidFill>
              </a:rPr>
              <a:t>Interactive elements-Animations, Hover e</a:t>
            </a:r>
            <a:r>
              <a:rPr b="1" sz="2800" lang="en-US">
                <a:solidFill>
                  <a:srgbClr val="000000"/>
                </a:solidFill>
              </a:rPr>
              <a:t>f</a:t>
            </a:r>
            <a:r>
              <a:rPr b="1" sz="2800" lang="en-US">
                <a:solidFill>
                  <a:srgbClr val="000000"/>
                </a:solidFill>
              </a:rPr>
              <a:t>f</a:t>
            </a:r>
            <a:r>
              <a:rPr b="1" sz="2800" lang="en-US">
                <a:solidFill>
                  <a:srgbClr val="000000"/>
                </a:solidFill>
              </a:rPr>
              <a:t>o</a:t>
            </a:r>
            <a:r>
              <a:rPr b="1" sz="2800" lang="en-US">
                <a:solidFill>
                  <a:srgbClr val="000000"/>
                </a:solidFill>
              </a:rPr>
              <a:t>rts</a:t>
            </a:r>
            <a:r>
              <a:rPr b="1" sz="2800" lang="en-US">
                <a:solidFill>
                  <a:srgbClr val="000000"/>
                </a:solidFill>
              </a:rPr>
              <a:t>,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b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c</a:t>
            </a:r>
            <a:r>
              <a:rPr b="1" sz="2800" lang="en-US">
                <a:solidFill>
                  <a:srgbClr val="000000"/>
                </a:solidFill>
              </a:rPr>
              <a:t>k</a:t>
            </a:r>
            <a:r>
              <a:rPr b="1" sz="2800" lang="en-US">
                <a:solidFill>
                  <a:srgbClr val="000000"/>
                </a:solidFill>
              </a:rPr>
              <a:t>ground </a:t>
            </a:r>
            <a:endParaRPr b="1" sz="2800" lang="en-IN">
              <a:solidFill>
                <a:srgbClr val="000000"/>
              </a:solidFill>
            </a:endParaRPr>
          </a:p>
          <a:p>
            <a:endParaRPr b="1" sz="2800" lang="en-IN">
              <a:solidFill>
                <a:srgbClr val="000000"/>
              </a:solidFill>
            </a:endParaRPr>
          </a:p>
          <a:p>
            <a:r>
              <a:rPr altLang="en-US" b="1" sz="2800" lang="en-IN">
                <a:solidFill>
                  <a:srgbClr val="000000"/>
                </a:solidFill>
              </a:rPr>
              <a:t>💫</a:t>
            </a:r>
            <a:r>
              <a:rPr altLang="en-US" b="1" sz="2800" lang="en-US">
                <a:solidFill>
                  <a:srgbClr val="000000"/>
                </a:solidFill>
              </a:rPr>
              <a:t>C</a:t>
            </a:r>
            <a:r>
              <a:rPr b="1" sz="2800" lang="en-US">
                <a:solidFill>
                  <a:srgbClr val="000000"/>
                </a:solidFill>
              </a:rPr>
              <a:t>olour change</a:t>
            </a:r>
            <a:endParaRPr b="1" sz="2800" lang="en-IN">
              <a:solidFill>
                <a:srgbClr val="000000"/>
              </a:solidFill>
            </a:endParaRPr>
          </a:p>
          <a:p>
            <a:endParaRPr b="1" sz="2800" lang="en-IN">
              <a:solidFill>
                <a:srgbClr val="000000"/>
              </a:solidFill>
            </a:endParaRPr>
          </a:p>
          <a:p>
            <a:r>
              <a:rPr altLang="en-US" b="1" sz="2800" lang="en-IN">
                <a:solidFill>
                  <a:srgbClr val="000000"/>
                </a:solidFill>
              </a:rPr>
              <a:t>💫</a:t>
            </a:r>
            <a:r>
              <a:rPr b="1" sz="2800" lang="en-US">
                <a:solidFill>
                  <a:srgbClr val="000000"/>
                </a:solidFill>
              </a:rPr>
              <a:t>Contact Form validation</a:t>
            </a:r>
            <a:endParaRPr b="1" sz="2800" lang="en-IN">
              <a:solidFill>
                <a:srgbClr val="000000"/>
              </a:solidFill>
            </a:endParaRPr>
          </a:p>
          <a:p>
            <a:endParaRPr b="1" sz="2800" lang="en-IN">
              <a:solidFill>
                <a:srgbClr val="000000"/>
              </a:solidFill>
            </a:endParaRPr>
          </a:p>
          <a:p>
            <a:r>
              <a:rPr altLang="en-US" b="1" sz="2800" lang="en-IN">
                <a:solidFill>
                  <a:srgbClr val="000000"/>
                </a:solidFill>
              </a:rPr>
              <a:t>💫</a:t>
            </a:r>
            <a:r>
              <a:rPr b="1" sz="2800" lang="en-US">
                <a:solidFill>
                  <a:srgbClr val="000000"/>
                </a:solidFill>
              </a:rPr>
              <a:t>Responsive design for differ</a:t>
            </a:r>
            <a:r>
              <a:rPr b="1" sz="2800" lang="en-US">
                <a:solidFill>
                  <a:srgbClr val="000000"/>
                </a:solidFill>
              </a:rPr>
              <a:t>e</a:t>
            </a:r>
            <a:r>
              <a:rPr b="1" sz="2800" lang="en-US">
                <a:solidFill>
                  <a:srgbClr val="000000"/>
                </a:solidFill>
              </a:rPr>
              <a:t>n</a:t>
            </a:r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devices</a:t>
            </a:r>
            <a:endParaRPr b="1"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  <p:pic>
        <p:nvPicPr>
          <p:cNvPr id="2097170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t="6942" b="6942"/>
          <a:stretch>
            <a:fillRect/>
          </a:stretch>
        </p:blipFill>
        <p:spPr>
          <a:xfrm rot="0">
            <a:off x="7229184" y="2973097"/>
            <a:ext cx="2279987" cy="2282286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2024-03-25T01:07:22Z</dcterms:created>
  <dcterms:modified xsi:type="dcterms:W3CDTF">2025-08-23T05:45:42Z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3d340361c71640b0806528c2d75c4d6a</vt:lpwstr>
  </property>
</Properties>
</file>