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3075304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S</a:t>
            </a:r>
            <a:r>
              <a:rPr altLang="en-IN" dirty="0" sz="2400" lang="en-US"/>
              <a:t>.</a:t>
            </a:r>
            <a:r>
              <a:rPr altLang="en-IN" dirty="0" sz="2400" lang="en-US"/>
              <a:t>J</a:t>
            </a:r>
            <a:r>
              <a:rPr altLang="en-IN" dirty="0" sz="2400" lang="en-US"/>
              <a:t>a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d</a:t>
            </a:r>
            <a:r>
              <a:rPr altLang="en-IN" dirty="0" sz="2400" lang="en-US"/>
              <a:t>e</a:t>
            </a:r>
            <a:r>
              <a:rPr altLang="en-IN" dirty="0" sz="2400" lang="en-US"/>
              <a:t>e</a:t>
            </a:r>
            <a:r>
              <a:rPr altLang="en-IN" dirty="0" sz="2400" lang="en-US"/>
              <a:t>s</a:t>
            </a:r>
            <a:r>
              <a:rPr altLang="en-IN" dirty="0" sz="2400" lang="en-US"/>
              <a:t>h</a:t>
            </a:r>
            <a:endParaRPr altLang="en-US" lang="zh-CN"/>
          </a:p>
          <a:p>
            <a:r>
              <a:rPr dirty="0" sz="2400" lang="en-US"/>
              <a:t>REGISTER NO AND NMID</a:t>
            </a:r>
            <a:r>
              <a:rPr altLang="en-IN" dirty="0" sz="2400" lang="en-US"/>
              <a:t>:</a:t>
            </a:r>
            <a:r>
              <a:rPr altLang="en-IN"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6</a:t>
            </a:r>
            <a:r>
              <a:rPr dirty="0" sz="2400" lang="en-US"/>
              <a:t>/</a:t>
            </a:r>
            <a:r>
              <a:rPr dirty="0" sz="2400" lang="en-US"/>
              <a:t>asunm1112401111058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6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Computer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y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ernment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ersity</a:t>
            </a:r>
            <a:r>
              <a:rPr dirty="0" sz="2400" lang="en-US"/>
              <a:t> </a:t>
            </a:r>
            <a:r>
              <a:rPr dirty="0" sz="2400" lang="en-US"/>
              <a:t>of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9071" r="-35" b="32942"/>
          <a:stretch>
            <a:fillRect/>
          </a:stretch>
        </p:blipFill>
        <p:spPr>
          <a:xfrm>
            <a:off x="3081908" y="1596865"/>
            <a:ext cx="3014092" cy="399430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879521" y="2019299"/>
            <a:ext cx="4572000" cy="3863341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portfolio website provides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with a strong digital identity. It demonstrates both technical skills and professional achievements, helping recruiters, institutions, and peers quickly evaluate his profile.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object 7"/>
          <p:cNvSpPr txBox="1">
            <a:spLocks noGrp="1"/>
          </p:cNvSpPr>
          <p:nvPr/>
        </p:nvSpPr>
        <p:spPr>
          <a:xfrm>
            <a:off x="986675" y="3090147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0" sz="32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F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W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>D</a:t>
            </a:r>
            <a:endParaRPr dirty="0" spc="1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834072" y="1510873"/>
            <a:ext cx="4572000" cy="4282439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Traditional resumes often fail to demonstrate creativity, verified certifications, and interactive skills. Students and job seekers need a professional digital presence to showcase their talents effectively to recruiters and institutions.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739774" y="1727834"/>
            <a:ext cx="4572000" cy="47015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project is a personal portfolio website for 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altLang="en-IN" sz="2800" lang="en-US">
                <a:solidFill>
                  <a:srgbClr val="000000"/>
                </a:solidFill>
              </a:rPr>
              <a:t>J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IN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IN">
                <a:solidFill>
                  <a:srgbClr val="000000"/>
                </a:solidFill>
              </a:rPr>
              <a:t>BSc Computer Science student at L.N.G College. It highlights his academic background, technical skills, IBM certifications, and contact details in a modern, responsive, and visually appealing format.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723899" y="1497330"/>
            <a:ext cx="4572000" cy="4701539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Recruiters &amp; Employers To evaluate skills and certifications.
Academic Institutions To assess academic and professional growth.
Peers &amp; Tech Community For networking and collaboration.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153726" y="1695450"/>
            <a:ext cx="4572000" cy="51206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Frontend: HTML5, CSS3
Styling &amp; Effects: CSS Animations, Gradients, Transitions
Responsive Design: Media Queries (for mobile &amp; tablet views)
Hosting: GitHub Pages / Netlify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739775" y="920165"/>
            <a:ext cx="7012142" cy="63779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Header: Animated profile initials, name, and title.
About Me: Short biography with career focus.
Skills Section: Grid-based cards for Web Development, Al, Programming. and Communication.
Certifications: IBM digital badges with verification links.
Footer: Contact details (Email, College, Course) with an elegant design.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607885" y="757247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607885" y="1880295"/>
            <a:ext cx="6958539" cy="4701539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Fully responsive design across devices.
Animated gradient background &amp; hover effects.
Interactive skills and certification cards.
Direct verification links for IBM certifications.
Smooth Ul with a professional dark theme.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2025-09-04T06:24:48Z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cc9e34dfee8f4018a3cd01682a45b326</vt:lpwstr>
  </property>
</Properties>
</file>