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17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21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6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0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8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6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08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1CD1-B446-4A26-973E-C4FF4BB90045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847D-D7C0-4CC2-BB24-300E664D6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7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56 15"/>
          <p:cNvGrpSpPr/>
          <p:nvPr/>
        </p:nvGrpSpPr>
        <p:grpSpPr>
          <a:xfrm>
            <a:off x="783105" y="225378"/>
            <a:ext cx="4317813" cy="3238360"/>
            <a:chOff x="783105" y="225378"/>
            <a:chExt cx="4317813" cy="3238360"/>
          </a:xfrm>
        </p:grpSpPr>
        <p:grpSp>
          <p:nvGrpSpPr>
            <p:cNvPr id="7" name="群組 6"/>
            <p:cNvGrpSpPr/>
            <p:nvPr/>
          </p:nvGrpSpPr>
          <p:grpSpPr>
            <a:xfrm>
              <a:off x="783105" y="225378"/>
              <a:ext cx="4317813" cy="3238360"/>
              <a:chOff x="3311152" y="1605943"/>
              <a:chExt cx="4317813" cy="3238360"/>
            </a:xfrm>
          </p:grpSpPr>
          <p:pic>
            <p:nvPicPr>
              <p:cNvPr id="1026" name="Picture 2" descr="ãäººãçåçæå°çµæ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1152" y="1605943"/>
                <a:ext cx="4317813" cy="323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3"/>
              <a:srcRect r="50889"/>
              <a:stretch/>
            </p:blipFill>
            <p:spPr>
              <a:xfrm rot="710508">
                <a:off x="5082989" y="2752165"/>
                <a:ext cx="595654" cy="824752"/>
              </a:xfrm>
              <a:prstGeom prst="rect">
                <a:avLst/>
              </a:prstGeom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5756929" y="2699824"/>
                <a:ext cx="1370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MEMU </a:t>
                </a:r>
              </a:p>
              <a:p>
                <a:r>
                  <a:rPr lang="en-US" altLang="zh-TW" dirty="0" smtClean="0"/>
                  <a:t>In VR world</a:t>
                </a:r>
                <a:endParaRPr lang="zh-TW" altLang="en-US" dirty="0"/>
              </a:p>
            </p:txBody>
          </p:sp>
        </p:grpSp>
        <p:pic>
          <p:nvPicPr>
            <p:cNvPr id="20" name="Picture 8" descr="ãhmd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338" b="87276" l="7947" r="88477">
                          <a14:backgroundMark x1="76954" y1="15706" x2="56159" y2="21074"/>
                          <a14:backgroundMark x1="47417" y1="20080" x2="53775" y2="30219"/>
                          <a14:backgroundMark x1="85430" y1="22465" x2="81325" y2="27634"/>
                          <a14:backgroundMark x1="29934" y1="25646" x2="42517" y2="254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2" t="6643" r="10794" b="10561"/>
            <a:stretch/>
          </p:blipFill>
          <p:spPr bwMode="auto">
            <a:xfrm rot="21392243" flipH="1">
              <a:off x="1313965" y="685251"/>
              <a:ext cx="1157771" cy="79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56 23"/>
          <p:cNvGrpSpPr/>
          <p:nvPr/>
        </p:nvGrpSpPr>
        <p:grpSpPr>
          <a:xfrm>
            <a:off x="5473513" y="2627141"/>
            <a:ext cx="5237513" cy="4387664"/>
            <a:chOff x="5473513" y="2627141"/>
            <a:chExt cx="5237513" cy="4387664"/>
          </a:xfrm>
        </p:grpSpPr>
        <p:pic>
          <p:nvPicPr>
            <p:cNvPr id="1030" name="Picture 6" descr="ãtableãçåçæå°çµæ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513" y="2627141"/>
              <a:ext cx="4387664" cy="4387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群組 13"/>
            <p:cNvGrpSpPr/>
            <p:nvPr/>
          </p:nvGrpSpPr>
          <p:grpSpPr>
            <a:xfrm flipH="1">
              <a:off x="7008186" y="3519845"/>
              <a:ext cx="2262740" cy="1913624"/>
              <a:chOff x="7104042" y="3517972"/>
              <a:chExt cx="2262740" cy="1913624"/>
            </a:xfrm>
          </p:grpSpPr>
          <p:pic>
            <p:nvPicPr>
              <p:cNvPr id="12" name="Picture 2" descr="ãäººãçåçæå°çµæ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27" t="17844" r="5111" b="22914"/>
              <a:stretch/>
            </p:blipFill>
            <p:spPr bwMode="auto">
              <a:xfrm rot="998068">
                <a:off x="7104042" y="4426397"/>
                <a:ext cx="1739153" cy="1005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ãhmdãçåçæå°çµæ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2" t="6643" r="10794" b="10561"/>
              <a:stretch/>
            </p:blipFill>
            <p:spPr bwMode="auto">
              <a:xfrm rot="21355183">
                <a:off x="7804316" y="3517972"/>
                <a:ext cx="1562466" cy="106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9" name="直線單箭頭接點 18"/>
            <p:cNvCxnSpPr/>
            <p:nvPr/>
          </p:nvCxnSpPr>
          <p:spPr>
            <a:xfrm>
              <a:off x="7292943" y="4830528"/>
              <a:ext cx="769812" cy="23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844987" y="4442182"/>
              <a:ext cx="19145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Projecting menu in real world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 rot="20578186">
              <a:off x="7764218" y="4607702"/>
              <a:ext cx="137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MEMU </a:t>
              </a:r>
            </a:p>
            <a:p>
              <a:r>
                <a:rPr lang="en-US" altLang="zh-TW" dirty="0" smtClean="0"/>
                <a:t>In VR world</a:t>
              </a:r>
              <a:endParaRPr lang="zh-TW" altLang="en-US" dirty="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8681398" y="3325290"/>
              <a:ext cx="2029628" cy="2770095"/>
              <a:chOff x="8261854" y="3765176"/>
              <a:chExt cx="2029628" cy="2770095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9"/>
              <a:srcRect l="31408" t="3809" r="10009" b="9060"/>
              <a:stretch/>
            </p:blipFill>
            <p:spPr>
              <a:xfrm>
                <a:off x="9090212" y="3765176"/>
                <a:ext cx="1201270" cy="2770095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10"/>
              <a:srcRect l="14342" t="20547" r="72659" b="57990"/>
              <a:stretch/>
            </p:blipFill>
            <p:spPr>
              <a:xfrm rot="4549793" flipH="1" flipV="1">
                <a:off x="8485054" y="4904144"/>
                <a:ext cx="286139" cy="732540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10"/>
              <a:srcRect l="22261" t="40361" r="61316" b="52345"/>
              <a:stretch/>
            </p:blipFill>
            <p:spPr>
              <a:xfrm rot="21380981" flipV="1">
                <a:off x="8836272" y="4926078"/>
                <a:ext cx="336779" cy="2319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012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6 2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99" y="733070"/>
            <a:ext cx="4376578" cy="3773486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 rotWithShape="1">
          <a:blip r:embed="rId3"/>
          <a:srcRect b="14026"/>
          <a:stretch/>
        </p:blipFill>
        <p:spPr>
          <a:xfrm>
            <a:off x="6058876" y="733070"/>
            <a:ext cx="5242560" cy="37734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77035" y="4506556"/>
            <a:ext cx="857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Figure1 : the </a:t>
            </a:r>
            <a:r>
              <a:rPr lang="en-US" altLang="zh-TW" dirty="0"/>
              <a:t>user first selects the VR game in the real world and sets the corresponding game settings. Then wear HMD into the VR world and start the game directly.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17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258 14"/>
          <p:cNvSpPr/>
          <p:nvPr/>
        </p:nvSpPr>
        <p:spPr>
          <a:xfrm>
            <a:off x="1473700" y="3959210"/>
            <a:ext cx="6336416" cy="11275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258 11"/>
          <p:cNvSpPr/>
          <p:nvPr/>
        </p:nvSpPr>
        <p:spPr>
          <a:xfrm>
            <a:off x="1473700" y="1332768"/>
            <a:ext cx="6346389" cy="24978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ounded 258 10"/>
          <p:cNvSpPr/>
          <p:nvPr/>
        </p:nvSpPr>
        <p:spPr>
          <a:xfrm>
            <a:off x="1473700" y="759092"/>
            <a:ext cx="6336415" cy="445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258 4"/>
          <p:cNvSpPr/>
          <p:nvPr/>
        </p:nvSpPr>
        <p:spPr>
          <a:xfrm>
            <a:off x="1714120" y="796970"/>
            <a:ext cx="597971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RANSAM to get surface plane</a:t>
            </a:r>
            <a:endParaRPr lang="zh-TW" altLang="en-US" dirty="0"/>
          </a:p>
        </p:txBody>
      </p:sp>
      <p:sp>
        <p:nvSpPr>
          <p:cNvPr id="5" name="Rectangle 258 5"/>
          <p:cNvSpPr/>
          <p:nvPr/>
        </p:nvSpPr>
        <p:spPr>
          <a:xfrm>
            <a:off x="1714120" y="1397605"/>
            <a:ext cx="59873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Re-projecting depth pixels in</a:t>
            </a:r>
            <a:r>
              <a:rPr lang="zh-TW" altLang="en-US" dirty="0" smtClean="0"/>
              <a:t> surface plane</a:t>
            </a:r>
            <a:endParaRPr lang="zh-TW" altLang="en-US" dirty="0"/>
          </a:p>
        </p:txBody>
      </p:sp>
      <p:sp>
        <p:nvSpPr>
          <p:cNvPr id="6" name="Rectangle 258 6"/>
          <p:cNvSpPr/>
          <p:nvPr/>
        </p:nvSpPr>
        <p:spPr>
          <a:xfrm>
            <a:off x="1714120" y="1846887"/>
            <a:ext cx="598730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Find Edge map by merging</a:t>
            </a:r>
            <a:r>
              <a:rPr lang="zh-TW" altLang="en-US" dirty="0" smtClean="0"/>
              <a:t> Canny edge map </a:t>
            </a:r>
            <a:r>
              <a:rPr lang="en-US" altLang="zh-TW" dirty="0" smtClean="0"/>
              <a:t>of </a:t>
            </a:r>
            <a:r>
              <a:rPr lang="zh-TW" altLang="en-US" dirty="0" smtClean="0"/>
              <a:t>infrared image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threshold based edge map </a:t>
            </a:r>
            <a:r>
              <a:rPr lang="en-US" altLang="zh-TW" dirty="0" smtClean="0"/>
              <a:t>of </a:t>
            </a:r>
            <a:r>
              <a:rPr lang="zh-TW" altLang="en-US" dirty="0" smtClean="0"/>
              <a:t>depth image</a:t>
            </a:r>
            <a:endParaRPr lang="zh-TW" altLang="en-US" dirty="0"/>
          </a:p>
        </p:txBody>
      </p:sp>
      <p:sp>
        <p:nvSpPr>
          <p:cNvPr id="7" name="Rectangle 258 7"/>
          <p:cNvSpPr/>
          <p:nvPr/>
        </p:nvSpPr>
        <p:spPr>
          <a:xfrm>
            <a:off x="1724090" y="2600034"/>
            <a:ext cx="596974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Get hight region </a:t>
            </a:r>
            <a:r>
              <a:rPr lang="en-US" altLang="zh-TW" dirty="0" smtClean="0"/>
              <a:t>which depth &gt;40mm </a:t>
            </a:r>
            <a:r>
              <a:rPr lang="zh-TW" altLang="en-US" dirty="0" smtClean="0"/>
              <a:t>and record its position</a:t>
            </a:r>
            <a:endParaRPr lang="zh-TW" altLang="en-US" dirty="0"/>
          </a:p>
        </p:txBody>
      </p:sp>
      <p:sp>
        <p:nvSpPr>
          <p:cNvPr id="8" name="Rectangle 258 8"/>
          <p:cNvSpPr/>
          <p:nvPr/>
        </p:nvSpPr>
        <p:spPr>
          <a:xfrm>
            <a:off x="1724089" y="3066237"/>
            <a:ext cx="597734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Get Hand mask by Flood fill from high region position with Edge map</a:t>
            </a:r>
            <a:endParaRPr lang="zh-TW" altLang="en-US" dirty="0"/>
          </a:p>
        </p:txBody>
      </p:sp>
      <p:sp>
        <p:nvSpPr>
          <p:cNvPr id="9" name="Rectangle 258 9"/>
          <p:cNvSpPr/>
          <p:nvPr/>
        </p:nvSpPr>
        <p:spPr>
          <a:xfrm>
            <a:off x="1714115" y="4107202"/>
            <a:ext cx="59873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Travel around the contour of Hand mask to find the fingertips</a:t>
            </a:r>
            <a:endParaRPr lang="zh-TW" altLang="en-US" dirty="0"/>
          </a:p>
        </p:txBody>
      </p:sp>
      <p:sp>
        <p:nvSpPr>
          <p:cNvPr id="13" name="Rectangle 258 13"/>
          <p:cNvSpPr/>
          <p:nvPr/>
        </p:nvSpPr>
        <p:spPr>
          <a:xfrm>
            <a:off x="1714115" y="4605122"/>
            <a:ext cx="59873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D</a:t>
            </a:r>
            <a:r>
              <a:rPr lang="zh-TW" altLang="en-US" dirty="0" smtClean="0"/>
              <a:t>etecte finger</a:t>
            </a:r>
            <a:r>
              <a:rPr lang="en-US" altLang="zh-TW" dirty="0" smtClean="0"/>
              <a:t>tip</a:t>
            </a:r>
            <a:r>
              <a:rPr lang="zh-TW" altLang="en-US" dirty="0" smtClean="0"/>
              <a:t>s whenther touching the surface</a:t>
            </a:r>
            <a:endParaRPr lang="zh-TW" altLang="en-US" dirty="0"/>
          </a:p>
        </p:txBody>
      </p:sp>
      <p:sp>
        <p:nvSpPr>
          <p:cNvPr id="15" name="TextBox 258 15"/>
          <p:cNvSpPr txBox="1"/>
          <p:nvPr/>
        </p:nvSpPr>
        <p:spPr>
          <a:xfrm>
            <a:off x="7810117" y="2472235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Find a clear Hand mask</a:t>
            </a:r>
            <a:endParaRPr lang="zh-TW" altLang="en-US" dirty="0"/>
          </a:p>
        </p:txBody>
      </p:sp>
      <p:sp>
        <p:nvSpPr>
          <p:cNvPr id="16" name="TextBox 258 16"/>
          <p:cNvSpPr txBox="1"/>
          <p:nvPr/>
        </p:nvSpPr>
        <p:spPr>
          <a:xfrm>
            <a:off x="7810116" y="4155758"/>
            <a:ext cx="250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Fingertip </a:t>
            </a:r>
            <a:r>
              <a:rPr lang="en-US" altLang="zh-TW" dirty="0"/>
              <a:t>tracking and </a:t>
            </a:r>
            <a:r>
              <a:rPr lang="en-US" altLang="zh-TW" dirty="0" smtClean="0"/>
              <a:t>Touch </a:t>
            </a:r>
            <a:r>
              <a:rPr lang="en-US" altLang="zh-TW" dirty="0"/>
              <a:t>detection.</a:t>
            </a:r>
            <a:endParaRPr lang="zh-TW" altLang="en-US" dirty="0"/>
          </a:p>
        </p:txBody>
      </p:sp>
      <p:sp>
        <p:nvSpPr>
          <p:cNvPr id="18" name="TextBox 258 18"/>
          <p:cNvSpPr txBox="1"/>
          <p:nvPr/>
        </p:nvSpPr>
        <p:spPr>
          <a:xfrm>
            <a:off x="7817971" y="788712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Find </a:t>
            </a:r>
            <a:r>
              <a:rPr lang="zh-TW" altLang="en-US" dirty="0" smtClean="0"/>
              <a:t>surface plane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30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" y="1261110"/>
            <a:ext cx="8846820" cy="4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9537"/>
          <a:stretch/>
        </p:blipFill>
        <p:spPr>
          <a:xfrm>
            <a:off x="809905" y="941294"/>
            <a:ext cx="3095625" cy="22747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-290" t="8468" r="290" b="-357"/>
          <a:stretch/>
        </p:blipFill>
        <p:spPr>
          <a:xfrm>
            <a:off x="4028235" y="941294"/>
            <a:ext cx="3095625" cy="23106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9168" t="8467" r="580" b="8200"/>
          <a:stretch/>
        </p:blipFill>
        <p:spPr>
          <a:xfrm>
            <a:off x="1165412" y="4141694"/>
            <a:ext cx="2793905" cy="209549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l="9747" t="7754" r="-99" b="9180"/>
          <a:stretch/>
        </p:blipFill>
        <p:spPr>
          <a:xfrm>
            <a:off x="3959317" y="4141694"/>
            <a:ext cx="2796988" cy="20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133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2019-06-20T07:05:25Z</dcterms:created>
  <dcterms:modified xsi:type="dcterms:W3CDTF">2019-06-20T14:43:57Z</dcterms:modified>
</cp:coreProperties>
</file>