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5" r:id="rId10"/>
    <p:sldId id="266" r:id="rId11"/>
    <p:sldId id="267" r:id="rId12"/>
    <p:sldId id="269" r:id="rId13"/>
    <p:sldId id="270" r:id="rId14"/>
    <p:sldId id="271" r:id="rId15"/>
    <p:sldId id="273" r:id="rId16"/>
    <p:sldId id="274" r:id="rId17"/>
    <p:sldId id="275" r:id="rId18"/>
    <p:sldId id="277" r:id="rId19"/>
    <p:sldId id="279" r:id="rId20"/>
    <p:sldId id="280" r:id="rId21"/>
    <p:sldId id="281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反转列表系列</a:t>
            </a:r>
            <a:endParaRPr lang="zh-CN" altLang="zh-CN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/>
              <a:t>206. 反转链表</a:t>
            </a:r>
            <a:endParaRPr lang="zh-CN" altLang="en-US" sz="2400"/>
          </a:p>
        </p:txBody>
      </p:sp>
      <p:sp>
        <p:nvSpPr>
          <p:cNvPr id="4" name="椭圆 3"/>
          <p:cNvSpPr/>
          <p:nvPr/>
        </p:nvSpPr>
        <p:spPr>
          <a:xfrm>
            <a:off x="2394585" y="3093085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390525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541528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692531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843534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4" idx="2"/>
            <a:endCxn id="18" idx="3"/>
          </p:cNvCxnSpPr>
          <p:nvPr/>
        </p:nvCxnSpPr>
        <p:spPr>
          <a:xfrm flipH="1">
            <a:off x="1555115" y="3429000"/>
            <a:ext cx="839470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2"/>
            <a:endCxn id="4" idx="6"/>
          </p:cNvCxnSpPr>
          <p:nvPr/>
        </p:nvCxnSpPr>
        <p:spPr>
          <a:xfrm flipH="1">
            <a:off x="306578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2"/>
            <a:endCxn id="5" idx="6"/>
          </p:cNvCxnSpPr>
          <p:nvPr/>
        </p:nvCxnSpPr>
        <p:spPr>
          <a:xfrm flipH="1">
            <a:off x="457581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8" idx="2"/>
          </p:cNvCxnSpPr>
          <p:nvPr/>
        </p:nvCxnSpPr>
        <p:spPr>
          <a:xfrm>
            <a:off x="759587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945370" y="3198495"/>
            <a:ext cx="110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cxnSp>
        <p:nvCxnSpPr>
          <p:cNvPr id="15" name="直接箭头连接符 14"/>
          <p:cNvCxnSpPr>
            <a:stCxn id="8" idx="6"/>
            <a:endCxn id="14" idx="1"/>
          </p:cNvCxnSpPr>
          <p:nvPr/>
        </p:nvCxnSpPr>
        <p:spPr>
          <a:xfrm>
            <a:off x="910590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72490" y="3199130"/>
            <a:ext cx="682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grpSp>
        <p:nvGrpSpPr>
          <p:cNvPr id="21" name="组合 20"/>
          <p:cNvGrpSpPr/>
          <p:nvPr/>
        </p:nvGrpSpPr>
        <p:grpSpPr>
          <a:xfrm>
            <a:off x="4060825" y="4036695"/>
            <a:ext cx="359410" cy="1002030"/>
            <a:chOff x="1628" y="6259"/>
            <a:chExt cx="566" cy="1578"/>
          </a:xfrm>
        </p:grpSpPr>
        <p:sp>
          <p:nvSpPr>
            <p:cNvPr id="19" name="上箭头 18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</a:t>
              </a:r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546090" y="4036695"/>
            <a:ext cx="360045" cy="1002030"/>
            <a:chOff x="1628" y="6259"/>
            <a:chExt cx="567" cy="1578"/>
          </a:xfrm>
        </p:grpSpPr>
        <p:sp>
          <p:nvSpPr>
            <p:cNvPr id="23" name="上箭头 22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q</a:t>
              </a:r>
              <a:endParaRPr lang="en-US" altLang="zh-CN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900545" y="1818640"/>
            <a:ext cx="720090" cy="1002030"/>
            <a:chOff x="3694" y="2864"/>
            <a:chExt cx="1134" cy="1578"/>
          </a:xfrm>
        </p:grpSpPr>
        <p:sp>
          <p:nvSpPr>
            <p:cNvPr id="9" name="上箭头 8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/>
              <a:t>206. 反转链表</a:t>
            </a:r>
            <a:endParaRPr lang="zh-CN" altLang="en-US" sz="2400"/>
          </a:p>
        </p:txBody>
      </p:sp>
      <p:sp>
        <p:nvSpPr>
          <p:cNvPr id="4" name="椭圆 3"/>
          <p:cNvSpPr/>
          <p:nvPr/>
        </p:nvSpPr>
        <p:spPr>
          <a:xfrm>
            <a:off x="2394585" y="3093085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390525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541528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692531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843534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4" idx="2"/>
            <a:endCxn id="18" idx="3"/>
          </p:cNvCxnSpPr>
          <p:nvPr/>
        </p:nvCxnSpPr>
        <p:spPr>
          <a:xfrm flipH="1">
            <a:off x="1555115" y="3429000"/>
            <a:ext cx="839470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2"/>
            <a:endCxn id="4" idx="6"/>
          </p:cNvCxnSpPr>
          <p:nvPr/>
        </p:nvCxnSpPr>
        <p:spPr>
          <a:xfrm flipH="1">
            <a:off x="306578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2"/>
            <a:endCxn id="5" idx="6"/>
          </p:cNvCxnSpPr>
          <p:nvPr/>
        </p:nvCxnSpPr>
        <p:spPr>
          <a:xfrm flipH="1">
            <a:off x="457581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8" idx="2"/>
          </p:cNvCxnSpPr>
          <p:nvPr/>
        </p:nvCxnSpPr>
        <p:spPr>
          <a:xfrm>
            <a:off x="759587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945370" y="3198495"/>
            <a:ext cx="110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cxnSp>
        <p:nvCxnSpPr>
          <p:cNvPr id="15" name="直接箭头连接符 14"/>
          <p:cNvCxnSpPr>
            <a:stCxn id="8" idx="6"/>
            <a:endCxn id="14" idx="1"/>
          </p:cNvCxnSpPr>
          <p:nvPr/>
        </p:nvCxnSpPr>
        <p:spPr>
          <a:xfrm>
            <a:off x="910590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72490" y="3199130"/>
            <a:ext cx="682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grpSp>
        <p:nvGrpSpPr>
          <p:cNvPr id="21" name="组合 20"/>
          <p:cNvGrpSpPr/>
          <p:nvPr/>
        </p:nvGrpSpPr>
        <p:grpSpPr>
          <a:xfrm>
            <a:off x="5570855" y="4036695"/>
            <a:ext cx="359410" cy="1002030"/>
            <a:chOff x="1628" y="6259"/>
            <a:chExt cx="566" cy="1578"/>
          </a:xfrm>
        </p:grpSpPr>
        <p:sp>
          <p:nvSpPr>
            <p:cNvPr id="19" name="上箭头 18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</a:t>
              </a:r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080250" y="4036695"/>
            <a:ext cx="360045" cy="1002030"/>
            <a:chOff x="1628" y="6259"/>
            <a:chExt cx="567" cy="1578"/>
          </a:xfrm>
        </p:grpSpPr>
        <p:sp>
          <p:nvSpPr>
            <p:cNvPr id="23" name="上箭头 22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q</a:t>
              </a:r>
              <a:endParaRPr lang="en-US" altLang="zh-CN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900545" y="1818640"/>
            <a:ext cx="720090" cy="1002030"/>
            <a:chOff x="3694" y="2864"/>
            <a:chExt cx="1134" cy="1578"/>
          </a:xfrm>
        </p:grpSpPr>
        <p:sp>
          <p:nvSpPr>
            <p:cNvPr id="9" name="上箭头 8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/>
              <a:t>206. 反转链表</a:t>
            </a:r>
            <a:endParaRPr lang="zh-CN" altLang="en-US" sz="2400"/>
          </a:p>
        </p:txBody>
      </p:sp>
      <p:sp>
        <p:nvSpPr>
          <p:cNvPr id="4" name="椭圆 3"/>
          <p:cNvSpPr/>
          <p:nvPr/>
        </p:nvSpPr>
        <p:spPr>
          <a:xfrm>
            <a:off x="2394585" y="3093085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390525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541528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692531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843534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4" idx="2"/>
            <a:endCxn id="18" idx="3"/>
          </p:cNvCxnSpPr>
          <p:nvPr/>
        </p:nvCxnSpPr>
        <p:spPr>
          <a:xfrm flipH="1">
            <a:off x="1555115" y="3429000"/>
            <a:ext cx="839470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2"/>
            <a:endCxn id="4" idx="6"/>
          </p:cNvCxnSpPr>
          <p:nvPr/>
        </p:nvCxnSpPr>
        <p:spPr>
          <a:xfrm flipH="1">
            <a:off x="306578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2"/>
            <a:endCxn id="5" idx="6"/>
          </p:cNvCxnSpPr>
          <p:nvPr/>
        </p:nvCxnSpPr>
        <p:spPr>
          <a:xfrm flipH="1">
            <a:off x="457581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8" idx="2"/>
          </p:cNvCxnSpPr>
          <p:nvPr/>
        </p:nvCxnSpPr>
        <p:spPr>
          <a:xfrm>
            <a:off x="759587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945370" y="3198495"/>
            <a:ext cx="110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cxnSp>
        <p:nvCxnSpPr>
          <p:cNvPr id="15" name="直接箭头连接符 14"/>
          <p:cNvCxnSpPr>
            <a:stCxn id="8" idx="6"/>
            <a:endCxn id="14" idx="1"/>
          </p:cNvCxnSpPr>
          <p:nvPr/>
        </p:nvCxnSpPr>
        <p:spPr>
          <a:xfrm>
            <a:off x="910590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72490" y="3199130"/>
            <a:ext cx="682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grpSp>
        <p:nvGrpSpPr>
          <p:cNvPr id="21" name="组合 20"/>
          <p:cNvGrpSpPr/>
          <p:nvPr/>
        </p:nvGrpSpPr>
        <p:grpSpPr>
          <a:xfrm>
            <a:off x="5570855" y="4036695"/>
            <a:ext cx="359410" cy="1002030"/>
            <a:chOff x="1628" y="6259"/>
            <a:chExt cx="566" cy="1578"/>
          </a:xfrm>
        </p:grpSpPr>
        <p:sp>
          <p:nvSpPr>
            <p:cNvPr id="19" name="上箭头 18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</a:t>
              </a:r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080250" y="4036695"/>
            <a:ext cx="360045" cy="1002030"/>
            <a:chOff x="1628" y="6259"/>
            <a:chExt cx="567" cy="1578"/>
          </a:xfrm>
        </p:grpSpPr>
        <p:sp>
          <p:nvSpPr>
            <p:cNvPr id="23" name="上箭头 22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q</a:t>
              </a:r>
              <a:endParaRPr lang="en-US" altLang="zh-CN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410575" y="1818640"/>
            <a:ext cx="720090" cy="1002030"/>
            <a:chOff x="3694" y="2864"/>
            <a:chExt cx="1134" cy="1578"/>
          </a:xfrm>
        </p:grpSpPr>
        <p:sp>
          <p:nvSpPr>
            <p:cNvPr id="25" name="上箭头 24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/>
              <a:t>206. 反转链表</a:t>
            </a:r>
            <a:endParaRPr lang="zh-CN" altLang="en-US" sz="2400"/>
          </a:p>
        </p:txBody>
      </p:sp>
      <p:sp>
        <p:nvSpPr>
          <p:cNvPr id="4" name="椭圆 3"/>
          <p:cNvSpPr/>
          <p:nvPr/>
        </p:nvSpPr>
        <p:spPr>
          <a:xfrm>
            <a:off x="2394585" y="3093085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390525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541528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692531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843534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4" idx="2"/>
            <a:endCxn id="18" idx="3"/>
          </p:cNvCxnSpPr>
          <p:nvPr/>
        </p:nvCxnSpPr>
        <p:spPr>
          <a:xfrm flipH="1">
            <a:off x="1555115" y="3429000"/>
            <a:ext cx="839470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2"/>
            <a:endCxn id="4" idx="6"/>
          </p:cNvCxnSpPr>
          <p:nvPr/>
        </p:nvCxnSpPr>
        <p:spPr>
          <a:xfrm flipH="1">
            <a:off x="306578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2"/>
            <a:endCxn id="5" idx="6"/>
          </p:cNvCxnSpPr>
          <p:nvPr/>
        </p:nvCxnSpPr>
        <p:spPr>
          <a:xfrm flipH="1">
            <a:off x="457581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2"/>
            <a:endCxn id="6" idx="6"/>
          </p:cNvCxnSpPr>
          <p:nvPr/>
        </p:nvCxnSpPr>
        <p:spPr>
          <a:xfrm flipH="1">
            <a:off x="608584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945370" y="3198495"/>
            <a:ext cx="110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cxnSp>
        <p:nvCxnSpPr>
          <p:cNvPr id="15" name="直接箭头连接符 14"/>
          <p:cNvCxnSpPr>
            <a:stCxn id="8" idx="6"/>
            <a:endCxn id="14" idx="1"/>
          </p:cNvCxnSpPr>
          <p:nvPr/>
        </p:nvCxnSpPr>
        <p:spPr>
          <a:xfrm>
            <a:off x="910590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72490" y="3199130"/>
            <a:ext cx="682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grpSp>
        <p:nvGrpSpPr>
          <p:cNvPr id="21" name="组合 20"/>
          <p:cNvGrpSpPr/>
          <p:nvPr/>
        </p:nvGrpSpPr>
        <p:grpSpPr>
          <a:xfrm>
            <a:off x="5570855" y="4036695"/>
            <a:ext cx="359410" cy="1002030"/>
            <a:chOff x="1628" y="6259"/>
            <a:chExt cx="566" cy="1578"/>
          </a:xfrm>
        </p:grpSpPr>
        <p:sp>
          <p:nvSpPr>
            <p:cNvPr id="19" name="上箭头 18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</a:t>
              </a:r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080250" y="4036695"/>
            <a:ext cx="360045" cy="1002030"/>
            <a:chOff x="1628" y="6259"/>
            <a:chExt cx="567" cy="1578"/>
          </a:xfrm>
        </p:grpSpPr>
        <p:sp>
          <p:nvSpPr>
            <p:cNvPr id="23" name="上箭头 22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q</a:t>
              </a:r>
              <a:endParaRPr lang="en-US" altLang="zh-CN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410575" y="1818640"/>
            <a:ext cx="720090" cy="1002030"/>
            <a:chOff x="3694" y="2864"/>
            <a:chExt cx="1134" cy="1578"/>
          </a:xfrm>
        </p:grpSpPr>
        <p:sp>
          <p:nvSpPr>
            <p:cNvPr id="25" name="上箭头 24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/>
              <a:t>206. 反转链表</a:t>
            </a:r>
            <a:endParaRPr lang="zh-CN" altLang="en-US" sz="2400"/>
          </a:p>
        </p:txBody>
      </p:sp>
      <p:sp>
        <p:nvSpPr>
          <p:cNvPr id="4" name="椭圆 3"/>
          <p:cNvSpPr/>
          <p:nvPr/>
        </p:nvSpPr>
        <p:spPr>
          <a:xfrm>
            <a:off x="2394585" y="3093085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390525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541528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692531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843534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4" idx="2"/>
            <a:endCxn id="18" idx="3"/>
          </p:cNvCxnSpPr>
          <p:nvPr/>
        </p:nvCxnSpPr>
        <p:spPr>
          <a:xfrm flipH="1">
            <a:off x="1555115" y="3429000"/>
            <a:ext cx="839470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2"/>
            <a:endCxn id="4" idx="6"/>
          </p:cNvCxnSpPr>
          <p:nvPr/>
        </p:nvCxnSpPr>
        <p:spPr>
          <a:xfrm flipH="1">
            <a:off x="306578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2"/>
            <a:endCxn id="5" idx="6"/>
          </p:cNvCxnSpPr>
          <p:nvPr/>
        </p:nvCxnSpPr>
        <p:spPr>
          <a:xfrm flipH="1">
            <a:off x="457581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2"/>
            <a:endCxn id="6" idx="6"/>
          </p:cNvCxnSpPr>
          <p:nvPr/>
        </p:nvCxnSpPr>
        <p:spPr>
          <a:xfrm flipH="1">
            <a:off x="608584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945370" y="3198495"/>
            <a:ext cx="110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cxnSp>
        <p:nvCxnSpPr>
          <p:cNvPr id="15" name="直接箭头连接符 14"/>
          <p:cNvCxnSpPr>
            <a:stCxn id="8" idx="6"/>
            <a:endCxn id="14" idx="1"/>
          </p:cNvCxnSpPr>
          <p:nvPr/>
        </p:nvCxnSpPr>
        <p:spPr>
          <a:xfrm>
            <a:off x="910590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72490" y="3199130"/>
            <a:ext cx="682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grpSp>
        <p:nvGrpSpPr>
          <p:cNvPr id="21" name="组合 20"/>
          <p:cNvGrpSpPr/>
          <p:nvPr/>
        </p:nvGrpSpPr>
        <p:grpSpPr>
          <a:xfrm>
            <a:off x="7080885" y="4036695"/>
            <a:ext cx="359410" cy="1002030"/>
            <a:chOff x="1628" y="6259"/>
            <a:chExt cx="566" cy="1578"/>
          </a:xfrm>
        </p:grpSpPr>
        <p:sp>
          <p:nvSpPr>
            <p:cNvPr id="19" name="上箭头 18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</a:t>
              </a:r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590915" y="4036695"/>
            <a:ext cx="360045" cy="1002030"/>
            <a:chOff x="1628" y="6259"/>
            <a:chExt cx="567" cy="1578"/>
          </a:xfrm>
        </p:grpSpPr>
        <p:sp>
          <p:nvSpPr>
            <p:cNvPr id="23" name="上箭头 22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q</a:t>
              </a:r>
              <a:endParaRPr lang="en-US" altLang="zh-CN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410575" y="1818640"/>
            <a:ext cx="720090" cy="1002030"/>
            <a:chOff x="3694" y="2864"/>
            <a:chExt cx="1134" cy="1578"/>
          </a:xfrm>
        </p:grpSpPr>
        <p:sp>
          <p:nvSpPr>
            <p:cNvPr id="25" name="上箭头 24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/>
              <a:t>206. 反转链表</a:t>
            </a:r>
            <a:endParaRPr lang="zh-CN" altLang="en-US" sz="2400"/>
          </a:p>
        </p:txBody>
      </p:sp>
      <p:sp>
        <p:nvSpPr>
          <p:cNvPr id="4" name="椭圆 3"/>
          <p:cNvSpPr/>
          <p:nvPr/>
        </p:nvSpPr>
        <p:spPr>
          <a:xfrm>
            <a:off x="2394585" y="3093085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390525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541528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692531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843534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4" idx="2"/>
            <a:endCxn id="18" idx="3"/>
          </p:cNvCxnSpPr>
          <p:nvPr/>
        </p:nvCxnSpPr>
        <p:spPr>
          <a:xfrm flipH="1">
            <a:off x="1555115" y="3429000"/>
            <a:ext cx="839470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2"/>
            <a:endCxn id="4" idx="6"/>
          </p:cNvCxnSpPr>
          <p:nvPr/>
        </p:nvCxnSpPr>
        <p:spPr>
          <a:xfrm flipH="1">
            <a:off x="306578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2"/>
            <a:endCxn id="5" idx="6"/>
          </p:cNvCxnSpPr>
          <p:nvPr/>
        </p:nvCxnSpPr>
        <p:spPr>
          <a:xfrm flipH="1">
            <a:off x="457581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2"/>
            <a:endCxn id="6" idx="6"/>
          </p:cNvCxnSpPr>
          <p:nvPr/>
        </p:nvCxnSpPr>
        <p:spPr>
          <a:xfrm flipH="1">
            <a:off x="608584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945370" y="3198495"/>
            <a:ext cx="110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cxnSp>
        <p:nvCxnSpPr>
          <p:cNvPr id="15" name="直接箭头连接符 14"/>
          <p:cNvCxnSpPr>
            <a:stCxn id="8" idx="6"/>
            <a:endCxn id="14" idx="1"/>
          </p:cNvCxnSpPr>
          <p:nvPr/>
        </p:nvCxnSpPr>
        <p:spPr>
          <a:xfrm>
            <a:off x="910590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72490" y="3199130"/>
            <a:ext cx="682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grpSp>
        <p:nvGrpSpPr>
          <p:cNvPr id="21" name="组合 20"/>
          <p:cNvGrpSpPr/>
          <p:nvPr/>
        </p:nvGrpSpPr>
        <p:grpSpPr>
          <a:xfrm>
            <a:off x="7080885" y="4036695"/>
            <a:ext cx="359410" cy="1002030"/>
            <a:chOff x="1628" y="6259"/>
            <a:chExt cx="566" cy="1578"/>
          </a:xfrm>
        </p:grpSpPr>
        <p:sp>
          <p:nvSpPr>
            <p:cNvPr id="19" name="上箭头 18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</a:t>
              </a:r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590915" y="4036695"/>
            <a:ext cx="360045" cy="1002030"/>
            <a:chOff x="1628" y="6259"/>
            <a:chExt cx="567" cy="1578"/>
          </a:xfrm>
        </p:grpSpPr>
        <p:sp>
          <p:nvSpPr>
            <p:cNvPr id="23" name="上箭头 22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q</a:t>
              </a:r>
              <a:endParaRPr lang="en-US" altLang="zh-CN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9856470" y="1818640"/>
            <a:ext cx="720090" cy="1002030"/>
            <a:chOff x="3694" y="2864"/>
            <a:chExt cx="1134" cy="1578"/>
          </a:xfrm>
        </p:grpSpPr>
        <p:sp>
          <p:nvSpPr>
            <p:cNvPr id="9" name="上箭头 8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/>
              <a:t>206. 反转链表</a:t>
            </a:r>
            <a:endParaRPr lang="zh-CN" altLang="en-US" sz="2400"/>
          </a:p>
        </p:txBody>
      </p:sp>
      <p:sp>
        <p:nvSpPr>
          <p:cNvPr id="4" name="椭圆 3"/>
          <p:cNvSpPr/>
          <p:nvPr/>
        </p:nvSpPr>
        <p:spPr>
          <a:xfrm>
            <a:off x="2394585" y="3093085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390525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541528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692531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843534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4" idx="2"/>
            <a:endCxn id="18" idx="3"/>
          </p:cNvCxnSpPr>
          <p:nvPr/>
        </p:nvCxnSpPr>
        <p:spPr>
          <a:xfrm flipH="1">
            <a:off x="1555115" y="3429000"/>
            <a:ext cx="839470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2"/>
            <a:endCxn id="4" idx="6"/>
          </p:cNvCxnSpPr>
          <p:nvPr/>
        </p:nvCxnSpPr>
        <p:spPr>
          <a:xfrm flipH="1">
            <a:off x="306578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2"/>
            <a:endCxn id="5" idx="6"/>
          </p:cNvCxnSpPr>
          <p:nvPr/>
        </p:nvCxnSpPr>
        <p:spPr>
          <a:xfrm flipH="1">
            <a:off x="457581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2"/>
            <a:endCxn id="6" idx="6"/>
          </p:cNvCxnSpPr>
          <p:nvPr/>
        </p:nvCxnSpPr>
        <p:spPr>
          <a:xfrm flipH="1">
            <a:off x="608584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945370" y="3198495"/>
            <a:ext cx="110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cxnSp>
        <p:nvCxnSpPr>
          <p:cNvPr id="15" name="直接箭头连接符 14"/>
          <p:cNvCxnSpPr>
            <a:stCxn id="8" idx="2"/>
            <a:endCxn id="7" idx="6"/>
          </p:cNvCxnSpPr>
          <p:nvPr/>
        </p:nvCxnSpPr>
        <p:spPr>
          <a:xfrm flipH="1">
            <a:off x="759587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72490" y="3199130"/>
            <a:ext cx="682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grpSp>
        <p:nvGrpSpPr>
          <p:cNvPr id="21" name="组合 20"/>
          <p:cNvGrpSpPr/>
          <p:nvPr/>
        </p:nvGrpSpPr>
        <p:grpSpPr>
          <a:xfrm>
            <a:off x="7080885" y="4036695"/>
            <a:ext cx="359410" cy="1002030"/>
            <a:chOff x="1628" y="6259"/>
            <a:chExt cx="566" cy="1578"/>
          </a:xfrm>
        </p:grpSpPr>
        <p:sp>
          <p:nvSpPr>
            <p:cNvPr id="19" name="上箭头 18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</a:t>
              </a:r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590915" y="4036695"/>
            <a:ext cx="360045" cy="1002030"/>
            <a:chOff x="1628" y="6259"/>
            <a:chExt cx="567" cy="1578"/>
          </a:xfrm>
        </p:grpSpPr>
        <p:sp>
          <p:nvSpPr>
            <p:cNvPr id="23" name="上箭头 22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q</a:t>
              </a:r>
              <a:endParaRPr lang="en-US" altLang="zh-CN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9856470" y="1818640"/>
            <a:ext cx="720090" cy="1002030"/>
            <a:chOff x="3694" y="2864"/>
            <a:chExt cx="1134" cy="1578"/>
          </a:xfrm>
        </p:grpSpPr>
        <p:sp>
          <p:nvSpPr>
            <p:cNvPr id="9" name="上箭头 8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/>
              <a:t>206. 反转链表</a:t>
            </a:r>
            <a:endParaRPr lang="zh-CN" altLang="en-US" sz="2400"/>
          </a:p>
        </p:txBody>
      </p:sp>
      <p:sp>
        <p:nvSpPr>
          <p:cNvPr id="4" name="椭圆 3"/>
          <p:cNvSpPr/>
          <p:nvPr/>
        </p:nvSpPr>
        <p:spPr>
          <a:xfrm>
            <a:off x="2394585" y="3093085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390525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541528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692531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843534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4" idx="2"/>
            <a:endCxn id="18" idx="3"/>
          </p:cNvCxnSpPr>
          <p:nvPr/>
        </p:nvCxnSpPr>
        <p:spPr>
          <a:xfrm flipH="1">
            <a:off x="1555115" y="3429000"/>
            <a:ext cx="839470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2"/>
            <a:endCxn id="4" idx="6"/>
          </p:cNvCxnSpPr>
          <p:nvPr/>
        </p:nvCxnSpPr>
        <p:spPr>
          <a:xfrm flipH="1">
            <a:off x="306578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2"/>
            <a:endCxn id="5" idx="6"/>
          </p:cNvCxnSpPr>
          <p:nvPr/>
        </p:nvCxnSpPr>
        <p:spPr>
          <a:xfrm flipH="1">
            <a:off x="457581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2"/>
            <a:endCxn id="6" idx="6"/>
          </p:cNvCxnSpPr>
          <p:nvPr/>
        </p:nvCxnSpPr>
        <p:spPr>
          <a:xfrm flipH="1">
            <a:off x="608584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945370" y="3198495"/>
            <a:ext cx="110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cxnSp>
        <p:nvCxnSpPr>
          <p:cNvPr id="15" name="直接箭头连接符 14"/>
          <p:cNvCxnSpPr>
            <a:stCxn id="8" idx="2"/>
            <a:endCxn id="7" idx="6"/>
          </p:cNvCxnSpPr>
          <p:nvPr/>
        </p:nvCxnSpPr>
        <p:spPr>
          <a:xfrm flipH="1">
            <a:off x="759587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72490" y="3199130"/>
            <a:ext cx="682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grpSp>
        <p:nvGrpSpPr>
          <p:cNvPr id="21" name="组合 20"/>
          <p:cNvGrpSpPr/>
          <p:nvPr/>
        </p:nvGrpSpPr>
        <p:grpSpPr>
          <a:xfrm>
            <a:off x="8590915" y="4036695"/>
            <a:ext cx="359410" cy="1002030"/>
            <a:chOff x="1628" y="6259"/>
            <a:chExt cx="566" cy="1578"/>
          </a:xfrm>
        </p:grpSpPr>
        <p:sp>
          <p:nvSpPr>
            <p:cNvPr id="19" name="上箭头 18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</a:t>
              </a:r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0036175" y="4036695"/>
            <a:ext cx="360045" cy="1002030"/>
            <a:chOff x="1628" y="6259"/>
            <a:chExt cx="567" cy="1578"/>
          </a:xfrm>
        </p:grpSpPr>
        <p:sp>
          <p:nvSpPr>
            <p:cNvPr id="23" name="上箭头 22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q</a:t>
              </a:r>
              <a:endParaRPr lang="en-US" altLang="zh-CN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9856470" y="1818640"/>
            <a:ext cx="720090" cy="1002030"/>
            <a:chOff x="3694" y="2864"/>
            <a:chExt cx="1134" cy="1578"/>
          </a:xfrm>
        </p:grpSpPr>
        <p:sp>
          <p:nvSpPr>
            <p:cNvPr id="9" name="上箭头 8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>
                <a:sym typeface="+mn-ea"/>
              </a:rPr>
              <a:t>92. 反转链表 II</a:t>
            </a:r>
            <a:endParaRPr lang="zh-CN" altLang="en-US" sz="2400"/>
          </a:p>
        </p:txBody>
      </p:sp>
      <p:sp>
        <p:nvSpPr>
          <p:cNvPr id="4" name="椭圆 3"/>
          <p:cNvSpPr/>
          <p:nvPr/>
        </p:nvSpPr>
        <p:spPr>
          <a:xfrm>
            <a:off x="2394585" y="3093085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390525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541528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692531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843534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4" idx="6"/>
            <a:endCxn id="5" idx="2"/>
          </p:cNvCxnSpPr>
          <p:nvPr/>
        </p:nvCxnSpPr>
        <p:spPr>
          <a:xfrm>
            <a:off x="306578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6"/>
            <a:endCxn id="6" idx="2"/>
          </p:cNvCxnSpPr>
          <p:nvPr/>
        </p:nvCxnSpPr>
        <p:spPr>
          <a:xfrm>
            <a:off x="457581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6"/>
            <a:endCxn id="7" idx="2"/>
          </p:cNvCxnSpPr>
          <p:nvPr/>
        </p:nvCxnSpPr>
        <p:spPr>
          <a:xfrm>
            <a:off x="608584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8" idx="2"/>
          </p:cNvCxnSpPr>
          <p:nvPr/>
        </p:nvCxnSpPr>
        <p:spPr>
          <a:xfrm>
            <a:off x="759587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945370" y="3198495"/>
            <a:ext cx="110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cxnSp>
        <p:nvCxnSpPr>
          <p:cNvPr id="15" name="直接箭头连接符 14"/>
          <p:cNvCxnSpPr>
            <a:stCxn id="8" idx="6"/>
            <a:endCxn id="14" idx="1"/>
          </p:cNvCxnSpPr>
          <p:nvPr/>
        </p:nvCxnSpPr>
        <p:spPr>
          <a:xfrm>
            <a:off x="910590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953135" y="4036695"/>
            <a:ext cx="520700" cy="1002030"/>
            <a:chOff x="1628" y="6357"/>
            <a:chExt cx="820" cy="1578"/>
          </a:xfrm>
        </p:grpSpPr>
        <p:sp>
          <p:nvSpPr>
            <p:cNvPr id="19" name="上箭头 18"/>
            <p:cNvSpPr/>
            <p:nvPr/>
          </p:nvSpPr>
          <p:spPr>
            <a:xfrm>
              <a:off x="1804" y="6357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28" y="7355"/>
              <a:ext cx="82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pre</a:t>
              </a:r>
              <a:endParaRPr lang="en-US" altLang="zh-CN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369820" y="1818640"/>
            <a:ext cx="720090" cy="1002030"/>
            <a:chOff x="3694" y="2864"/>
            <a:chExt cx="1134" cy="1578"/>
          </a:xfrm>
        </p:grpSpPr>
        <p:sp>
          <p:nvSpPr>
            <p:cNvPr id="26" name="上箭头 25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83920" y="3093720"/>
            <a:ext cx="1510665" cy="670560"/>
            <a:chOff x="1392" y="4872"/>
            <a:chExt cx="2379" cy="1056"/>
          </a:xfrm>
        </p:grpSpPr>
        <p:sp>
          <p:nvSpPr>
            <p:cNvPr id="3" name="椭圆 2"/>
            <p:cNvSpPr/>
            <p:nvPr/>
          </p:nvSpPr>
          <p:spPr>
            <a:xfrm>
              <a:off x="1392" y="4872"/>
              <a:ext cx="1057" cy="10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ret</a:t>
              </a:r>
              <a:endParaRPr lang="en-US" altLang="zh-CN"/>
            </a:p>
          </p:txBody>
        </p:sp>
        <p:cxnSp>
          <p:nvCxnSpPr>
            <p:cNvPr id="9" name="直接箭头连接符 8"/>
            <p:cNvCxnSpPr>
              <a:stCxn id="3" idx="6"/>
              <a:endCxn id="4" idx="2"/>
            </p:cNvCxnSpPr>
            <p:nvPr/>
          </p:nvCxnSpPr>
          <p:spPr>
            <a:xfrm flipV="1">
              <a:off x="2449" y="5400"/>
              <a:ext cx="1322" cy="1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/>
          <p:cNvSpPr txBox="1"/>
          <p:nvPr/>
        </p:nvSpPr>
        <p:spPr>
          <a:xfrm>
            <a:off x="608330" y="1450340"/>
            <a:ext cx="1503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left: 2 right: 4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608330" y="2019300"/>
            <a:ext cx="74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cnt: 3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163830" y="5113655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找到需要翻转的前一个节点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>
                <a:sym typeface="+mn-ea"/>
              </a:rPr>
              <a:t>92. 反转链表 II</a:t>
            </a:r>
            <a:endParaRPr lang="zh-CN" altLang="en-US" sz="2400"/>
          </a:p>
        </p:txBody>
      </p:sp>
      <p:sp>
        <p:nvSpPr>
          <p:cNvPr id="4" name="椭圆 3"/>
          <p:cNvSpPr/>
          <p:nvPr/>
        </p:nvSpPr>
        <p:spPr>
          <a:xfrm>
            <a:off x="2394585" y="3093085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390525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541528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692531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843534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4" idx="6"/>
            <a:endCxn id="5" idx="2"/>
          </p:cNvCxnSpPr>
          <p:nvPr/>
        </p:nvCxnSpPr>
        <p:spPr>
          <a:xfrm>
            <a:off x="306578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6"/>
            <a:endCxn id="6" idx="2"/>
          </p:cNvCxnSpPr>
          <p:nvPr/>
        </p:nvCxnSpPr>
        <p:spPr>
          <a:xfrm>
            <a:off x="457581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6"/>
            <a:endCxn id="7" idx="2"/>
          </p:cNvCxnSpPr>
          <p:nvPr/>
        </p:nvCxnSpPr>
        <p:spPr>
          <a:xfrm>
            <a:off x="608584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8" idx="2"/>
          </p:cNvCxnSpPr>
          <p:nvPr/>
        </p:nvCxnSpPr>
        <p:spPr>
          <a:xfrm>
            <a:off x="759587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945370" y="3198495"/>
            <a:ext cx="110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cxnSp>
        <p:nvCxnSpPr>
          <p:cNvPr id="15" name="直接箭头连接符 14"/>
          <p:cNvCxnSpPr>
            <a:stCxn id="8" idx="6"/>
            <a:endCxn id="14" idx="1"/>
          </p:cNvCxnSpPr>
          <p:nvPr/>
        </p:nvCxnSpPr>
        <p:spPr>
          <a:xfrm>
            <a:off x="910590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2469515" y="4036695"/>
            <a:ext cx="520700" cy="1002030"/>
            <a:chOff x="1628" y="6357"/>
            <a:chExt cx="820" cy="1578"/>
          </a:xfrm>
        </p:grpSpPr>
        <p:sp>
          <p:nvSpPr>
            <p:cNvPr id="19" name="上箭头 18"/>
            <p:cNvSpPr/>
            <p:nvPr/>
          </p:nvSpPr>
          <p:spPr>
            <a:xfrm>
              <a:off x="1804" y="6357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28" y="7355"/>
              <a:ext cx="82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pre</a:t>
              </a:r>
              <a:endParaRPr lang="en-US" altLang="zh-CN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369820" y="1818640"/>
            <a:ext cx="720090" cy="1002030"/>
            <a:chOff x="3694" y="2864"/>
            <a:chExt cx="1134" cy="1578"/>
          </a:xfrm>
        </p:grpSpPr>
        <p:sp>
          <p:nvSpPr>
            <p:cNvPr id="26" name="上箭头 25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83920" y="3093720"/>
            <a:ext cx="1510665" cy="670560"/>
            <a:chOff x="1392" y="4872"/>
            <a:chExt cx="2379" cy="1056"/>
          </a:xfrm>
        </p:grpSpPr>
        <p:sp>
          <p:nvSpPr>
            <p:cNvPr id="3" name="椭圆 2"/>
            <p:cNvSpPr/>
            <p:nvPr/>
          </p:nvSpPr>
          <p:spPr>
            <a:xfrm>
              <a:off x="1392" y="4872"/>
              <a:ext cx="1057" cy="10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ret</a:t>
              </a:r>
              <a:endParaRPr lang="en-US" altLang="zh-CN"/>
            </a:p>
          </p:txBody>
        </p:sp>
        <p:cxnSp>
          <p:nvCxnSpPr>
            <p:cNvPr id="9" name="直接箭头连接符 8"/>
            <p:cNvCxnSpPr>
              <a:stCxn id="3" idx="6"/>
              <a:endCxn id="4" idx="2"/>
            </p:cNvCxnSpPr>
            <p:nvPr/>
          </p:nvCxnSpPr>
          <p:spPr>
            <a:xfrm flipV="1">
              <a:off x="2449" y="5400"/>
              <a:ext cx="1322" cy="1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/>
          <p:cNvSpPr txBox="1"/>
          <p:nvPr/>
        </p:nvSpPr>
        <p:spPr>
          <a:xfrm>
            <a:off x="608330" y="1450340"/>
            <a:ext cx="1503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left: 2 right: 4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608330" y="2019300"/>
            <a:ext cx="74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cnt: 3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/>
              <a:t>206. 反转链表</a:t>
            </a:r>
            <a:endParaRPr lang="zh-CN" altLang="en-US" sz="2400"/>
          </a:p>
        </p:txBody>
      </p:sp>
      <p:sp>
        <p:nvSpPr>
          <p:cNvPr id="4" name="椭圆 3"/>
          <p:cNvSpPr/>
          <p:nvPr/>
        </p:nvSpPr>
        <p:spPr>
          <a:xfrm>
            <a:off x="2394585" y="3093085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390525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541528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692531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843534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4" idx="6"/>
            <a:endCxn id="5" idx="2"/>
          </p:cNvCxnSpPr>
          <p:nvPr/>
        </p:nvCxnSpPr>
        <p:spPr>
          <a:xfrm>
            <a:off x="306578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6"/>
            <a:endCxn id="6" idx="2"/>
          </p:cNvCxnSpPr>
          <p:nvPr/>
        </p:nvCxnSpPr>
        <p:spPr>
          <a:xfrm>
            <a:off x="457581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6"/>
            <a:endCxn id="7" idx="2"/>
          </p:cNvCxnSpPr>
          <p:nvPr/>
        </p:nvCxnSpPr>
        <p:spPr>
          <a:xfrm>
            <a:off x="608584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8" idx="2"/>
          </p:cNvCxnSpPr>
          <p:nvPr/>
        </p:nvCxnSpPr>
        <p:spPr>
          <a:xfrm>
            <a:off x="759587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945370" y="3198495"/>
            <a:ext cx="110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cxnSp>
        <p:nvCxnSpPr>
          <p:cNvPr id="15" name="直接箭头连接符 14"/>
          <p:cNvCxnSpPr>
            <a:stCxn id="8" idx="6"/>
            <a:endCxn id="14" idx="1"/>
          </p:cNvCxnSpPr>
          <p:nvPr/>
        </p:nvCxnSpPr>
        <p:spPr>
          <a:xfrm>
            <a:off x="910590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72490" y="3199130"/>
            <a:ext cx="682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grpSp>
        <p:nvGrpSpPr>
          <p:cNvPr id="21" name="组合 20"/>
          <p:cNvGrpSpPr/>
          <p:nvPr/>
        </p:nvGrpSpPr>
        <p:grpSpPr>
          <a:xfrm>
            <a:off x="1033780" y="4036695"/>
            <a:ext cx="359410" cy="1002030"/>
            <a:chOff x="1628" y="6259"/>
            <a:chExt cx="566" cy="1578"/>
          </a:xfrm>
        </p:grpSpPr>
        <p:sp>
          <p:nvSpPr>
            <p:cNvPr id="19" name="上箭头 18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</a:t>
              </a:r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550160" y="4036695"/>
            <a:ext cx="360045" cy="1002030"/>
            <a:chOff x="1628" y="6259"/>
            <a:chExt cx="567" cy="1578"/>
          </a:xfrm>
        </p:grpSpPr>
        <p:sp>
          <p:nvSpPr>
            <p:cNvPr id="23" name="上箭头 22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q</a:t>
              </a:r>
              <a:endParaRPr lang="en-US" altLang="zh-CN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369820" y="1818640"/>
            <a:ext cx="720090" cy="1002030"/>
            <a:chOff x="3694" y="2864"/>
            <a:chExt cx="1134" cy="1578"/>
          </a:xfrm>
        </p:grpSpPr>
        <p:sp>
          <p:nvSpPr>
            <p:cNvPr id="26" name="上箭头 25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>
                <a:sym typeface="+mn-ea"/>
              </a:rPr>
              <a:t>92. 反转链表 II</a:t>
            </a:r>
            <a:endParaRPr lang="zh-CN" altLang="en-US" sz="2400"/>
          </a:p>
        </p:txBody>
      </p:sp>
      <p:sp>
        <p:nvSpPr>
          <p:cNvPr id="5" name="椭圆 4"/>
          <p:cNvSpPr/>
          <p:nvPr/>
        </p:nvSpPr>
        <p:spPr>
          <a:xfrm>
            <a:off x="390525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541528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692531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843534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1" name="直接箭头连接符 10"/>
          <p:cNvCxnSpPr>
            <a:stCxn id="5" idx="6"/>
            <a:endCxn id="6" idx="2"/>
          </p:cNvCxnSpPr>
          <p:nvPr/>
        </p:nvCxnSpPr>
        <p:spPr>
          <a:xfrm>
            <a:off x="457581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6"/>
            <a:endCxn id="7" idx="2"/>
          </p:cNvCxnSpPr>
          <p:nvPr/>
        </p:nvCxnSpPr>
        <p:spPr>
          <a:xfrm>
            <a:off x="608584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8" idx="2"/>
          </p:cNvCxnSpPr>
          <p:nvPr/>
        </p:nvCxnSpPr>
        <p:spPr>
          <a:xfrm>
            <a:off x="759587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945370" y="3198495"/>
            <a:ext cx="110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cxnSp>
        <p:nvCxnSpPr>
          <p:cNvPr id="15" name="直接箭头连接符 14"/>
          <p:cNvCxnSpPr>
            <a:stCxn id="8" idx="6"/>
            <a:endCxn id="14" idx="1"/>
          </p:cNvCxnSpPr>
          <p:nvPr/>
        </p:nvCxnSpPr>
        <p:spPr>
          <a:xfrm>
            <a:off x="910590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3879850" y="1818640"/>
            <a:ext cx="720090" cy="1002030"/>
            <a:chOff x="3694" y="2864"/>
            <a:chExt cx="1134" cy="1578"/>
          </a:xfrm>
        </p:grpSpPr>
        <p:sp>
          <p:nvSpPr>
            <p:cNvPr id="26" name="上箭头 25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059555" y="4036695"/>
            <a:ext cx="360045" cy="1002030"/>
            <a:chOff x="1628" y="6259"/>
            <a:chExt cx="567" cy="1578"/>
          </a:xfrm>
        </p:grpSpPr>
        <p:sp>
          <p:nvSpPr>
            <p:cNvPr id="23" name="上箭头 22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q</a:t>
              </a:r>
              <a:endParaRPr lang="en-US" altLang="zh-CN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529840" y="4036695"/>
            <a:ext cx="359410" cy="1002030"/>
            <a:chOff x="1628" y="6259"/>
            <a:chExt cx="566" cy="1578"/>
          </a:xfrm>
        </p:grpSpPr>
        <p:sp>
          <p:nvSpPr>
            <p:cNvPr id="32" name="上箭头 31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</a:t>
              </a:r>
              <a:endParaRPr lang="en-US" altLang="zh-CN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2353310" y="3198495"/>
            <a:ext cx="7124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grpSp>
        <p:nvGrpSpPr>
          <p:cNvPr id="40" name="组合 39"/>
          <p:cNvGrpSpPr/>
          <p:nvPr/>
        </p:nvGrpSpPr>
        <p:grpSpPr>
          <a:xfrm>
            <a:off x="2967355" y="2261870"/>
            <a:ext cx="757555" cy="807720"/>
            <a:chOff x="4673" y="3562"/>
            <a:chExt cx="1193" cy="1272"/>
          </a:xfrm>
        </p:grpSpPr>
        <p:sp>
          <p:nvSpPr>
            <p:cNvPr id="38" name="上箭头 37"/>
            <p:cNvSpPr/>
            <p:nvPr/>
          </p:nvSpPr>
          <p:spPr>
            <a:xfrm rot="8100000">
              <a:off x="5398" y="3954"/>
              <a:ext cx="469" cy="880"/>
            </a:xfrm>
            <a:prstGeom prst="up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673" y="3562"/>
              <a:ext cx="73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ret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>
                <a:sym typeface="+mn-ea"/>
              </a:rPr>
              <a:t>92. 反转链表 II</a:t>
            </a:r>
            <a:endParaRPr lang="zh-CN" altLang="en-US" sz="2400"/>
          </a:p>
        </p:txBody>
      </p:sp>
      <p:sp>
        <p:nvSpPr>
          <p:cNvPr id="5" name="椭圆 4"/>
          <p:cNvSpPr/>
          <p:nvPr/>
        </p:nvSpPr>
        <p:spPr>
          <a:xfrm>
            <a:off x="390525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541528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692531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843534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1" name="直接箭头连接符 10"/>
          <p:cNvCxnSpPr>
            <a:stCxn id="5" idx="6"/>
            <a:endCxn id="6" idx="2"/>
          </p:cNvCxnSpPr>
          <p:nvPr/>
        </p:nvCxnSpPr>
        <p:spPr>
          <a:xfrm>
            <a:off x="457581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6"/>
            <a:endCxn id="7" idx="2"/>
          </p:cNvCxnSpPr>
          <p:nvPr/>
        </p:nvCxnSpPr>
        <p:spPr>
          <a:xfrm>
            <a:off x="608584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8" idx="2"/>
          </p:cNvCxnSpPr>
          <p:nvPr/>
        </p:nvCxnSpPr>
        <p:spPr>
          <a:xfrm>
            <a:off x="759587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945370" y="3198495"/>
            <a:ext cx="110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cxnSp>
        <p:nvCxnSpPr>
          <p:cNvPr id="15" name="直接箭头连接符 14"/>
          <p:cNvCxnSpPr>
            <a:stCxn id="8" idx="6"/>
            <a:endCxn id="14" idx="1"/>
          </p:cNvCxnSpPr>
          <p:nvPr/>
        </p:nvCxnSpPr>
        <p:spPr>
          <a:xfrm>
            <a:off x="910590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5390515" y="1818640"/>
            <a:ext cx="720090" cy="1002030"/>
            <a:chOff x="3694" y="2864"/>
            <a:chExt cx="1134" cy="1578"/>
          </a:xfrm>
        </p:grpSpPr>
        <p:sp>
          <p:nvSpPr>
            <p:cNvPr id="26" name="上箭头 25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059555" y="4036695"/>
            <a:ext cx="360045" cy="1002030"/>
            <a:chOff x="1628" y="6259"/>
            <a:chExt cx="567" cy="1578"/>
          </a:xfrm>
        </p:grpSpPr>
        <p:sp>
          <p:nvSpPr>
            <p:cNvPr id="23" name="上箭头 22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q</a:t>
              </a:r>
              <a:endParaRPr lang="en-US" altLang="zh-CN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529840" y="4036695"/>
            <a:ext cx="359410" cy="1002030"/>
            <a:chOff x="1628" y="6259"/>
            <a:chExt cx="566" cy="1578"/>
          </a:xfrm>
        </p:grpSpPr>
        <p:sp>
          <p:nvSpPr>
            <p:cNvPr id="32" name="上箭头 31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</a:t>
              </a:r>
              <a:endParaRPr lang="en-US" altLang="zh-CN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2353310" y="3198495"/>
            <a:ext cx="7124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grpSp>
        <p:nvGrpSpPr>
          <p:cNvPr id="40" name="组合 39"/>
          <p:cNvGrpSpPr/>
          <p:nvPr/>
        </p:nvGrpSpPr>
        <p:grpSpPr>
          <a:xfrm>
            <a:off x="2967355" y="2261870"/>
            <a:ext cx="757555" cy="807720"/>
            <a:chOff x="4673" y="3562"/>
            <a:chExt cx="1193" cy="1272"/>
          </a:xfrm>
        </p:grpSpPr>
        <p:sp>
          <p:nvSpPr>
            <p:cNvPr id="38" name="上箭头 37"/>
            <p:cNvSpPr/>
            <p:nvPr/>
          </p:nvSpPr>
          <p:spPr>
            <a:xfrm rot="8100000">
              <a:off x="5398" y="3954"/>
              <a:ext cx="469" cy="880"/>
            </a:xfrm>
            <a:prstGeom prst="up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673" y="3562"/>
              <a:ext cx="73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ret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>
                <a:sym typeface="+mn-ea"/>
              </a:rPr>
              <a:t>92. 反转链表 II</a:t>
            </a:r>
            <a:endParaRPr lang="zh-CN" altLang="en-US" sz="2400"/>
          </a:p>
        </p:txBody>
      </p:sp>
      <p:sp>
        <p:nvSpPr>
          <p:cNvPr id="5" name="椭圆 4"/>
          <p:cNvSpPr/>
          <p:nvPr/>
        </p:nvSpPr>
        <p:spPr>
          <a:xfrm>
            <a:off x="390525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541528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692531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843534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1" name="直接箭头连接符 10"/>
          <p:cNvCxnSpPr>
            <a:stCxn id="5" idx="2"/>
            <a:endCxn id="34" idx="3"/>
          </p:cNvCxnSpPr>
          <p:nvPr/>
        </p:nvCxnSpPr>
        <p:spPr>
          <a:xfrm flipH="1">
            <a:off x="306578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6"/>
            <a:endCxn id="7" idx="2"/>
          </p:cNvCxnSpPr>
          <p:nvPr/>
        </p:nvCxnSpPr>
        <p:spPr>
          <a:xfrm>
            <a:off x="608584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8" idx="2"/>
          </p:cNvCxnSpPr>
          <p:nvPr/>
        </p:nvCxnSpPr>
        <p:spPr>
          <a:xfrm>
            <a:off x="759587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945370" y="3198495"/>
            <a:ext cx="110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cxnSp>
        <p:nvCxnSpPr>
          <p:cNvPr id="15" name="直接箭头连接符 14"/>
          <p:cNvCxnSpPr>
            <a:stCxn id="8" idx="6"/>
            <a:endCxn id="14" idx="1"/>
          </p:cNvCxnSpPr>
          <p:nvPr/>
        </p:nvCxnSpPr>
        <p:spPr>
          <a:xfrm>
            <a:off x="910590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5390515" y="1818640"/>
            <a:ext cx="720090" cy="1002030"/>
            <a:chOff x="3694" y="2864"/>
            <a:chExt cx="1134" cy="1578"/>
          </a:xfrm>
        </p:grpSpPr>
        <p:sp>
          <p:nvSpPr>
            <p:cNvPr id="26" name="上箭头 25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059555" y="4036695"/>
            <a:ext cx="360045" cy="1002030"/>
            <a:chOff x="1628" y="6259"/>
            <a:chExt cx="567" cy="1578"/>
          </a:xfrm>
        </p:grpSpPr>
        <p:sp>
          <p:nvSpPr>
            <p:cNvPr id="23" name="上箭头 22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q</a:t>
              </a:r>
              <a:endParaRPr lang="en-US" altLang="zh-CN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529840" y="4036695"/>
            <a:ext cx="359410" cy="1002030"/>
            <a:chOff x="1628" y="6259"/>
            <a:chExt cx="566" cy="1578"/>
          </a:xfrm>
        </p:grpSpPr>
        <p:sp>
          <p:nvSpPr>
            <p:cNvPr id="32" name="上箭头 31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</a:t>
              </a:r>
              <a:endParaRPr lang="en-US" altLang="zh-CN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2353310" y="3198495"/>
            <a:ext cx="7124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grpSp>
        <p:nvGrpSpPr>
          <p:cNvPr id="40" name="组合 39"/>
          <p:cNvGrpSpPr/>
          <p:nvPr/>
        </p:nvGrpSpPr>
        <p:grpSpPr>
          <a:xfrm>
            <a:off x="2967355" y="2261870"/>
            <a:ext cx="757555" cy="807720"/>
            <a:chOff x="4673" y="3562"/>
            <a:chExt cx="1193" cy="1272"/>
          </a:xfrm>
        </p:grpSpPr>
        <p:sp>
          <p:nvSpPr>
            <p:cNvPr id="38" name="上箭头 37"/>
            <p:cNvSpPr/>
            <p:nvPr/>
          </p:nvSpPr>
          <p:spPr>
            <a:xfrm rot="8100000">
              <a:off x="5398" y="3954"/>
              <a:ext cx="469" cy="880"/>
            </a:xfrm>
            <a:prstGeom prst="up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673" y="3562"/>
              <a:ext cx="73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ret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>
                <a:sym typeface="+mn-ea"/>
              </a:rPr>
              <a:t>92. 反转链表 II</a:t>
            </a:r>
            <a:endParaRPr lang="zh-CN" altLang="en-US" sz="2400"/>
          </a:p>
        </p:txBody>
      </p:sp>
      <p:sp>
        <p:nvSpPr>
          <p:cNvPr id="5" name="椭圆 4"/>
          <p:cNvSpPr/>
          <p:nvPr/>
        </p:nvSpPr>
        <p:spPr>
          <a:xfrm>
            <a:off x="390525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541528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692531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843534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1" name="直接箭头连接符 10"/>
          <p:cNvCxnSpPr>
            <a:stCxn id="5" idx="2"/>
            <a:endCxn id="34" idx="3"/>
          </p:cNvCxnSpPr>
          <p:nvPr/>
        </p:nvCxnSpPr>
        <p:spPr>
          <a:xfrm flipH="1">
            <a:off x="306578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6"/>
            <a:endCxn id="7" idx="2"/>
          </p:cNvCxnSpPr>
          <p:nvPr/>
        </p:nvCxnSpPr>
        <p:spPr>
          <a:xfrm>
            <a:off x="608584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8" idx="2"/>
          </p:cNvCxnSpPr>
          <p:nvPr/>
        </p:nvCxnSpPr>
        <p:spPr>
          <a:xfrm>
            <a:off x="759587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945370" y="3198495"/>
            <a:ext cx="110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cxnSp>
        <p:nvCxnSpPr>
          <p:cNvPr id="15" name="直接箭头连接符 14"/>
          <p:cNvCxnSpPr>
            <a:stCxn id="8" idx="6"/>
            <a:endCxn id="14" idx="1"/>
          </p:cNvCxnSpPr>
          <p:nvPr/>
        </p:nvCxnSpPr>
        <p:spPr>
          <a:xfrm>
            <a:off x="910590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5390515" y="1818640"/>
            <a:ext cx="720090" cy="1002030"/>
            <a:chOff x="3694" y="2864"/>
            <a:chExt cx="1134" cy="1578"/>
          </a:xfrm>
        </p:grpSpPr>
        <p:sp>
          <p:nvSpPr>
            <p:cNvPr id="26" name="上箭头 25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570220" y="4036695"/>
            <a:ext cx="360045" cy="1002030"/>
            <a:chOff x="1628" y="6259"/>
            <a:chExt cx="567" cy="1578"/>
          </a:xfrm>
        </p:grpSpPr>
        <p:sp>
          <p:nvSpPr>
            <p:cNvPr id="23" name="上箭头 22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q</a:t>
              </a:r>
              <a:endParaRPr lang="en-US" altLang="zh-CN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060190" y="4036695"/>
            <a:ext cx="359410" cy="1002030"/>
            <a:chOff x="1628" y="6259"/>
            <a:chExt cx="566" cy="1578"/>
          </a:xfrm>
        </p:grpSpPr>
        <p:sp>
          <p:nvSpPr>
            <p:cNvPr id="32" name="上箭头 31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</a:t>
              </a:r>
              <a:endParaRPr lang="en-US" altLang="zh-CN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2353310" y="3198495"/>
            <a:ext cx="7124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grpSp>
        <p:nvGrpSpPr>
          <p:cNvPr id="40" name="组合 39"/>
          <p:cNvGrpSpPr/>
          <p:nvPr/>
        </p:nvGrpSpPr>
        <p:grpSpPr>
          <a:xfrm>
            <a:off x="2967355" y="2261870"/>
            <a:ext cx="757555" cy="807720"/>
            <a:chOff x="4673" y="3562"/>
            <a:chExt cx="1193" cy="1272"/>
          </a:xfrm>
        </p:grpSpPr>
        <p:sp>
          <p:nvSpPr>
            <p:cNvPr id="38" name="上箭头 37"/>
            <p:cNvSpPr/>
            <p:nvPr/>
          </p:nvSpPr>
          <p:spPr>
            <a:xfrm rot="8100000">
              <a:off x="5398" y="3954"/>
              <a:ext cx="469" cy="880"/>
            </a:xfrm>
            <a:prstGeom prst="up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673" y="3562"/>
              <a:ext cx="73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ret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>
                <a:sym typeface="+mn-ea"/>
              </a:rPr>
              <a:t>92. 反转链表 II</a:t>
            </a:r>
            <a:endParaRPr lang="zh-CN" altLang="en-US" sz="2400"/>
          </a:p>
        </p:txBody>
      </p:sp>
      <p:sp>
        <p:nvSpPr>
          <p:cNvPr id="5" name="椭圆 4"/>
          <p:cNvSpPr/>
          <p:nvPr/>
        </p:nvSpPr>
        <p:spPr>
          <a:xfrm>
            <a:off x="390525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541528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692531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843534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1" name="直接箭头连接符 10"/>
          <p:cNvCxnSpPr>
            <a:stCxn id="5" idx="2"/>
            <a:endCxn id="34" idx="3"/>
          </p:cNvCxnSpPr>
          <p:nvPr/>
        </p:nvCxnSpPr>
        <p:spPr>
          <a:xfrm flipH="1">
            <a:off x="306578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6"/>
            <a:endCxn id="7" idx="2"/>
          </p:cNvCxnSpPr>
          <p:nvPr/>
        </p:nvCxnSpPr>
        <p:spPr>
          <a:xfrm>
            <a:off x="608584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8" idx="2"/>
          </p:cNvCxnSpPr>
          <p:nvPr/>
        </p:nvCxnSpPr>
        <p:spPr>
          <a:xfrm>
            <a:off x="759587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945370" y="3198495"/>
            <a:ext cx="110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cxnSp>
        <p:nvCxnSpPr>
          <p:cNvPr id="15" name="直接箭头连接符 14"/>
          <p:cNvCxnSpPr>
            <a:stCxn id="8" idx="6"/>
            <a:endCxn id="14" idx="1"/>
          </p:cNvCxnSpPr>
          <p:nvPr/>
        </p:nvCxnSpPr>
        <p:spPr>
          <a:xfrm>
            <a:off x="910590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6900545" y="1818640"/>
            <a:ext cx="720090" cy="1002030"/>
            <a:chOff x="3694" y="2864"/>
            <a:chExt cx="1134" cy="1578"/>
          </a:xfrm>
        </p:grpSpPr>
        <p:sp>
          <p:nvSpPr>
            <p:cNvPr id="26" name="上箭头 25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570220" y="4036695"/>
            <a:ext cx="360045" cy="1002030"/>
            <a:chOff x="1628" y="6259"/>
            <a:chExt cx="567" cy="1578"/>
          </a:xfrm>
        </p:grpSpPr>
        <p:sp>
          <p:nvSpPr>
            <p:cNvPr id="23" name="上箭头 22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q</a:t>
              </a:r>
              <a:endParaRPr lang="en-US" altLang="zh-CN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060190" y="4036695"/>
            <a:ext cx="359410" cy="1002030"/>
            <a:chOff x="1628" y="6259"/>
            <a:chExt cx="566" cy="1578"/>
          </a:xfrm>
        </p:grpSpPr>
        <p:sp>
          <p:nvSpPr>
            <p:cNvPr id="32" name="上箭头 31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</a:t>
              </a:r>
              <a:endParaRPr lang="en-US" altLang="zh-CN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2353310" y="3198495"/>
            <a:ext cx="7124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grpSp>
        <p:nvGrpSpPr>
          <p:cNvPr id="40" name="组合 39"/>
          <p:cNvGrpSpPr/>
          <p:nvPr/>
        </p:nvGrpSpPr>
        <p:grpSpPr>
          <a:xfrm>
            <a:off x="2967355" y="2261870"/>
            <a:ext cx="757555" cy="807720"/>
            <a:chOff x="4673" y="3562"/>
            <a:chExt cx="1193" cy="1272"/>
          </a:xfrm>
        </p:grpSpPr>
        <p:sp>
          <p:nvSpPr>
            <p:cNvPr id="38" name="上箭头 37"/>
            <p:cNvSpPr/>
            <p:nvPr/>
          </p:nvSpPr>
          <p:spPr>
            <a:xfrm rot="8100000">
              <a:off x="5398" y="3954"/>
              <a:ext cx="469" cy="880"/>
            </a:xfrm>
            <a:prstGeom prst="up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673" y="3562"/>
              <a:ext cx="73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ret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>
                <a:sym typeface="+mn-ea"/>
              </a:rPr>
              <a:t>92. 反转链表 II</a:t>
            </a:r>
            <a:endParaRPr lang="zh-CN" altLang="en-US" sz="2400"/>
          </a:p>
        </p:txBody>
      </p:sp>
      <p:sp>
        <p:nvSpPr>
          <p:cNvPr id="5" name="椭圆 4"/>
          <p:cNvSpPr/>
          <p:nvPr/>
        </p:nvSpPr>
        <p:spPr>
          <a:xfrm>
            <a:off x="390525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541528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692531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843534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1" name="直接箭头连接符 10"/>
          <p:cNvCxnSpPr>
            <a:stCxn id="5" idx="2"/>
            <a:endCxn id="34" idx="3"/>
          </p:cNvCxnSpPr>
          <p:nvPr/>
        </p:nvCxnSpPr>
        <p:spPr>
          <a:xfrm flipH="1">
            <a:off x="306578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2"/>
            <a:endCxn id="5" idx="6"/>
          </p:cNvCxnSpPr>
          <p:nvPr/>
        </p:nvCxnSpPr>
        <p:spPr>
          <a:xfrm flipH="1">
            <a:off x="457581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8" idx="2"/>
          </p:cNvCxnSpPr>
          <p:nvPr/>
        </p:nvCxnSpPr>
        <p:spPr>
          <a:xfrm>
            <a:off x="759587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945370" y="3198495"/>
            <a:ext cx="110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cxnSp>
        <p:nvCxnSpPr>
          <p:cNvPr id="15" name="直接箭头连接符 14"/>
          <p:cNvCxnSpPr>
            <a:stCxn id="8" idx="6"/>
            <a:endCxn id="14" idx="1"/>
          </p:cNvCxnSpPr>
          <p:nvPr/>
        </p:nvCxnSpPr>
        <p:spPr>
          <a:xfrm>
            <a:off x="910590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6900545" y="1818640"/>
            <a:ext cx="720090" cy="1002030"/>
            <a:chOff x="3694" y="2864"/>
            <a:chExt cx="1134" cy="1578"/>
          </a:xfrm>
        </p:grpSpPr>
        <p:sp>
          <p:nvSpPr>
            <p:cNvPr id="26" name="上箭头 25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570220" y="4036695"/>
            <a:ext cx="360045" cy="1002030"/>
            <a:chOff x="1628" y="6259"/>
            <a:chExt cx="567" cy="1578"/>
          </a:xfrm>
        </p:grpSpPr>
        <p:sp>
          <p:nvSpPr>
            <p:cNvPr id="23" name="上箭头 22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q</a:t>
              </a:r>
              <a:endParaRPr lang="en-US" altLang="zh-CN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060190" y="4036695"/>
            <a:ext cx="359410" cy="1002030"/>
            <a:chOff x="1628" y="6259"/>
            <a:chExt cx="566" cy="1578"/>
          </a:xfrm>
        </p:grpSpPr>
        <p:sp>
          <p:nvSpPr>
            <p:cNvPr id="32" name="上箭头 31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</a:t>
              </a:r>
              <a:endParaRPr lang="en-US" altLang="zh-CN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2353310" y="3198495"/>
            <a:ext cx="7124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grpSp>
        <p:nvGrpSpPr>
          <p:cNvPr id="40" name="组合 39"/>
          <p:cNvGrpSpPr/>
          <p:nvPr/>
        </p:nvGrpSpPr>
        <p:grpSpPr>
          <a:xfrm>
            <a:off x="2967355" y="2261870"/>
            <a:ext cx="757555" cy="807720"/>
            <a:chOff x="4673" y="3562"/>
            <a:chExt cx="1193" cy="1272"/>
          </a:xfrm>
        </p:grpSpPr>
        <p:sp>
          <p:nvSpPr>
            <p:cNvPr id="38" name="上箭头 37"/>
            <p:cNvSpPr/>
            <p:nvPr/>
          </p:nvSpPr>
          <p:spPr>
            <a:xfrm rot="8100000">
              <a:off x="5398" y="3954"/>
              <a:ext cx="469" cy="880"/>
            </a:xfrm>
            <a:prstGeom prst="up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673" y="3562"/>
              <a:ext cx="73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ret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>
                <a:sym typeface="+mn-ea"/>
              </a:rPr>
              <a:t>92. 反转链表 II</a:t>
            </a:r>
            <a:endParaRPr lang="zh-CN" altLang="en-US" sz="2400"/>
          </a:p>
        </p:txBody>
      </p:sp>
      <p:sp>
        <p:nvSpPr>
          <p:cNvPr id="5" name="椭圆 4"/>
          <p:cNvSpPr/>
          <p:nvPr/>
        </p:nvSpPr>
        <p:spPr>
          <a:xfrm>
            <a:off x="390525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541528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692531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843534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1" name="直接箭头连接符 10"/>
          <p:cNvCxnSpPr>
            <a:stCxn id="5" idx="2"/>
            <a:endCxn id="34" idx="3"/>
          </p:cNvCxnSpPr>
          <p:nvPr/>
        </p:nvCxnSpPr>
        <p:spPr>
          <a:xfrm flipH="1">
            <a:off x="306578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2"/>
            <a:endCxn id="5" idx="6"/>
          </p:cNvCxnSpPr>
          <p:nvPr/>
        </p:nvCxnSpPr>
        <p:spPr>
          <a:xfrm flipH="1">
            <a:off x="457581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8" idx="2"/>
          </p:cNvCxnSpPr>
          <p:nvPr/>
        </p:nvCxnSpPr>
        <p:spPr>
          <a:xfrm>
            <a:off x="759587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945370" y="3198495"/>
            <a:ext cx="110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cxnSp>
        <p:nvCxnSpPr>
          <p:cNvPr id="15" name="直接箭头连接符 14"/>
          <p:cNvCxnSpPr>
            <a:stCxn id="8" idx="6"/>
            <a:endCxn id="14" idx="1"/>
          </p:cNvCxnSpPr>
          <p:nvPr/>
        </p:nvCxnSpPr>
        <p:spPr>
          <a:xfrm>
            <a:off x="910590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6900545" y="1818640"/>
            <a:ext cx="720090" cy="1002030"/>
            <a:chOff x="3694" y="2864"/>
            <a:chExt cx="1134" cy="1578"/>
          </a:xfrm>
        </p:grpSpPr>
        <p:sp>
          <p:nvSpPr>
            <p:cNvPr id="26" name="上箭头 25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080885" y="4036695"/>
            <a:ext cx="360045" cy="1002030"/>
            <a:chOff x="1628" y="6259"/>
            <a:chExt cx="567" cy="1578"/>
          </a:xfrm>
        </p:grpSpPr>
        <p:sp>
          <p:nvSpPr>
            <p:cNvPr id="23" name="上箭头 22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q</a:t>
              </a:r>
              <a:endParaRPr lang="en-US" altLang="zh-CN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570855" y="4036695"/>
            <a:ext cx="359410" cy="1002030"/>
            <a:chOff x="1628" y="6259"/>
            <a:chExt cx="566" cy="1578"/>
          </a:xfrm>
        </p:grpSpPr>
        <p:sp>
          <p:nvSpPr>
            <p:cNvPr id="32" name="上箭头 31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</a:t>
              </a:r>
              <a:endParaRPr lang="en-US" altLang="zh-CN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2353310" y="3198495"/>
            <a:ext cx="7124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grpSp>
        <p:nvGrpSpPr>
          <p:cNvPr id="40" name="组合 39"/>
          <p:cNvGrpSpPr/>
          <p:nvPr/>
        </p:nvGrpSpPr>
        <p:grpSpPr>
          <a:xfrm>
            <a:off x="2967355" y="2261870"/>
            <a:ext cx="757555" cy="807720"/>
            <a:chOff x="4673" y="3562"/>
            <a:chExt cx="1193" cy="1272"/>
          </a:xfrm>
        </p:grpSpPr>
        <p:sp>
          <p:nvSpPr>
            <p:cNvPr id="38" name="上箭头 37"/>
            <p:cNvSpPr/>
            <p:nvPr/>
          </p:nvSpPr>
          <p:spPr>
            <a:xfrm rot="8100000">
              <a:off x="5398" y="3954"/>
              <a:ext cx="469" cy="880"/>
            </a:xfrm>
            <a:prstGeom prst="up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673" y="3562"/>
              <a:ext cx="73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ret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>
                <a:sym typeface="+mn-ea"/>
              </a:rPr>
              <a:t>92. 反转链表 II</a:t>
            </a:r>
            <a:endParaRPr lang="zh-CN" altLang="en-US" sz="2400"/>
          </a:p>
        </p:txBody>
      </p:sp>
      <p:sp>
        <p:nvSpPr>
          <p:cNvPr id="5" name="椭圆 4"/>
          <p:cNvSpPr/>
          <p:nvPr/>
        </p:nvSpPr>
        <p:spPr>
          <a:xfrm>
            <a:off x="390525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541528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692531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843534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1" name="直接箭头连接符 10"/>
          <p:cNvCxnSpPr>
            <a:stCxn id="5" idx="2"/>
            <a:endCxn id="34" idx="3"/>
          </p:cNvCxnSpPr>
          <p:nvPr/>
        </p:nvCxnSpPr>
        <p:spPr>
          <a:xfrm flipH="1">
            <a:off x="306578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2"/>
            <a:endCxn id="5" idx="6"/>
          </p:cNvCxnSpPr>
          <p:nvPr/>
        </p:nvCxnSpPr>
        <p:spPr>
          <a:xfrm flipH="1">
            <a:off x="457581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8" idx="2"/>
          </p:cNvCxnSpPr>
          <p:nvPr/>
        </p:nvCxnSpPr>
        <p:spPr>
          <a:xfrm>
            <a:off x="759587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945370" y="3198495"/>
            <a:ext cx="110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cxnSp>
        <p:nvCxnSpPr>
          <p:cNvPr id="15" name="直接箭头连接符 14"/>
          <p:cNvCxnSpPr>
            <a:stCxn id="8" idx="6"/>
            <a:endCxn id="14" idx="1"/>
          </p:cNvCxnSpPr>
          <p:nvPr/>
        </p:nvCxnSpPr>
        <p:spPr>
          <a:xfrm>
            <a:off x="910590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8410575" y="1808480"/>
            <a:ext cx="720090" cy="1002030"/>
            <a:chOff x="3694" y="2864"/>
            <a:chExt cx="1134" cy="1578"/>
          </a:xfrm>
        </p:grpSpPr>
        <p:sp>
          <p:nvSpPr>
            <p:cNvPr id="26" name="上箭头 25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080885" y="4036695"/>
            <a:ext cx="360045" cy="1002030"/>
            <a:chOff x="1628" y="6259"/>
            <a:chExt cx="567" cy="1578"/>
          </a:xfrm>
        </p:grpSpPr>
        <p:sp>
          <p:nvSpPr>
            <p:cNvPr id="23" name="上箭头 22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q</a:t>
              </a:r>
              <a:endParaRPr lang="en-US" altLang="zh-CN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570855" y="4036695"/>
            <a:ext cx="359410" cy="1002030"/>
            <a:chOff x="1628" y="6259"/>
            <a:chExt cx="566" cy="1578"/>
          </a:xfrm>
        </p:grpSpPr>
        <p:sp>
          <p:nvSpPr>
            <p:cNvPr id="32" name="上箭头 31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</a:t>
              </a:r>
              <a:endParaRPr lang="en-US" altLang="zh-CN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2353310" y="3198495"/>
            <a:ext cx="7124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grpSp>
        <p:nvGrpSpPr>
          <p:cNvPr id="40" name="组合 39"/>
          <p:cNvGrpSpPr/>
          <p:nvPr/>
        </p:nvGrpSpPr>
        <p:grpSpPr>
          <a:xfrm>
            <a:off x="2967355" y="2261870"/>
            <a:ext cx="757555" cy="807720"/>
            <a:chOff x="4673" y="3562"/>
            <a:chExt cx="1193" cy="1272"/>
          </a:xfrm>
        </p:grpSpPr>
        <p:sp>
          <p:nvSpPr>
            <p:cNvPr id="38" name="上箭头 37"/>
            <p:cNvSpPr/>
            <p:nvPr/>
          </p:nvSpPr>
          <p:spPr>
            <a:xfrm rot="8100000">
              <a:off x="5398" y="3954"/>
              <a:ext cx="469" cy="880"/>
            </a:xfrm>
            <a:prstGeom prst="up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673" y="3562"/>
              <a:ext cx="73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ret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>
                <a:sym typeface="+mn-ea"/>
              </a:rPr>
              <a:t>92. 反转链表 II</a:t>
            </a:r>
            <a:endParaRPr lang="zh-CN" altLang="en-US" sz="2400"/>
          </a:p>
        </p:txBody>
      </p:sp>
      <p:sp>
        <p:nvSpPr>
          <p:cNvPr id="5" name="椭圆 4"/>
          <p:cNvSpPr/>
          <p:nvPr/>
        </p:nvSpPr>
        <p:spPr>
          <a:xfrm>
            <a:off x="390525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541528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692531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843534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1" name="直接箭头连接符 10"/>
          <p:cNvCxnSpPr>
            <a:stCxn id="5" idx="2"/>
            <a:endCxn id="34" idx="3"/>
          </p:cNvCxnSpPr>
          <p:nvPr/>
        </p:nvCxnSpPr>
        <p:spPr>
          <a:xfrm flipH="1">
            <a:off x="306578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2"/>
            <a:endCxn id="5" idx="6"/>
          </p:cNvCxnSpPr>
          <p:nvPr/>
        </p:nvCxnSpPr>
        <p:spPr>
          <a:xfrm flipH="1">
            <a:off x="457581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2"/>
            <a:endCxn id="6" idx="6"/>
          </p:cNvCxnSpPr>
          <p:nvPr/>
        </p:nvCxnSpPr>
        <p:spPr>
          <a:xfrm flipH="1">
            <a:off x="608584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945370" y="3198495"/>
            <a:ext cx="110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cxnSp>
        <p:nvCxnSpPr>
          <p:cNvPr id="15" name="直接箭头连接符 14"/>
          <p:cNvCxnSpPr>
            <a:stCxn id="8" idx="6"/>
            <a:endCxn id="14" idx="1"/>
          </p:cNvCxnSpPr>
          <p:nvPr/>
        </p:nvCxnSpPr>
        <p:spPr>
          <a:xfrm>
            <a:off x="910590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8410575" y="1808480"/>
            <a:ext cx="720090" cy="1002030"/>
            <a:chOff x="3694" y="2864"/>
            <a:chExt cx="1134" cy="1578"/>
          </a:xfrm>
        </p:grpSpPr>
        <p:sp>
          <p:nvSpPr>
            <p:cNvPr id="26" name="上箭头 25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080885" y="4036695"/>
            <a:ext cx="360045" cy="1002030"/>
            <a:chOff x="1628" y="6259"/>
            <a:chExt cx="567" cy="1578"/>
          </a:xfrm>
        </p:grpSpPr>
        <p:sp>
          <p:nvSpPr>
            <p:cNvPr id="23" name="上箭头 22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q</a:t>
              </a:r>
              <a:endParaRPr lang="en-US" altLang="zh-CN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570855" y="4036695"/>
            <a:ext cx="359410" cy="1002030"/>
            <a:chOff x="1628" y="6259"/>
            <a:chExt cx="566" cy="1578"/>
          </a:xfrm>
        </p:grpSpPr>
        <p:sp>
          <p:nvSpPr>
            <p:cNvPr id="32" name="上箭头 31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</a:t>
              </a:r>
              <a:endParaRPr lang="en-US" altLang="zh-CN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2353310" y="3198495"/>
            <a:ext cx="7124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grpSp>
        <p:nvGrpSpPr>
          <p:cNvPr id="40" name="组合 39"/>
          <p:cNvGrpSpPr/>
          <p:nvPr/>
        </p:nvGrpSpPr>
        <p:grpSpPr>
          <a:xfrm>
            <a:off x="2967355" y="2261870"/>
            <a:ext cx="757555" cy="807720"/>
            <a:chOff x="4673" y="3562"/>
            <a:chExt cx="1193" cy="1272"/>
          </a:xfrm>
        </p:grpSpPr>
        <p:sp>
          <p:nvSpPr>
            <p:cNvPr id="38" name="上箭头 37"/>
            <p:cNvSpPr/>
            <p:nvPr/>
          </p:nvSpPr>
          <p:spPr>
            <a:xfrm rot="8100000">
              <a:off x="5398" y="3954"/>
              <a:ext cx="469" cy="880"/>
            </a:xfrm>
            <a:prstGeom prst="up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673" y="3562"/>
              <a:ext cx="73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ret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>
                <a:sym typeface="+mn-ea"/>
              </a:rPr>
              <a:t>92. 反转链表 II</a:t>
            </a:r>
            <a:endParaRPr lang="zh-CN" altLang="en-US" sz="2400"/>
          </a:p>
        </p:txBody>
      </p:sp>
      <p:sp>
        <p:nvSpPr>
          <p:cNvPr id="5" name="椭圆 4"/>
          <p:cNvSpPr/>
          <p:nvPr/>
        </p:nvSpPr>
        <p:spPr>
          <a:xfrm>
            <a:off x="390525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541528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692531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843534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1" name="直接箭头连接符 10"/>
          <p:cNvCxnSpPr>
            <a:stCxn id="5" idx="2"/>
            <a:endCxn id="34" idx="3"/>
          </p:cNvCxnSpPr>
          <p:nvPr/>
        </p:nvCxnSpPr>
        <p:spPr>
          <a:xfrm flipH="1">
            <a:off x="306578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2"/>
            <a:endCxn id="5" idx="6"/>
          </p:cNvCxnSpPr>
          <p:nvPr/>
        </p:nvCxnSpPr>
        <p:spPr>
          <a:xfrm flipH="1">
            <a:off x="457581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2"/>
            <a:endCxn id="6" idx="6"/>
          </p:cNvCxnSpPr>
          <p:nvPr/>
        </p:nvCxnSpPr>
        <p:spPr>
          <a:xfrm flipH="1">
            <a:off x="608584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945370" y="3198495"/>
            <a:ext cx="110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cxnSp>
        <p:nvCxnSpPr>
          <p:cNvPr id="15" name="直接箭头连接符 14"/>
          <p:cNvCxnSpPr>
            <a:stCxn id="8" idx="6"/>
            <a:endCxn id="14" idx="1"/>
          </p:cNvCxnSpPr>
          <p:nvPr/>
        </p:nvCxnSpPr>
        <p:spPr>
          <a:xfrm>
            <a:off x="910590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8410575" y="1808480"/>
            <a:ext cx="720090" cy="1002030"/>
            <a:chOff x="3694" y="2864"/>
            <a:chExt cx="1134" cy="1578"/>
          </a:xfrm>
        </p:grpSpPr>
        <p:sp>
          <p:nvSpPr>
            <p:cNvPr id="26" name="上箭头 25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590915" y="4046855"/>
            <a:ext cx="360045" cy="1002030"/>
            <a:chOff x="1628" y="6259"/>
            <a:chExt cx="567" cy="1578"/>
          </a:xfrm>
        </p:grpSpPr>
        <p:sp>
          <p:nvSpPr>
            <p:cNvPr id="23" name="上箭头 22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q</a:t>
              </a:r>
              <a:endParaRPr lang="en-US" altLang="zh-CN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080250" y="4046855"/>
            <a:ext cx="359410" cy="1002030"/>
            <a:chOff x="1628" y="6259"/>
            <a:chExt cx="566" cy="1578"/>
          </a:xfrm>
        </p:grpSpPr>
        <p:sp>
          <p:nvSpPr>
            <p:cNvPr id="32" name="上箭头 31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</a:t>
              </a:r>
              <a:endParaRPr lang="en-US" altLang="zh-CN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2353310" y="3198495"/>
            <a:ext cx="7124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grpSp>
        <p:nvGrpSpPr>
          <p:cNvPr id="40" name="组合 39"/>
          <p:cNvGrpSpPr/>
          <p:nvPr/>
        </p:nvGrpSpPr>
        <p:grpSpPr>
          <a:xfrm>
            <a:off x="2967355" y="2261870"/>
            <a:ext cx="757555" cy="807720"/>
            <a:chOff x="4673" y="3562"/>
            <a:chExt cx="1193" cy="1272"/>
          </a:xfrm>
        </p:grpSpPr>
        <p:sp>
          <p:nvSpPr>
            <p:cNvPr id="38" name="上箭头 37"/>
            <p:cNvSpPr/>
            <p:nvPr/>
          </p:nvSpPr>
          <p:spPr>
            <a:xfrm rot="8100000">
              <a:off x="5398" y="3954"/>
              <a:ext cx="469" cy="880"/>
            </a:xfrm>
            <a:prstGeom prst="up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673" y="3562"/>
              <a:ext cx="73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ret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/>
              <a:t>206. 反转链表</a:t>
            </a:r>
            <a:endParaRPr lang="zh-CN" altLang="en-US" sz="2400"/>
          </a:p>
        </p:txBody>
      </p:sp>
      <p:sp>
        <p:nvSpPr>
          <p:cNvPr id="4" name="椭圆 3"/>
          <p:cNvSpPr/>
          <p:nvPr/>
        </p:nvSpPr>
        <p:spPr>
          <a:xfrm>
            <a:off x="2394585" y="3093085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390525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541528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692531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843534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4" idx="6"/>
            <a:endCxn id="5" idx="2"/>
          </p:cNvCxnSpPr>
          <p:nvPr/>
        </p:nvCxnSpPr>
        <p:spPr>
          <a:xfrm>
            <a:off x="306578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6"/>
            <a:endCxn id="6" idx="2"/>
          </p:cNvCxnSpPr>
          <p:nvPr/>
        </p:nvCxnSpPr>
        <p:spPr>
          <a:xfrm>
            <a:off x="457581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6"/>
            <a:endCxn id="7" idx="2"/>
          </p:cNvCxnSpPr>
          <p:nvPr/>
        </p:nvCxnSpPr>
        <p:spPr>
          <a:xfrm>
            <a:off x="608584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8" idx="2"/>
          </p:cNvCxnSpPr>
          <p:nvPr/>
        </p:nvCxnSpPr>
        <p:spPr>
          <a:xfrm>
            <a:off x="759587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945370" y="3198495"/>
            <a:ext cx="110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cxnSp>
        <p:nvCxnSpPr>
          <p:cNvPr id="15" name="直接箭头连接符 14"/>
          <p:cNvCxnSpPr>
            <a:stCxn id="8" idx="6"/>
            <a:endCxn id="14" idx="1"/>
          </p:cNvCxnSpPr>
          <p:nvPr/>
        </p:nvCxnSpPr>
        <p:spPr>
          <a:xfrm>
            <a:off x="910590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72490" y="3199130"/>
            <a:ext cx="682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grpSp>
        <p:nvGrpSpPr>
          <p:cNvPr id="21" name="组合 20"/>
          <p:cNvGrpSpPr/>
          <p:nvPr/>
        </p:nvGrpSpPr>
        <p:grpSpPr>
          <a:xfrm>
            <a:off x="1033780" y="4036695"/>
            <a:ext cx="359410" cy="1002030"/>
            <a:chOff x="1628" y="6259"/>
            <a:chExt cx="566" cy="1578"/>
          </a:xfrm>
        </p:grpSpPr>
        <p:sp>
          <p:nvSpPr>
            <p:cNvPr id="19" name="上箭头 18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</a:t>
              </a:r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550160" y="4036695"/>
            <a:ext cx="360045" cy="1002030"/>
            <a:chOff x="1628" y="6259"/>
            <a:chExt cx="567" cy="1578"/>
          </a:xfrm>
        </p:grpSpPr>
        <p:sp>
          <p:nvSpPr>
            <p:cNvPr id="23" name="上箭头 22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q</a:t>
              </a:r>
              <a:endParaRPr lang="en-US" altLang="zh-CN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880485" y="1818640"/>
            <a:ext cx="720090" cy="1002030"/>
            <a:chOff x="3694" y="2864"/>
            <a:chExt cx="1134" cy="1578"/>
          </a:xfrm>
        </p:grpSpPr>
        <p:sp>
          <p:nvSpPr>
            <p:cNvPr id="9" name="上箭头 8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>
                <a:sym typeface="+mn-ea"/>
              </a:rPr>
              <a:t>92. 反转链表 II</a:t>
            </a:r>
            <a:endParaRPr lang="zh-CN" altLang="en-US" sz="2400"/>
          </a:p>
        </p:txBody>
      </p:sp>
      <p:sp>
        <p:nvSpPr>
          <p:cNvPr id="5" name="椭圆 4"/>
          <p:cNvSpPr/>
          <p:nvPr/>
        </p:nvSpPr>
        <p:spPr>
          <a:xfrm>
            <a:off x="390525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541528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692531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843534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6" idx="2"/>
            <a:endCxn id="5" idx="6"/>
          </p:cNvCxnSpPr>
          <p:nvPr/>
        </p:nvCxnSpPr>
        <p:spPr>
          <a:xfrm flipH="1">
            <a:off x="457581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2"/>
            <a:endCxn id="6" idx="6"/>
          </p:cNvCxnSpPr>
          <p:nvPr/>
        </p:nvCxnSpPr>
        <p:spPr>
          <a:xfrm flipH="1">
            <a:off x="608584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945370" y="3198495"/>
            <a:ext cx="110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cxnSp>
        <p:nvCxnSpPr>
          <p:cNvPr id="15" name="直接箭头连接符 14"/>
          <p:cNvCxnSpPr>
            <a:stCxn id="8" idx="6"/>
            <a:endCxn id="14" idx="1"/>
          </p:cNvCxnSpPr>
          <p:nvPr/>
        </p:nvCxnSpPr>
        <p:spPr>
          <a:xfrm>
            <a:off x="910590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8410575" y="1808480"/>
            <a:ext cx="720090" cy="1002030"/>
            <a:chOff x="3694" y="2864"/>
            <a:chExt cx="1134" cy="1578"/>
          </a:xfrm>
        </p:grpSpPr>
        <p:sp>
          <p:nvSpPr>
            <p:cNvPr id="26" name="上箭头 25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590915" y="4046855"/>
            <a:ext cx="360045" cy="1002030"/>
            <a:chOff x="1628" y="6259"/>
            <a:chExt cx="567" cy="1578"/>
          </a:xfrm>
        </p:grpSpPr>
        <p:sp>
          <p:nvSpPr>
            <p:cNvPr id="23" name="上箭头 22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q</a:t>
              </a:r>
              <a:endParaRPr lang="en-US" altLang="zh-CN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080250" y="4046855"/>
            <a:ext cx="359410" cy="1002030"/>
            <a:chOff x="1628" y="6259"/>
            <a:chExt cx="566" cy="1578"/>
          </a:xfrm>
        </p:grpSpPr>
        <p:sp>
          <p:nvSpPr>
            <p:cNvPr id="32" name="上箭头 31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</a:t>
              </a:r>
              <a:endParaRPr lang="en-US" altLang="zh-CN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967355" y="2261870"/>
            <a:ext cx="757555" cy="807720"/>
            <a:chOff x="4673" y="3562"/>
            <a:chExt cx="1193" cy="1272"/>
          </a:xfrm>
        </p:grpSpPr>
        <p:sp>
          <p:nvSpPr>
            <p:cNvPr id="38" name="上箭头 37"/>
            <p:cNvSpPr/>
            <p:nvPr/>
          </p:nvSpPr>
          <p:spPr>
            <a:xfrm rot="8100000">
              <a:off x="5398" y="3954"/>
              <a:ext cx="469" cy="880"/>
            </a:xfrm>
            <a:prstGeom prst="up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673" y="3562"/>
              <a:ext cx="73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ret</a:t>
              </a:r>
              <a:endParaRPr lang="en-US" altLang="zh-CN"/>
            </a:p>
          </p:txBody>
        </p:sp>
      </p:grpSp>
      <p:cxnSp>
        <p:nvCxnSpPr>
          <p:cNvPr id="3" name="肘形连接符 2"/>
          <p:cNvCxnSpPr/>
          <p:nvPr/>
        </p:nvCxnSpPr>
        <p:spPr>
          <a:xfrm rot="10800000" flipH="1" flipV="1">
            <a:off x="3905250" y="3429000"/>
            <a:ext cx="4865370" cy="335280"/>
          </a:xfrm>
          <a:prstGeom prst="bentConnector4">
            <a:avLst>
              <a:gd name="adj1" fmla="val -4894"/>
              <a:gd name="adj2" fmla="val 171023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>
                <a:sym typeface="+mn-ea"/>
              </a:rPr>
              <a:t>92. 反转链表 II</a:t>
            </a:r>
            <a:endParaRPr lang="zh-CN" altLang="en-US" sz="2400"/>
          </a:p>
        </p:txBody>
      </p:sp>
      <p:sp>
        <p:nvSpPr>
          <p:cNvPr id="4" name="椭圆 3"/>
          <p:cNvSpPr/>
          <p:nvPr/>
        </p:nvSpPr>
        <p:spPr>
          <a:xfrm>
            <a:off x="2394585" y="3093085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390525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541528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692531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843534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4" idx="6"/>
            <a:endCxn id="5" idx="2"/>
          </p:cNvCxnSpPr>
          <p:nvPr/>
        </p:nvCxnSpPr>
        <p:spPr>
          <a:xfrm>
            <a:off x="306578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6"/>
            <a:endCxn id="6" idx="2"/>
          </p:cNvCxnSpPr>
          <p:nvPr/>
        </p:nvCxnSpPr>
        <p:spPr>
          <a:xfrm>
            <a:off x="457581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6"/>
            <a:endCxn id="7" idx="2"/>
          </p:cNvCxnSpPr>
          <p:nvPr/>
        </p:nvCxnSpPr>
        <p:spPr>
          <a:xfrm>
            <a:off x="608584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8" idx="2"/>
          </p:cNvCxnSpPr>
          <p:nvPr/>
        </p:nvCxnSpPr>
        <p:spPr>
          <a:xfrm>
            <a:off x="759587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945370" y="3198495"/>
            <a:ext cx="110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cxnSp>
        <p:nvCxnSpPr>
          <p:cNvPr id="15" name="直接箭头连接符 14"/>
          <p:cNvCxnSpPr>
            <a:stCxn id="8" idx="6"/>
            <a:endCxn id="14" idx="1"/>
          </p:cNvCxnSpPr>
          <p:nvPr/>
        </p:nvCxnSpPr>
        <p:spPr>
          <a:xfrm>
            <a:off x="910590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2469515" y="4036695"/>
            <a:ext cx="520700" cy="1002030"/>
            <a:chOff x="1628" y="6357"/>
            <a:chExt cx="820" cy="1578"/>
          </a:xfrm>
        </p:grpSpPr>
        <p:sp>
          <p:nvSpPr>
            <p:cNvPr id="19" name="上箭头 18"/>
            <p:cNvSpPr/>
            <p:nvPr/>
          </p:nvSpPr>
          <p:spPr>
            <a:xfrm>
              <a:off x="1804" y="6357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28" y="7355"/>
              <a:ext cx="82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pre</a:t>
              </a:r>
              <a:endParaRPr lang="en-US" altLang="zh-CN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83920" y="3093720"/>
            <a:ext cx="1510665" cy="670560"/>
            <a:chOff x="1392" y="4872"/>
            <a:chExt cx="2379" cy="1056"/>
          </a:xfrm>
        </p:grpSpPr>
        <p:sp>
          <p:nvSpPr>
            <p:cNvPr id="3" name="椭圆 2"/>
            <p:cNvSpPr/>
            <p:nvPr/>
          </p:nvSpPr>
          <p:spPr>
            <a:xfrm>
              <a:off x="1392" y="4872"/>
              <a:ext cx="1057" cy="10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ret</a:t>
              </a:r>
              <a:endParaRPr lang="en-US" altLang="zh-CN"/>
            </a:p>
          </p:txBody>
        </p:sp>
        <p:cxnSp>
          <p:nvCxnSpPr>
            <p:cNvPr id="9" name="直接箭头连接符 8"/>
            <p:cNvCxnSpPr>
              <a:stCxn id="3" idx="6"/>
              <a:endCxn id="4" idx="2"/>
            </p:cNvCxnSpPr>
            <p:nvPr/>
          </p:nvCxnSpPr>
          <p:spPr>
            <a:xfrm flipV="1">
              <a:off x="2449" y="5400"/>
              <a:ext cx="1322" cy="1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4060190" y="4036695"/>
            <a:ext cx="359410" cy="1002030"/>
            <a:chOff x="1628" y="6259"/>
            <a:chExt cx="566" cy="1578"/>
          </a:xfrm>
        </p:grpSpPr>
        <p:sp>
          <p:nvSpPr>
            <p:cNvPr id="32" name="上箭头 31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/>
              <a:t>206. 反转链表</a:t>
            </a:r>
            <a:endParaRPr lang="zh-CN" altLang="en-US" sz="2400"/>
          </a:p>
        </p:txBody>
      </p:sp>
      <p:sp>
        <p:nvSpPr>
          <p:cNvPr id="4" name="椭圆 3"/>
          <p:cNvSpPr/>
          <p:nvPr/>
        </p:nvSpPr>
        <p:spPr>
          <a:xfrm>
            <a:off x="2394585" y="3093085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390525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541528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692531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843534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4" idx="2"/>
            <a:endCxn id="18" idx="3"/>
          </p:cNvCxnSpPr>
          <p:nvPr/>
        </p:nvCxnSpPr>
        <p:spPr>
          <a:xfrm flipH="1">
            <a:off x="1555115" y="3429000"/>
            <a:ext cx="839470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6"/>
            <a:endCxn id="6" idx="2"/>
          </p:cNvCxnSpPr>
          <p:nvPr/>
        </p:nvCxnSpPr>
        <p:spPr>
          <a:xfrm>
            <a:off x="457581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6"/>
            <a:endCxn id="7" idx="2"/>
          </p:cNvCxnSpPr>
          <p:nvPr/>
        </p:nvCxnSpPr>
        <p:spPr>
          <a:xfrm>
            <a:off x="608584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8" idx="2"/>
          </p:cNvCxnSpPr>
          <p:nvPr/>
        </p:nvCxnSpPr>
        <p:spPr>
          <a:xfrm>
            <a:off x="759587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945370" y="3198495"/>
            <a:ext cx="110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cxnSp>
        <p:nvCxnSpPr>
          <p:cNvPr id="15" name="直接箭头连接符 14"/>
          <p:cNvCxnSpPr>
            <a:stCxn id="8" idx="6"/>
            <a:endCxn id="14" idx="1"/>
          </p:cNvCxnSpPr>
          <p:nvPr/>
        </p:nvCxnSpPr>
        <p:spPr>
          <a:xfrm>
            <a:off x="910590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72490" y="3199130"/>
            <a:ext cx="682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grpSp>
        <p:nvGrpSpPr>
          <p:cNvPr id="21" name="组合 20"/>
          <p:cNvGrpSpPr/>
          <p:nvPr/>
        </p:nvGrpSpPr>
        <p:grpSpPr>
          <a:xfrm>
            <a:off x="1033780" y="4036695"/>
            <a:ext cx="359410" cy="1002030"/>
            <a:chOff x="1628" y="6259"/>
            <a:chExt cx="566" cy="1578"/>
          </a:xfrm>
        </p:grpSpPr>
        <p:sp>
          <p:nvSpPr>
            <p:cNvPr id="19" name="上箭头 18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</a:t>
              </a:r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550160" y="4036695"/>
            <a:ext cx="360045" cy="1002030"/>
            <a:chOff x="1628" y="6259"/>
            <a:chExt cx="567" cy="1578"/>
          </a:xfrm>
        </p:grpSpPr>
        <p:sp>
          <p:nvSpPr>
            <p:cNvPr id="23" name="上箭头 22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q</a:t>
              </a:r>
              <a:endParaRPr lang="en-US" altLang="zh-CN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880485" y="1818640"/>
            <a:ext cx="720090" cy="1002030"/>
            <a:chOff x="3694" y="2864"/>
            <a:chExt cx="1134" cy="1578"/>
          </a:xfrm>
        </p:grpSpPr>
        <p:sp>
          <p:nvSpPr>
            <p:cNvPr id="9" name="上箭头 8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/>
              <a:t>206. 反转链表</a:t>
            </a:r>
            <a:endParaRPr lang="zh-CN" altLang="en-US" sz="2400"/>
          </a:p>
        </p:txBody>
      </p:sp>
      <p:sp>
        <p:nvSpPr>
          <p:cNvPr id="4" name="椭圆 3"/>
          <p:cNvSpPr/>
          <p:nvPr/>
        </p:nvSpPr>
        <p:spPr>
          <a:xfrm>
            <a:off x="2394585" y="3093085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390525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541528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692531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843534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4" idx="2"/>
            <a:endCxn id="18" idx="3"/>
          </p:cNvCxnSpPr>
          <p:nvPr/>
        </p:nvCxnSpPr>
        <p:spPr>
          <a:xfrm flipH="1">
            <a:off x="1555115" y="3429000"/>
            <a:ext cx="839470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6"/>
            <a:endCxn id="6" idx="2"/>
          </p:cNvCxnSpPr>
          <p:nvPr/>
        </p:nvCxnSpPr>
        <p:spPr>
          <a:xfrm>
            <a:off x="457581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6"/>
            <a:endCxn id="7" idx="2"/>
          </p:cNvCxnSpPr>
          <p:nvPr/>
        </p:nvCxnSpPr>
        <p:spPr>
          <a:xfrm>
            <a:off x="608584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8" idx="2"/>
          </p:cNvCxnSpPr>
          <p:nvPr/>
        </p:nvCxnSpPr>
        <p:spPr>
          <a:xfrm>
            <a:off x="759587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945370" y="3198495"/>
            <a:ext cx="110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cxnSp>
        <p:nvCxnSpPr>
          <p:cNvPr id="15" name="直接箭头连接符 14"/>
          <p:cNvCxnSpPr>
            <a:stCxn id="8" idx="6"/>
            <a:endCxn id="14" idx="1"/>
          </p:cNvCxnSpPr>
          <p:nvPr/>
        </p:nvCxnSpPr>
        <p:spPr>
          <a:xfrm>
            <a:off x="910590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72490" y="3199130"/>
            <a:ext cx="682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grpSp>
        <p:nvGrpSpPr>
          <p:cNvPr id="21" name="组合 20"/>
          <p:cNvGrpSpPr/>
          <p:nvPr/>
        </p:nvGrpSpPr>
        <p:grpSpPr>
          <a:xfrm>
            <a:off x="2550795" y="4036695"/>
            <a:ext cx="359410" cy="1002030"/>
            <a:chOff x="1628" y="6259"/>
            <a:chExt cx="566" cy="1578"/>
          </a:xfrm>
        </p:grpSpPr>
        <p:sp>
          <p:nvSpPr>
            <p:cNvPr id="19" name="上箭头 18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</a:t>
              </a:r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060190" y="4036695"/>
            <a:ext cx="360045" cy="1002030"/>
            <a:chOff x="1628" y="6259"/>
            <a:chExt cx="567" cy="1578"/>
          </a:xfrm>
        </p:grpSpPr>
        <p:sp>
          <p:nvSpPr>
            <p:cNvPr id="23" name="上箭头 22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q</a:t>
              </a:r>
              <a:endParaRPr lang="en-US" altLang="zh-CN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880485" y="1818640"/>
            <a:ext cx="720090" cy="1002030"/>
            <a:chOff x="3694" y="2864"/>
            <a:chExt cx="1134" cy="1578"/>
          </a:xfrm>
        </p:grpSpPr>
        <p:sp>
          <p:nvSpPr>
            <p:cNvPr id="9" name="上箭头 8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/>
              <a:t>206. 反转链表</a:t>
            </a:r>
            <a:endParaRPr lang="zh-CN" altLang="en-US" sz="2400"/>
          </a:p>
        </p:txBody>
      </p:sp>
      <p:sp>
        <p:nvSpPr>
          <p:cNvPr id="4" name="椭圆 3"/>
          <p:cNvSpPr/>
          <p:nvPr/>
        </p:nvSpPr>
        <p:spPr>
          <a:xfrm>
            <a:off x="2394585" y="3093085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390525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541528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692531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843534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4" idx="2"/>
            <a:endCxn id="18" idx="3"/>
          </p:cNvCxnSpPr>
          <p:nvPr/>
        </p:nvCxnSpPr>
        <p:spPr>
          <a:xfrm flipH="1">
            <a:off x="1555115" y="3429000"/>
            <a:ext cx="839470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6"/>
            <a:endCxn id="6" idx="2"/>
          </p:cNvCxnSpPr>
          <p:nvPr/>
        </p:nvCxnSpPr>
        <p:spPr>
          <a:xfrm>
            <a:off x="457581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6"/>
            <a:endCxn id="7" idx="2"/>
          </p:cNvCxnSpPr>
          <p:nvPr/>
        </p:nvCxnSpPr>
        <p:spPr>
          <a:xfrm>
            <a:off x="608584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8" idx="2"/>
          </p:cNvCxnSpPr>
          <p:nvPr/>
        </p:nvCxnSpPr>
        <p:spPr>
          <a:xfrm>
            <a:off x="759587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945370" y="3198495"/>
            <a:ext cx="110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cxnSp>
        <p:nvCxnSpPr>
          <p:cNvPr id="15" name="直接箭头连接符 14"/>
          <p:cNvCxnSpPr>
            <a:stCxn id="8" idx="6"/>
            <a:endCxn id="14" idx="1"/>
          </p:cNvCxnSpPr>
          <p:nvPr/>
        </p:nvCxnSpPr>
        <p:spPr>
          <a:xfrm>
            <a:off x="910590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72490" y="3199130"/>
            <a:ext cx="682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grpSp>
        <p:nvGrpSpPr>
          <p:cNvPr id="21" name="组合 20"/>
          <p:cNvGrpSpPr/>
          <p:nvPr/>
        </p:nvGrpSpPr>
        <p:grpSpPr>
          <a:xfrm>
            <a:off x="2550795" y="4036695"/>
            <a:ext cx="359410" cy="1002030"/>
            <a:chOff x="1628" y="6259"/>
            <a:chExt cx="566" cy="1578"/>
          </a:xfrm>
        </p:grpSpPr>
        <p:sp>
          <p:nvSpPr>
            <p:cNvPr id="19" name="上箭头 18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</a:t>
              </a:r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060190" y="4036695"/>
            <a:ext cx="360045" cy="1002030"/>
            <a:chOff x="1628" y="6259"/>
            <a:chExt cx="567" cy="1578"/>
          </a:xfrm>
        </p:grpSpPr>
        <p:sp>
          <p:nvSpPr>
            <p:cNvPr id="23" name="上箭头 22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q</a:t>
              </a:r>
              <a:endParaRPr lang="en-US" altLang="zh-CN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365750" y="1818640"/>
            <a:ext cx="720090" cy="1002030"/>
            <a:chOff x="3694" y="2864"/>
            <a:chExt cx="1134" cy="1578"/>
          </a:xfrm>
        </p:grpSpPr>
        <p:sp>
          <p:nvSpPr>
            <p:cNvPr id="25" name="上箭头 24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/>
              <a:t>206. 反转链表</a:t>
            </a:r>
            <a:endParaRPr lang="zh-CN" altLang="en-US" sz="2400"/>
          </a:p>
        </p:txBody>
      </p:sp>
      <p:sp>
        <p:nvSpPr>
          <p:cNvPr id="4" name="椭圆 3"/>
          <p:cNvSpPr/>
          <p:nvPr/>
        </p:nvSpPr>
        <p:spPr>
          <a:xfrm>
            <a:off x="2394585" y="3093085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390525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541528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692531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843534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4" idx="2"/>
            <a:endCxn id="18" idx="3"/>
          </p:cNvCxnSpPr>
          <p:nvPr/>
        </p:nvCxnSpPr>
        <p:spPr>
          <a:xfrm flipH="1">
            <a:off x="1555115" y="3429000"/>
            <a:ext cx="839470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2"/>
            <a:endCxn id="4" idx="6"/>
          </p:cNvCxnSpPr>
          <p:nvPr/>
        </p:nvCxnSpPr>
        <p:spPr>
          <a:xfrm flipH="1">
            <a:off x="306578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6"/>
            <a:endCxn id="7" idx="2"/>
          </p:cNvCxnSpPr>
          <p:nvPr/>
        </p:nvCxnSpPr>
        <p:spPr>
          <a:xfrm>
            <a:off x="608584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8" idx="2"/>
          </p:cNvCxnSpPr>
          <p:nvPr/>
        </p:nvCxnSpPr>
        <p:spPr>
          <a:xfrm>
            <a:off x="759587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945370" y="3198495"/>
            <a:ext cx="110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cxnSp>
        <p:nvCxnSpPr>
          <p:cNvPr id="15" name="直接箭头连接符 14"/>
          <p:cNvCxnSpPr>
            <a:stCxn id="8" idx="6"/>
            <a:endCxn id="14" idx="1"/>
          </p:cNvCxnSpPr>
          <p:nvPr/>
        </p:nvCxnSpPr>
        <p:spPr>
          <a:xfrm>
            <a:off x="910590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72490" y="3199130"/>
            <a:ext cx="682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grpSp>
        <p:nvGrpSpPr>
          <p:cNvPr id="21" name="组合 20"/>
          <p:cNvGrpSpPr/>
          <p:nvPr/>
        </p:nvGrpSpPr>
        <p:grpSpPr>
          <a:xfrm>
            <a:off x="2550795" y="4036695"/>
            <a:ext cx="359410" cy="1002030"/>
            <a:chOff x="1628" y="6259"/>
            <a:chExt cx="566" cy="1578"/>
          </a:xfrm>
        </p:grpSpPr>
        <p:sp>
          <p:nvSpPr>
            <p:cNvPr id="19" name="上箭头 18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</a:t>
              </a:r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060190" y="4036695"/>
            <a:ext cx="360045" cy="1002030"/>
            <a:chOff x="1628" y="6259"/>
            <a:chExt cx="567" cy="1578"/>
          </a:xfrm>
        </p:grpSpPr>
        <p:sp>
          <p:nvSpPr>
            <p:cNvPr id="23" name="上箭头 22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q</a:t>
              </a:r>
              <a:endParaRPr lang="en-US" altLang="zh-CN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365750" y="1818640"/>
            <a:ext cx="720090" cy="1002030"/>
            <a:chOff x="3694" y="2864"/>
            <a:chExt cx="1134" cy="1578"/>
          </a:xfrm>
        </p:grpSpPr>
        <p:sp>
          <p:nvSpPr>
            <p:cNvPr id="25" name="上箭头 24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/>
              <a:t>206. 反转链表</a:t>
            </a:r>
            <a:endParaRPr lang="zh-CN" altLang="en-US" sz="2400"/>
          </a:p>
        </p:txBody>
      </p:sp>
      <p:sp>
        <p:nvSpPr>
          <p:cNvPr id="4" name="椭圆 3"/>
          <p:cNvSpPr/>
          <p:nvPr/>
        </p:nvSpPr>
        <p:spPr>
          <a:xfrm>
            <a:off x="2394585" y="3093085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390525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541528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692531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843534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4" idx="2"/>
            <a:endCxn id="18" idx="3"/>
          </p:cNvCxnSpPr>
          <p:nvPr/>
        </p:nvCxnSpPr>
        <p:spPr>
          <a:xfrm flipH="1">
            <a:off x="1555115" y="3429000"/>
            <a:ext cx="839470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2"/>
            <a:endCxn id="4" idx="6"/>
          </p:cNvCxnSpPr>
          <p:nvPr/>
        </p:nvCxnSpPr>
        <p:spPr>
          <a:xfrm flipH="1">
            <a:off x="306578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6"/>
            <a:endCxn id="7" idx="2"/>
          </p:cNvCxnSpPr>
          <p:nvPr/>
        </p:nvCxnSpPr>
        <p:spPr>
          <a:xfrm>
            <a:off x="608584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8" idx="2"/>
          </p:cNvCxnSpPr>
          <p:nvPr/>
        </p:nvCxnSpPr>
        <p:spPr>
          <a:xfrm>
            <a:off x="759587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945370" y="3198495"/>
            <a:ext cx="110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cxnSp>
        <p:nvCxnSpPr>
          <p:cNvPr id="15" name="直接箭头连接符 14"/>
          <p:cNvCxnSpPr>
            <a:stCxn id="8" idx="6"/>
            <a:endCxn id="14" idx="1"/>
          </p:cNvCxnSpPr>
          <p:nvPr/>
        </p:nvCxnSpPr>
        <p:spPr>
          <a:xfrm>
            <a:off x="910590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72490" y="3199130"/>
            <a:ext cx="682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grpSp>
        <p:nvGrpSpPr>
          <p:cNvPr id="21" name="组合 20"/>
          <p:cNvGrpSpPr/>
          <p:nvPr/>
        </p:nvGrpSpPr>
        <p:grpSpPr>
          <a:xfrm>
            <a:off x="4060825" y="4036695"/>
            <a:ext cx="359410" cy="1002030"/>
            <a:chOff x="1628" y="6259"/>
            <a:chExt cx="566" cy="1578"/>
          </a:xfrm>
        </p:grpSpPr>
        <p:sp>
          <p:nvSpPr>
            <p:cNvPr id="19" name="上箭头 18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</a:t>
              </a:r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546090" y="4036695"/>
            <a:ext cx="360045" cy="1002030"/>
            <a:chOff x="1628" y="6259"/>
            <a:chExt cx="567" cy="1578"/>
          </a:xfrm>
        </p:grpSpPr>
        <p:sp>
          <p:nvSpPr>
            <p:cNvPr id="23" name="上箭头 22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q</a:t>
              </a:r>
              <a:endParaRPr lang="en-US" altLang="zh-CN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365750" y="1818640"/>
            <a:ext cx="720090" cy="1002030"/>
            <a:chOff x="3694" y="2864"/>
            <a:chExt cx="1134" cy="1578"/>
          </a:xfrm>
        </p:grpSpPr>
        <p:sp>
          <p:nvSpPr>
            <p:cNvPr id="25" name="上箭头 24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/>
              <a:t>206. 反转链表</a:t>
            </a:r>
            <a:endParaRPr lang="zh-CN" altLang="en-US" sz="2400"/>
          </a:p>
        </p:txBody>
      </p:sp>
      <p:sp>
        <p:nvSpPr>
          <p:cNvPr id="4" name="椭圆 3"/>
          <p:cNvSpPr/>
          <p:nvPr/>
        </p:nvSpPr>
        <p:spPr>
          <a:xfrm>
            <a:off x="2394585" y="3093085"/>
            <a:ext cx="671195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390525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541528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692531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8435340" y="3093085"/>
            <a:ext cx="670560" cy="67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4" idx="2"/>
            <a:endCxn id="18" idx="3"/>
          </p:cNvCxnSpPr>
          <p:nvPr/>
        </p:nvCxnSpPr>
        <p:spPr>
          <a:xfrm flipH="1">
            <a:off x="1555115" y="3429000"/>
            <a:ext cx="839470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2"/>
            <a:endCxn id="4" idx="6"/>
          </p:cNvCxnSpPr>
          <p:nvPr/>
        </p:nvCxnSpPr>
        <p:spPr>
          <a:xfrm flipH="1">
            <a:off x="306578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6"/>
            <a:endCxn id="7" idx="2"/>
          </p:cNvCxnSpPr>
          <p:nvPr/>
        </p:nvCxnSpPr>
        <p:spPr>
          <a:xfrm>
            <a:off x="608584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8" idx="2"/>
          </p:cNvCxnSpPr>
          <p:nvPr/>
        </p:nvCxnSpPr>
        <p:spPr>
          <a:xfrm>
            <a:off x="759587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945370" y="3198495"/>
            <a:ext cx="110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cxnSp>
        <p:nvCxnSpPr>
          <p:cNvPr id="15" name="直接箭头连接符 14"/>
          <p:cNvCxnSpPr>
            <a:stCxn id="8" idx="6"/>
            <a:endCxn id="14" idx="1"/>
          </p:cNvCxnSpPr>
          <p:nvPr/>
        </p:nvCxnSpPr>
        <p:spPr>
          <a:xfrm>
            <a:off x="9105900" y="3429000"/>
            <a:ext cx="8394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72490" y="3199130"/>
            <a:ext cx="682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null</a:t>
            </a:r>
            <a:endParaRPr lang="en-US" altLang="zh-CN" sz="2400"/>
          </a:p>
        </p:txBody>
      </p:sp>
      <p:grpSp>
        <p:nvGrpSpPr>
          <p:cNvPr id="21" name="组合 20"/>
          <p:cNvGrpSpPr/>
          <p:nvPr/>
        </p:nvGrpSpPr>
        <p:grpSpPr>
          <a:xfrm>
            <a:off x="4060825" y="4036695"/>
            <a:ext cx="359410" cy="1002030"/>
            <a:chOff x="1628" y="6259"/>
            <a:chExt cx="566" cy="1578"/>
          </a:xfrm>
        </p:grpSpPr>
        <p:sp>
          <p:nvSpPr>
            <p:cNvPr id="19" name="上箭头 18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</a:t>
              </a:r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546090" y="4036695"/>
            <a:ext cx="360045" cy="1002030"/>
            <a:chOff x="1628" y="6259"/>
            <a:chExt cx="567" cy="1578"/>
          </a:xfrm>
        </p:grpSpPr>
        <p:sp>
          <p:nvSpPr>
            <p:cNvPr id="23" name="上箭头 22"/>
            <p:cNvSpPr/>
            <p:nvPr/>
          </p:nvSpPr>
          <p:spPr>
            <a:xfrm>
              <a:off x="1677" y="6259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28" y="7257"/>
              <a:ext cx="5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q</a:t>
              </a:r>
              <a:endParaRPr lang="en-US" altLang="zh-CN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900545" y="1818640"/>
            <a:ext cx="720090" cy="1002030"/>
            <a:chOff x="3694" y="2864"/>
            <a:chExt cx="1134" cy="1578"/>
          </a:xfrm>
        </p:grpSpPr>
        <p:sp>
          <p:nvSpPr>
            <p:cNvPr id="9" name="上箭头 8"/>
            <p:cNvSpPr/>
            <p:nvPr/>
          </p:nvSpPr>
          <p:spPr>
            <a:xfrm rot="10800000">
              <a:off x="4027" y="3562"/>
              <a:ext cx="469" cy="880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694" y="2864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945</Words>
  <Application>WPS 演示</Application>
  <PresentationFormat>宽屏</PresentationFormat>
  <Paragraphs>664</Paragraphs>
  <Slides>31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反转列表系列</vt:lpstr>
      <vt:lpstr>206. 反转链表</vt:lpstr>
      <vt:lpstr>206. 反转链表</vt:lpstr>
      <vt:lpstr>206. 反转链表</vt:lpstr>
      <vt:lpstr>206. 反转链表</vt:lpstr>
      <vt:lpstr>206. 反转链表</vt:lpstr>
      <vt:lpstr>206. 反转链表</vt:lpstr>
      <vt:lpstr>206. 反转链表</vt:lpstr>
      <vt:lpstr>206. 反转链表</vt:lpstr>
      <vt:lpstr>206. 反转链表</vt:lpstr>
      <vt:lpstr>206. 反转链表</vt:lpstr>
      <vt:lpstr>206. 反转链表</vt:lpstr>
      <vt:lpstr>206. 反转链表</vt:lpstr>
      <vt:lpstr>206. 反转链表</vt:lpstr>
      <vt:lpstr>206. 反转链表</vt:lpstr>
      <vt:lpstr>206. 反转链表</vt:lpstr>
      <vt:lpstr>206. 反转链表</vt:lpstr>
      <vt:lpstr>92. 反转链表 II</vt:lpstr>
      <vt:lpstr>92. 反转链表 II</vt:lpstr>
      <vt:lpstr>92. 反转链表 II</vt:lpstr>
      <vt:lpstr>92. 反转链表 II</vt:lpstr>
      <vt:lpstr>92. 反转链表 II</vt:lpstr>
      <vt:lpstr>92. 反转链表 II</vt:lpstr>
      <vt:lpstr>92. 反转链表 II</vt:lpstr>
      <vt:lpstr>92. 反转链表 II</vt:lpstr>
      <vt:lpstr>92. 反转链表 II</vt:lpstr>
      <vt:lpstr>92. 反转链表 II</vt:lpstr>
      <vt:lpstr>92. 反转链表 II</vt:lpstr>
      <vt:lpstr>92. 反转链表 II</vt:lpstr>
      <vt:lpstr>92. 反转链表 II</vt:lpstr>
      <vt:lpstr>92. 反转链表 II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味精</cp:lastModifiedBy>
  <cp:revision>209</cp:revision>
  <dcterms:created xsi:type="dcterms:W3CDTF">2019-06-19T02:08:00Z</dcterms:created>
  <dcterms:modified xsi:type="dcterms:W3CDTF">2021-11-26T03:40:58Z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25023C8892044EC18C4D2709BB8E2AC4</vt:lpwstr>
  </property>
</Properties>
</file>