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jpe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../media/image3.png"/><Relationship Id="rId4" Type="http://schemas.openxmlformats.org/officeDocument/2006/relationships/tags" Target="../tags/tag90.xml"/><Relationship Id="rId3" Type="http://schemas.openxmlformats.org/officeDocument/2006/relationships/image" Target="../media/image2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3.png"/><Relationship Id="rId5" Type="http://schemas.openxmlformats.org/officeDocument/2006/relationships/tags" Target="../tags/tag97.xm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tags" Target="../tags/tag105.xm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image" Target="../media/image3.png"/><Relationship Id="rId5" Type="http://schemas.openxmlformats.org/officeDocument/2006/relationships/tags" Target="../tags/tag114.xm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png"/><Relationship Id="rId5" Type="http://schemas.openxmlformats.org/officeDocument/2006/relationships/tags" Target="../tags/tag123.xm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png"/><Relationship Id="rId5" Type="http://schemas.openxmlformats.org/officeDocument/2006/relationships/tags" Target="../tags/tag132.xm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image" Target="../media/image3.png"/><Relationship Id="rId5" Type="http://schemas.openxmlformats.org/officeDocument/2006/relationships/tags" Target="../tags/tag143.xml"/><Relationship Id="rId4" Type="http://schemas.openxmlformats.org/officeDocument/2006/relationships/image" Target="../media/image2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219210" y="2402608"/>
            <a:ext cx="4826038" cy="37839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219210" y="2892765"/>
            <a:ext cx="4825403" cy="984885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4" y="1811319"/>
            <a:ext cx="2542061" cy="3235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448594" cy="4389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2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44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2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桶排序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1326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7153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55548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感谢观看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5" name="流程图: 磁盘 4"/>
          <p:cNvSpPr/>
          <p:nvPr/>
        </p:nvSpPr>
        <p:spPr>
          <a:xfrm>
            <a:off x="1866900" y="2165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23" name="流程图: 磁盘 22"/>
          <p:cNvSpPr/>
          <p:nvPr/>
        </p:nvSpPr>
        <p:spPr>
          <a:xfrm>
            <a:off x="3399155" y="2165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4" name="流程图: 磁盘 23"/>
          <p:cNvSpPr/>
          <p:nvPr/>
        </p:nvSpPr>
        <p:spPr>
          <a:xfrm>
            <a:off x="4931410" y="2165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25" name="流程图: 磁盘 24"/>
          <p:cNvSpPr/>
          <p:nvPr/>
        </p:nvSpPr>
        <p:spPr>
          <a:xfrm>
            <a:off x="6463665" y="2165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6" name="流程图: 磁盘 25"/>
          <p:cNvSpPr/>
          <p:nvPr/>
        </p:nvSpPr>
        <p:spPr>
          <a:xfrm>
            <a:off x="7995920" y="216154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0" name="流程图: 磁盘 29"/>
          <p:cNvSpPr/>
          <p:nvPr/>
        </p:nvSpPr>
        <p:spPr>
          <a:xfrm>
            <a:off x="9528175" y="212471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784985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317240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849495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381750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914005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9446260" y="366204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1784985" y="4429125"/>
            <a:ext cx="8622665" cy="1905635"/>
            <a:chOff x="2811" y="6975"/>
            <a:chExt cx="13579" cy="3001"/>
          </a:xfrm>
        </p:grpSpPr>
        <p:sp>
          <p:nvSpPr>
            <p:cNvPr id="38" name="流程图: 磁盘 37"/>
            <p:cNvSpPr/>
            <p:nvPr/>
          </p:nvSpPr>
          <p:spPr>
            <a:xfrm>
              <a:off x="2940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10</a:t>
              </a:r>
              <a:endParaRPr lang="en-US" altLang="zh-CN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14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39" name="流程图: 磁盘 38"/>
            <p:cNvSpPr/>
            <p:nvPr/>
          </p:nvSpPr>
          <p:spPr>
            <a:xfrm>
              <a:off x="5353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24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7766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28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1" name="流程图: 磁盘 40"/>
            <p:cNvSpPr/>
            <p:nvPr/>
          </p:nvSpPr>
          <p:spPr>
            <a:xfrm>
              <a:off x="10179" y="7039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35</a:t>
              </a:r>
              <a:endParaRPr lang="en-US" altLang="zh-CN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39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2" name="流程图: 磁盘 41"/>
            <p:cNvSpPr/>
            <p:nvPr/>
          </p:nvSpPr>
          <p:spPr>
            <a:xfrm>
              <a:off x="12592" y="7033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47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15005" y="6975"/>
              <a:ext cx="1256" cy="191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FF00"/>
                  </a:solidFill>
                </a:rPr>
                <a:t>50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11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[10,17]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24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[18,25]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37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[26,33]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050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[34,41]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463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[42,49]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876" y="9396"/>
              <a:ext cx="15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[50,57]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25320" y="295021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1924685" y="2983230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46329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99554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27800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6786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5181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55548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13575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38759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7153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219700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303645" y="810895"/>
            <a:ext cx="669290" cy="669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8" name="流程图: 磁盘 37"/>
          <p:cNvSpPr/>
          <p:nvPr/>
        </p:nvSpPr>
        <p:spPr>
          <a:xfrm>
            <a:off x="186690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10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14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339915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0" name="流程图: 磁盘 39"/>
          <p:cNvSpPr/>
          <p:nvPr/>
        </p:nvSpPr>
        <p:spPr>
          <a:xfrm>
            <a:off x="4931410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28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6463665" y="245999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35</a:t>
            </a:r>
            <a:endParaRPr lang="en-US" altLang="zh-CN">
              <a:solidFill>
                <a:srgbClr val="FFFF00"/>
              </a:solidFill>
            </a:endParaRPr>
          </a:p>
          <a:p>
            <a:pPr algn="ctr"/>
            <a:r>
              <a:rPr lang="en-US" altLang="zh-CN">
                <a:solidFill>
                  <a:srgbClr val="FFFF00"/>
                </a:solidFill>
              </a:rPr>
              <a:t>39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7995920" y="245618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47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9528175" y="2419350"/>
            <a:ext cx="797560" cy="121856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00"/>
                </a:solidFill>
              </a:rPr>
              <a:t>50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8498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[10,17]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31724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[18,25]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84949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[26,33]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38175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[34,41]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914005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[42,49]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446260" y="3956685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[50,57]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96786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05181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13575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21970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303645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7590" y="523430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60055" y="2968625"/>
            <a:ext cx="669290" cy="669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3eb25b3a2ee42c487df81bbf1825e4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e6c578d3e04048ba4ed16eeee45c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6625ec3b1144e50b83d02cca4fcff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3f5ff838c204e59956796b169daf90c"/>
  <p:tag name="KSO_WM_SLIDE_BACKGROUND_TYPE" val="leftRight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6d51c579e2174e24a0b1f455c92dcc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a81ea158a04f5e80182512a383b375"/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</p:tagLst>
</file>

<file path=ppt/tags/tag111.xml><?xml version="1.0" encoding="utf-8"?>
<p:tagLst xmlns:p="http://schemas.openxmlformats.org/presentationml/2006/main">
  <p:tag name="KSO_WM_SLIDE_BACKGROUND_TYPE" val="leftRight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aa59546df151435f8a6e4b6e31afb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3e3ab3562644fca28ff8305d2c6e0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4c276cdd7ca41b09cafc234b73543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34de46e4ab48a5839f4e8d6fe8e6f0"/>
  <p:tag name="KSO_WM_SLIDE_BACKGROUND_TYPE" val="topBottom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12e225d85c21439283273c81622245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9786bc34c40d98ef4811e25a154df"/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63c9f3ef49e348eeba38bcde76e1ee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9caba9ea0a4c229792b0fd90e1156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e2a1bac00ac4bb19e5f2b8059ae2e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a2add8483a41c39e409de69fc76b2b"/>
  <p:tag name="KSO_WM_SLIDE_BACKGROUND_TYPE" val="bottomTo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3ac196bae5074ece9195332ce1e943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20260b0ffa45dba60c55ec65cc25b1"/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e9ffa96c8c645c6b9e722b183320b4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466f9f8ff041aaa82be9644a3048a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8f927961411f4615a8336383afbfb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4719b900094b33a4e68aee1b38d806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ccfb59a66575419c9c6be8e3f8ef4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bbaebac8d547a8823044e31e30c3f3"/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9dd9b9db520a415aadd36a3424cba1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13a7c867c149b28782ebdb4044be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d7e91877047842169b43c64ce3acae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0be8a1c224c329cbd80a8f200bc01"/>
  <p:tag name="KSO_WM_SLIDE_BACKGROUND_TYPE" val="belt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faf26e5ad35f4c38beb99b5684014f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686ae2e2d4ea3841eff3474a11d89"/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</p:tagLst>
</file>

<file path=ppt/tags/tag148.xml><?xml version="1.0" encoding="utf-8"?>
<p:tagLst xmlns:p="http://schemas.openxmlformats.org/presentationml/2006/main">
  <p:tag name="KSO_WM_SLIDE_BACKGROUND_TYPE" val="belt"/>
</p:tagLst>
</file>

<file path=ppt/tags/tag149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978"/>
</p:tagLst>
</file>

<file path=ppt/tags/tag15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97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5c0b7fc23dc44aceb36d784a5cf4917d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178c85d76ee748159390216e418838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b344126929444449bbcb26aa80af22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6c2db9a75aa400d939d025446c6de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c8b34b04a745f7b07685390e0a43e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d7b004a3e00b47bfb5d4312bae1ea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9e228c6a7e4ef9b18633592e8720db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c4e3a9562e1c4de5b014fc6ef851c259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a41660c291b45b2a95e46c9ea620e4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3d708e10f6245ddb69af29508d128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cbb5884c9243a59f1578bbe34a446b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fabb71dfde044b64a17b57c6c5398cef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谢谢聆听"/>
  <p:tag name="KSO_WM_UNIT_DEFAULT_FONT" val="56;72;4"/>
  <p:tag name="KSO_WM_UNIT_BLOCK" val="0"/>
  <p:tag name="KSO_WM_UNIT_DEC_AREA_ID" val="915deba3978248cba6fa266c987f9683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1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533e1c3f74198b2d3a66c150376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abb71dfde044b64a17b57c6c5398cef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9a6249e01a7e847d704ac3"/>
  <p:tag name="KSO_WM_TEMPLATE_ASSEMBLE_GROUPID" val="5f8d43b4a61ec3b55284b1dd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</p:tagLst>
</file>

<file path=ppt/tags/tag94.xml><?xml version="1.0" encoding="utf-8"?>
<p:tagLst xmlns:p="http://schemas.openxmlformats.org/presentationml/2006/main">
  <p:tag name="KSO_WM_SLIDE_BACKGROUND_TYPE" val="general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8f3bf94569804e25b0130c4ff89e76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60cb43b83004ce6b309ed56951ae1f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0845fc156e0438b869d91b7a556396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c5047119a44c8b83f4c94889ba517"/>
  <p:tag name="KSO_WM_SLIDE_BACKGROUND_TYPE" val="frame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52e3cd67e5af4f1ab3c5c1f07c75f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bd157bd30449ba986825cd4f9bfdde"/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2DDEF"/>
      </a:dk2>
      <a:lt2>
        <a:srgbClr val="E8EEF7"/>
      </a:lt2>
      <a:accent1>
        <a:srgbClr val="4473C1"/>
      </a:accent1>
      <a:accent2>
        <a:srgbClr val="1F7FA0"/>
      </a:accent2>
      <a:accent3>
        <a:srgbClr val="288064"/>
      </a:accent3>
      <a:accent4>
        <a:srgbClr val="537639"/>
      </a:accent4>
      <a:accent5>
        <a:srgbClr val="90632E"/>
      </a:accent5>
      <a:accent6>
        <a:srgbClr val="BF524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538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Office 主题​​</vt:lpstr>
      <vt:lpstr>1_Office 主题​​</vt:lpstr>
      <vt:lpstr>单击编辑标题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桶排序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188</cp:revision>
  <dcterms:created xsi:type="dcterms:W3CDTF">2019-06-19T02:08:00Z</dcterms:created>
  <dcterms:modified xsi:type="dcterms:W3CDTF">2021-11-15T07:43:47Z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5DD3FBBA9B264AE5AF596819A9CC2765</vt:lpwstr>
  </property>
</Properties>
</file>