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5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计数排序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6340" y="2463165"/>
            <a:ext cx="9799320" cy="2871470"/>
          </a:xfrm>
        </p:spPr>
        <p:txBody>
          <a:bodyPr>
            <a:noAutofit/>
          </a:bodyPr>
          <a:p>
            <a:pPr algn="l"/>
            <a:endParaRPr lang="zh-CN" altLang="en-US" sz="1700"/>
          </a:p>
          <a:p>
            <a:pPr algn="l"/>
            <a:r>
              <a:rPr lang="zh-CN" altLang="en-US" sz="1700"/>
              <a:t>    </a:t>
            </a:r>
            <a:r>
              <a:rPr lang="en-US" altLang="zh-CN" sz="1700"/>
              <a:t>1.</a:t>
            </a:r>
            <a:r>
              <a:rPr lang="zh-CN" altLang="en-US" sz="1700"/>
              <a:t>找到数组中最大的元素</a:t>
            </a:r>
            <a:endParaRPr lang="zh-CN" altLang="en-US" sz="1700"/>
          </a:p>
          <a:p>
            <a:pPr algn="l"/>
            <a:r>
              <a:rPr lang="zh-CN" altLang="en-US" sz="1700"/>
              <a:t>    </a:t>
            </a:r>
            <a:r>
              <a:rPr lang="en-US" altLang="zh-CN" sz="1700"/>
              <a:t>2.</a:t>
            </a:r>
            <a:r>
              <a:rPr lang="zh-CN" altLang="en-US" sz="1700"/>
              <a:t>使用一个数组，长度等于最大值max+1（数字从0开始），记录每个元素出现的次数</a:t>
            </a:r>
            <a:endParaRPr lang="zh-CN" altLang="en-US" sz="1700"/>
          </a:p>
          <a:p>
            <a:pPr algn="l"/>
            <a:r>
              <a:rPr lang="zh-CN" altLang="en-US" sz="1700"/>
              <a:t>    </a:t>
            </a:r>
            <a:r>
              <a:rPr lang="en-US" altLang="zh-CN" sz="1700"/>
              <a:t>3.</a:t>
            </a:r>
            <a:r>
              <a:rPr lang="zh-CN" altLang="en-US" sz="1700"/>
              <a:t>根据计数数组，依次输出到新的数组中</a:t>
            </a:r>
            <a:endParaRPr lang="zh-CN" altLang="en-US" sz="1700"/>
          </a:p>
        </p:txBody>
      </p:sp>
      <p:sp>
        <p:nvSpPr>
          <p:cNvPr id="4" name="文本框 3"/>
          <p:cNvSpPr txBox="1"/>
          <p:nvPr/>
        </p:nvSpPr>
        <p:spPr>
          <a:xfrm>
            <a:off x="1196340" y="838200"/>
            <a:ext cx="4098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算法思想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3295015" y="5477510"/>
            <a:ext cx="548005" cy="916305"/>
            <a:chOff x="2508" y="8623"/>
            <a:chExt cx="863" cy="1443"/>
          </a:xfrm>
        </p:grpSpPr>
        <p:sp>
          <p:nvSpPr>
            <p:cNvPr id="44" name="矩形 4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51" name="组合 50"/>
          <p:cNvGrpSpPr/>
          <p:nvPr/>
        </p:nvGrpSpPr>
        <p:grpSpPr>
          <a:xfrm rot="0">
            <a:off x="5012055" y="5477510"/>
            <a:ext cx="548005" cy="916305"/>
            <a:chOff x="2508" y="8623"/>
            <a:chExt cx="863" cy="1443"/>
          </a:xfrm>
        </p:grpSpPr>
        <p:sp>
          <p:nvSpPr>
            <p:cNvPr id="52" name="矩形 5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3295015" y="5477510"/>
            <a:ext cx="548005" cy="916305"/>
            <a:chOff x="2508" y="8623"/>
            <a:chExt cx="863" cy="1443"/>
          </a:xfrm>
        </p:grpSpPr>
        <p:sp>
          <p:nvSpPr>
            <p:cNvPr id="44" name="矩形 4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51" name="组合 50"/>
          <p:cNvGrpSpPr/>
          <p:nvPr/>
        </p:nvGrpSpPr>
        <p:grpSpPr>
          <a:xfrm rot="0">
            <a:off x="5012055" y="5477510"/>
            <a:ext cx="548005" cy="916305"/>
            <a:chOff x="2508" y="8623"/>
            <a:chExt cx="863" cy="1443"/>
          </a:xfrm>
        </p:grpSpPr>
        <p:sp>
          <p:nvSpPr>
            <p:cNvPr id="52" name="矩形 5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51" name="组合 50"/>
          <p:cNvGrpSpPr/>
          <p:nvPr/>
        </p:nvGrpSpPr>
        <p:grpSpPr>
          <a:xfrm rot="0">
            <a:off x="5012055" y="5477510"/>
            <a:ext cx="548005" cy="916305"/>
            <a:chOff x="2508" y="8623"/>
            <a:chExt cx="863" cy="1443"/>
          </a:xfrm>
        </p:grpSpPr>
        <p:sp>
          <p:nvSpPr>
            <p:cNvPr id="52" name="矩形 5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51" name="组合 50"/>
          <p:cNvGrpSpPr/>
          <p:nvPr/>
        </p:nvGrpSpPr>
        <p:grpSpPr>
          <a:xfrm rot="0">
            <a:off x="5012055" y="5477510"/>
            <a:ext cx="548005" cy="916305"/>
            <a:chOff x="2508" y="8623"/>
            <a:chExt cx="863" cy="1443"/>
          </a:xfrm>
        </p:grpSpPr>
        <p:sp>
          <p:nvSpPr>
            <p:cNvPr id="52" name="矩形 5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3649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2088515" y="539115"/>
            <a:ext cx="8176895" cy="5852795"/>
            <a:chOff x="3159" y="740"/>
            <a:chExt cx="12877" cy="9217"/>
          </a:xfrm>
        </p:grpSpPr>
        <p:sp>
          <p:nvSpPr>
            <p:cNvPr id="3" name="任意多边形 2"/>
            <p:cNvSpPr/>
            <p:nvPr/>
          </p:nvSpPr>
          <p:spPr>
            <a:xfrm>
              <a:off x="4493" y="7651"/>
              <a:ext cx="863" cy="17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1726">
                  <a:moveTo>
                    <a:pt x="0" y="0"/>
                  </a:moveTo>
                  <a:lnTo>
                    <a:pt x="863" y="0"/>
                  </a:lnTo>
                  <a:lnTo>
                    <a:pt x="863" y="863"/>
                  </a:lnTo>
                  <a:lnTo>
                    <a:pt x="863" y="1726"/>
                  </a:lnTo>
                  <a:lnTo>
                    <a:pt x="0" y="1726"/>
                  </a:lnTo>
                  <a:lnTo>
                    <a:pt x="0" y="8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828" y="5062"/>
              <a:ext cx="863" cy="431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4315">
                  <a:moveTo>
                    <a:pt x="0" y="0"/>
                  </a:moveTo>
                  <a:lnTo>
                    <a:pt x="863" y="0"/>
                  </a:lnTo>
                  <a:lnTo>
                    <a:pt x="863" y="863"/>
                  </a:lnTo>
                  <a:lnTo>
                    <a:pt x="863" y="1726"/>
                  </a:lnTo>
                  <a:lnTo>
                    <a:pt x="863" y="2589"/>
                  </a:lnTo>
                  <a:lnTo>
                    <a:pt x="863" y="3452"/>
                  </a:lnTo>
                  <a:lnTo>
                    <a:pt x="863" y="4315"/>
                  </a:lnTo>
                  <a:lnTo>
                    <a:pt x="0" y="4315"/>
                  </a:lnTo>
                  <a:lnTo>
                    <a:pt x="0" y="3452"/>
                  </a:lnTo>
                  <a:lnTo>
                    <a:pt x="0" y="2589"/>
                  </a:lnTo>
                  <a:lnTo>
                    <a:pt x="0" y="1726"/>
                  </a:lnTo>
                  <a:lnTo>
                    <a:pt x="0" y="8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7163" y="6788"/>
              <a:ext cx="863" cy="25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2589">
                  <a:moveTo>
                    <a:pt x="0" y="0"/>
                  </a:moveTo>
                  <a:lnTo>
                    <a:pt x="863" y="0"/>
                  </a:lnTo>
                  <a:lnTo>
                    <a:pt x="863" y="863"/>
                  </a:lnTo>
                  <a:lnTo>
                    <a:pt x="863" y="1726"/>
                  </a:lnTo>
                  <a:lnTo>
                    <a:pt x="863" y="2589"/>
                  </a:lnTo>
                  <a:lnTo>
                    <a:pt x="0" y="2589"/>
                  </a:lnTo>
                  <a:lnTo>
                    <a:pt x="0" y="1726"/>
                  </a:lnTo>
                  <a:lnTo>
                    <a:pt x="0" y="8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8498" y="3336"/>
              <a:ext cx="863" cy="604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6041">
                  <a:moveTo>
                    <a:pt x="0" y="0"/>
                  </a:moveTo>
                  <a:lnTo>
                    <a:pt x="863" y="0"/>
                  </a:lnTo>
                  <a:lnTo>
                    <a:pt x="863" y="863"/>
                  </a:lnTo>
                  <a:lnTo>
                    <a:pt x="863" y="1726"/>
                  </a:lnTo>
                  <a:lnTo>
                    <a:pt x="863" y="2589"/>
                  </a:lnTo>
                  <a:lnTo>
                    <a:pt x="863" y="3452"/>
                  </a:lnTo>
                  <a:lnTo>
                    <a:pt x="863" y="4315"/>
                  </a:lnTo>
                  <a:lnTo>
                    <a:pt x="863" y="5178"/>
                  </a:lnTo>
                  <a:lnTo>
                    <a:pt x="863" y="6041"/>
                  </a:lnTo>
                  <a:lnTo>
                    <a:pt x="0" y="6041"/>
                  </a:lnTo>
                  <a:lnTo>
                    <a:pt x="0" y="5178"/>
                  </a:lnTo>
                  <a:lnTo>
                    <a:pt x="0" y="4315"/>
                  </a:lnTo>
                  <a:lnTo>
                    <a:pt x="0" y="3452"/>
                  </a:lnTo>
                  <a:lnTo>
                    <a:pt x="0" y="2589"/>
                  </a:lnTo>
                  <a:lnTo>
                    <a:pt x="0" y="1726"/>
                  </a:lnTo>
                  <a:lnTo>
                    <a:pt x="0" y="8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9833" y="1610"/>
              <a:ext cx="863" cy="776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7767">
                  <a:moveTo>
                    <a:pt x="0" y="0"/>
                  </a:moveTo>
                  <a:lnTo>
                    <a:pt x="863" y="0"/>
                  </a:lnTo>
                  <a:lnTo>
                    <a:pt x="863" y="863"/>
                  </a:lnTo>
                  <a:lnTo>
                    <a:pt x="863" y="1726"/>
                  </a:lnTo>
                  <a:lnTo>
                    <a:pt x="863" y="2589"/>
                  </a:lnTo>
                  <a:lnTo>
                    <a:pt x="863" y="3452"/>
                  </a:lnTo>
                  <a:lnTo>
                    <a:pt x="863" y="4315"/>
                  </a:lnTo>
                  <a:lnTo>
                    <a:pt x="863" y="5178"/>
                  </a:lnTo>
                  <a:lnTo>
                    <a:pt x="863" y="6041"/>
                  </a:lnTo>
                  <a:lnTo>
                    <a:pt x="863" y="6904"/>
                  </a:lnTo>
                  <a:lnTo>
                    <a:pt x="863" y="7767"/>
                  </a:lnTo>
                  <a:lnTo>
                    <a:pt x="0" y="7767"/>
                  </a:lnTo>
                  <a:lnTo>
                    <a:pt x="0" y="6904"/>
                  </a:lnTo>
                  <a:lnTo>
                    <a:pt x="0" y="6041"/>
                  </a:lnTo>
                  <a:lnTo>
                    <a:pt x="0" y="5178"/>
                  </a:lnTo>
                  <a:lnTo>
                    <a:pt x="0" y="4315"/>
                  </a:lnTo>
                  <a:lnTo>
                    <a:pt x="0" y="3452"/>
                  </a:lnTo>
                  <a:lnTo>
                    <a:pt x="0" y="2589"/>
                  </a:lnTo>
                  <a:lnTo>
                    <a:pt x="0" y="1726"/>
                  </a:lnTo>
                  <a:lnTo>
                    <a:pt x="0" y="8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1168" y="740"/>
              <a:ext cx="863" cy="86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8630">
                  <a:moveTo>
                    <a:pt x="0" y="0"/>
                  </a:moveTo>
                  <a:lnTo>
                    <a:pt x="863" y="0"/>
                  </a:lnTo>
                  <a:lnTo>
                    <a:pt x="863" y="863"/>
                  </a:lnTo>
                  <a:lnTo>
                    <a:pt x="863" y="1726"/>
                  </a:lnTo>
                  <a:lnTo>
                    <a:pt x="863" y="2589"/>
                  </a:lnTo>
                  <a:lnTo>
                    <a:pt x="863" y="3452"/>
                  </a:lnTo>
                  <a:lnTo>
                    <a:pt x="863" y="4315"/>
                  </a:lnTo>
                  <a:lnTo>
                    <a:pt x="863" y="5178"/>
                  </a:lnTo>
                  <a:lnTo>
                    <a:pt x="863" y="6041"/>
                  </a:lnTo>
                  <a:lnTo>
                    <a:pt x="863" y="6904"/>
                  </a:lnTo>
                  <a:lnTo>
                    <a:pt x="863" y="7767"/>
                  </a:lnTo>
                  <a:lnTo>
                    <a:pt x="863" y="8630"/>
                  </a:lnTo>
                  <a:lnTo>
                    <a:pt x="0" y="8630"/>
                  </a:lnTo>
                  <a:lnTo>
                    <a:pt x="0" y="7767"/>
                  </a:lnTo>
                  <a:lnTo>
                    <a:pt x="0" y="6904"/>
                  </a:lnTo>
                  <a:lnTo>
                    <a:pt x="0" y="6041"/>
                  </a:lnTo>
                  <a:lnTo>
                    <a:pt x="0" y="5178"/>
                  </a:lnTo>
                  <a:lnTo>
                    <a:pt x="0" y="4315"/>
                  </a:lnTo>
                  <a:lnTo>
                    <a:pt x="0" y="3452"/>
                  </a:lnTo>
                  <a:lnTo>
                    <a:pt x="0" y="2589"/>
                  </a:lnTo>
                  <a:lnTo>
                    <a:pt x="0" y="1726"/>
                  </a:lnTo>
                  <a:lnTo>
                    <a:pt x="0" y="8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2503" y="6781"/>
              <a:ext cx="863" cy="2589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2589">
                  <a:moveTo>
                    <a:pt x="0" y="0"/>
                  </a:moveTo>
                  <a:lnTo>
                    <a:pt x="863" y="0"/>
                  </a:lnTo>
                  <a:lnTo>
                    <a:pt x="863" y="863"/>
                  </a:lnTo>
                  <a:lnTo>
                    <a:pt x="863" y="1726"/>
                  </a:lnTo>
                  <a:lnTo>
                    <a:pt x="863" y="2589"/>
                  </a:lnTo>
                  <a:lnTo>
                    <a:pt x="0" y="2589"/>
                  </a:lnTo>
                  <a:lnTo>
                    <a:pt x="0" y="1726"/>
                  </a:lnTo>
                  <a:lnTo>
                    <a:pt x="0" y="8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3838" y="3336"/>
              <a:ext cx="863" cy="604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6041">
                  <a:moveTo>
                    <a:pt x="0" y="0"/>
                  </a:moveTo>
                  <a:lnTo>
                    <a:pt x="863" y="0"/>
                  </a:lnTo>
                  <a:lnTo>
                    <a:pt x="863" y="863"/>
                  </a:lnTo>
                  <a:lnTo>
                    <a:pt x="863" y="1726"/>
                  </a:lnTo>
                  <a:lnTo>
                    <a:pt x="863" y="2589"/>
                  </a:lnTo>
                  <a:lnTo>
                    <a:pt x="863" y="3452"/>
                  </a:lnTo>
                  <a:lnTo>
                    <a:pt x="863" y="4315"/>
                  </a:lnTo>
                  <a:lnTo>
                    <a:pt x="863" y="5178"/>
                  </a:lnTo>
                  <a:lnTo>
                    <a:pt x="863" y="6041"/>
                  </a:lnTo>
                  <a:lnTo>
                    <a:pt x="0" y="6041"/>
                  </a:lnTo>
                  <a:lnTo>
                    <a:pt x="0" y="5178"/>
                  </a:lnTo>
                  <a:lnTo>
                    <a:pt x="0" y="4315"/>
                  </a:lnTo>
                  <a:lnTo>
                    <a:pt x="0" y="3452"/>
                  </a:lnTo>
                  <a:lnTo>
                    <a:pt x="0" y="2589"/>
                  </a:lnTo>
                  <a:lnTo>
                    <a:pt x="0" y="1726"/>
                  </a:lnTo>
                  <a:lnTo>
                    <a:pt x="0" y="8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5173" y="5062"/>
              <a:ext cx="863" cy="431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4315">
                  <a:moveTo>
                    <a:pt x="0" y="0"/>
                  </a:moveTo>
                  <a:lnTo>
                    <a:pt x="863" y="0"/>
                  </a:lnTo>
                  <a:lnTo>
                    <a:pt x="863" y="863"/>
                  </a:lnTo>
                  <a:lnTo>
                    <a:pt x="863" y="1726"/>
                  </a:lnTo>
                  <a:lnTo>
                    <a:pt x="863" y="2589"/>
                  </a:lnTo>
                  <a:lnTo>
                    <a:pt x="863" y="3452"/>
                  </a:lnTo>
                  <a:lnTo>
                    <a:pt x="863" y="4315"/>
                  </a:lnTo>
                  <a:lnTo>
                    <a:pt x="0" y="4315"/>
                  </a:lnTo>
                  <a:lnTo>
                    <a:pt x="0" y="3452"/>
                  </a:lnTo>
                  <a:lnTo>
                    <a:pt x="0" y="2589"/>
                  </a:lnTo>
                  <a:lnTo>
                    <a:pt x="0" y="1726"/>
                  </a:lnTo>
                  <a:lnTo>
                    <a:pt x="0" y="8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494" y="9377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828" y="9377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162" y="9377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500" y="9377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834" y="9377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168" y="9377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506" y="9377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3840" y="9377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174" y="9377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0" name="矩形 29"/>
            <p:cNvSpPr/>
            <p:nvPr/>
          </p:nvSpPr>
          <p:spPr>
            <a:xfrm>
              <a:off x="3159" y="8514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160" y="9377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51" name="组合 50"/>
          <p:cNvGrpSpPr/>
          <p:nvPr/>
        </p:nvGrpSpPr>
        <p:grpSpPr>
          <a:xfrm rot="0">
            <a:off x="5012055" y="5477510"/>
            <a:ext cx="548005" cy="916305"/>
            <a:chOff x="2508" y="8623"/>
            <a:chExt cx="863" cy="1443"/>
          </a:xfrm>
        </p:grpSpPr>
        <p:sp>
          <p:nvSpPr>
            <p:cNvPr id="52" name="矩形 5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3649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51" name="组合 50"/>
          <p:cNvGrpSpPr/>
          <p:nvPr/>
        </p:nvGrpSpPr>
        <p:grpSpPr>
          <a:xfrm rot="0">
            <a:off x="5012055" y="5477510"/>
            <a:ext cx="548005" cy="916305"/>
            <a:chOff x="2508" y="8623"/>
            <a:chExt cx="863" cy="1443"/>
          </a:xfrm>
        </p:grpSpPr>
        <p:sp>
          <p:nvSpPr>
            <p:cNvPr id="52" name="矩形 5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3649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51" name="组合 50"/>
          <p:cNvGrpSpPr/>
          <p:nvPr/>
        </p:nvGrpSpPr>
        <p:grpSpPr>
          <a:xfrm rot="0">
            <a:off x="5012055" y="5477510"/>
            <a:ext cx="548005" cy="916305"/>
            <a:chOff x="2508" y="8623"/>
            <a:chExt cx="863" cy="1443"/>
          </a:xfrm>
        </p:grpSpPr>
        <p:sp>
          <p:nvSpPr>
            <p:cNvPr id="52" name="矩形 5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3649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29501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51" name="组合 50"/>
          <p:cNvGrpSpPr/>
          <p:nvPr/>
        </p:nvGrpSpPr>
        <p:grpSpPr>
          <a:xfrm rot="0">
            <a:off x="5012055" y="5477510"/>
            <a:ext cx="548005" cy="916305"/>
            <a:chOff x="2508" y="8623"/>
            <a:chExt cx="863" cy="1443"/>
          </a:xfrm>
        </p:grpSpPr>
        <p:sp>
          <p:nvSpPr>
            <p:cNvPr id="52" name="矩形 5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3649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29501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1" name="组合 50"/>
          <p:cNvGrpSpPr/>
          <p:nvPr/>
        </p:nvGrpSpPr>
        <p:grpSpPr>
          <a:xfrm rot="0">
            <a:off x="5012055" y="5477510"/>
            <a:ext cx="548005" cy="916305"/>
            <a:chOff x="2508" y="8623"/>
            <a:chExt cx="863" cy="1443"/>
          </a:xfrm>
        </p:grpSpPr>
        <p:sp>
          <p:nvSpPr>
            <p:cNvPr id="52" name="矩形 5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3649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29501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5353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52" name="矩形 51"/>
          <p:cNvSpPr/>
          <p:nvPr/>
        </p:nvSpPr>
        <p:spPr>
          <a:xfrm>
            <a:off x="5012055" y="5477510"/>
            <a:ext cx="548005" cy="548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01269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01269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3649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29501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5353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52" name="矩形 51"/>
          <p:cNvSpPr/>
          <p:nvPr/>
        </p:nvSpPr>
        <p:spPr>
          <a:xfrm>
            <a:off x="501205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01269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01269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3649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29501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5353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52" name="矩形 51"/>
          <p:cNvSpPr/>
          <p:nvPr/>
        </p:nvSpPr>
        <p:spPr>
          <a:xfrm>
            <a:off x="501205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01269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01269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3649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29501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5353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01205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52" name="矩形 51"/>
          <p:cNvSpPr/>
          <p:nvPr/>
        </p:nvSpPr>
        <p:spPr>
          <a:xfrm>
            <a:off x="501205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01269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01269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3649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29501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5353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01205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8705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52" name="矩形 51"/>
          <p:cNvSpPr/>
          <p:nvPr/>
        </p:nvSpPr>
        <p:spPr>
          <a:xfrm>
            <a:off x="501205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01269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01269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3649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29501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5353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01205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8705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3118485" y="539115"/>
            <a:ext cx="5955030" cy="4301142"/>
            <a:chOff x="3159" y="740"/>
            <a:chExt cx="12877" cy="9300"/>
          </a:xfrm>
        </p:grpSpPr>
        <p:sp>
          <p:nvSpPr>
            <p:cNvPr id="3" name="任意多边形 2"/>
            <p:cNvSpPr/>
            <p:nvPr/>
          </p:nvSpPr>
          <p:spPr>
            <a:xfrm>
              <a:off x="4493" y="7651"/>
              <a:ext cx="863" cy="172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1726">
                  <a:moveTo>
                    <a:pt x="0" y="0"/>
                  </a:moveTo>
                  <a:lnTo>
                    <a:pt x="863" y="0"/>
                  </a:lnTo>
                  <a:lnTo>
                    <a:pt x="863" y="863"/>
                  </a:lnTo>
                  <a:lnTo>
                    <a:pt x="863" y="1726"/>
                  </a:lnTo>
                  <a:lnTo>
                    <a:pt x="0" y="1726"/>
                  </a:lnTo>
                  <a:lnTo>
                    <a:pt x="0" y="8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828" y="5062"/>
              <a:ext cx="863" cy="431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4315">
                  <a:moveTo>
                    <a:pt x="0" y="0"/>
                  </a:moveTo>
                  <a:lnTo>
                    <a:pt x="863" y="0"/>
                  </a:lnTo>
                  <a:lnTo>
                    <a:pt x="863" y="863"/>
                  </a:lnTo>
                  <a:lnTo>
                    <a:pt x="863" y="1726"/>
                  </a:lnTo>
                  <a:lnTo>
                    <a:pt x="863" y="2589"/>
                  </a:lnTo>
                  <a:lnTo>
                    <a:pt x="863" y="3452"/>
                  </a:lnTo>
                  <a:lnTo>
                    <a:pt x="863" y="4315"/>
                  </a:lnTo>
                  <a:lnTo>
                    <a:pt x="0" y="4315"/>
                  </a:lnTo>
                  <a:lnTo>
                    <a:pt x="0" y="3452"/>
                  </a:lnTo>
                  <a:lnTo>
                    <a:pt x="0" y="2589"/>
                  </a:lnTo>
                  <a:lnTo>
                    <a:pt x="0" y="1726"/>
                  </a:lnTo>
                  <a:lnTo>
                    <a:pt x="0" y="8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7163" y="6788"/>
              <a:ext cx="863" cy="2589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2589">
                  <a:moveTo>
                    <a:pt x="0" y="0"/>
                  </a:moveTo>
                  <a:lnTo>
                    <a:pt x="863" y="0"/>
                  </a:lnTo>
                  <a:lnTo>
                    <a:pt x="863" y="863"/>
                  </a:lnTo>
                  <a:lnTo>
                    <a:pt x="863" y="1726"/>
                  </a:lnTo>
                  <a:lnTo>
                    <a:pt x="863" y="2589"/>
                  </a:lnTo>
                  <a:lnTo>
                    <a:pt x="0" y="2589"/>
                  </a:lnTo>
                  <a:lnTo>
                    <a:pt x="0" y="1726"/>
                  </a:lnTo>
                  <a:lnTo>
                    <a:pt x="0" y="8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8498" y="3336"/>
              <a:ext cx="863" cy="604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6041">
                  <a:moveTo>
                    <a:pt x="0" y="0"/>
                  </a:moveTo>
                  <a:lnTo>
                    <a:pt x="863" y="0"/>
                  </a:lnTo>
                  <a:lnTo>
                    <a:pt x="863" y="863"/>
                  </a:lnTo>
                  <a:lnTo>
                    <a:pt x="863" y="1726"/>
                  </a:lnTo>
                  <a:lnTo>
                    <a:pt x="863" y="2589"/>
                  </a:lnTo>
                  <a:lnTo>
                    <a:pt x="863" y="3452"/>
                  </a:lnTo>
                  <a:lnTo>
                    <a:pt x="863" y="4315"/>
                  </a:lnTo>
                  <a:lnTo>
                    <a:pt x="863" y="5178"/>
                  </a:lnTo>
                  <a:lnTo>
                    <a:pt x="863" y="6041"/>
                  </a:lnTo>
                  <a:lnTo>
                    <a:pt x="0" y="6041"/>
                  </a:lnTo>
                  <a:lnTo>
                    <a:pt x="0" y="5178"/>
                  </a:lnTo>
                  <a:lnTo>
                    <a:pt x="0" y="4315"/>
                  </a:lnTo>
                  <a:lnTo>
                    <a:pt x="0" y="3452"/>
                  </a:lnTo>
                  <a:lnTo>
                    <a:pt x="0" y="2589"/>
                  </a:lnTo>
                  <a:lnTo>
                    <a:pt x="0" y="1726"/>
                  </a:lnTo>
                  <a:lnTo>
                    <a:pt x="0" y="8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9833" y="1610"/>
              <a:ext cx="863" cy="776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7767">
                  <a:moveTo>
                    <a:pt x="0" y="0"/>
                  </a:moveTo>
                  <a:lnTo>
                    <a:pt x="863" y="0"/>
                  </a:lnTo>
                  <a:lnTo>
                    <a:pt x="863" y="863"/>
                  </a:lnTo>
                  <a:lnTo>
                    <a:pt x="863" y="1726"/>
                  </a:lnTo>
                  <a:lnTo>
                    <a:pt x="863" y="2589"/>
                  </a:lnTo>
                  <a:lnTo>
                    <a:pt x="863" y="3452"/>
                  </a:lnTo>
                  <a:lnTo>
                    <a:pt x="863" y="4315"/>
                  </a:lnTo>
                  <a:lnTo>
                    <a:pt x="863" y="5178"/>
                  </a:lnTo>
                  <a:lnTo>
                    <a:pt x="863" y="6041"/>
                  </a:lnTo>
                  <a:lnTo>
                    <a:pt x="863" y="6904"/>
                  </a:lnTo>
                  <a:lnTo>
                    <a:pt x="863" y="7767"/>
                  </a:lnTo>
                  <a:lnTo>
                    <a:pt x="0" y="7767"/>
                  </a:lnTo>
                  <a:lnTo>
                    <a:pt x="0" y="6904"/>
                  </a:lnTo>
                  <a:lnTo>
                    <a:pt x="0" y="6041"/>
                  </a:lnTo>
                  <a:lnTo>
                    <a:pt x="0" y="5178"/>
                  </a:lnTo>
                  <a:lnTo>
                    <a:pt x="0" y="4315"/>
                  </a:lnTo>
                  <a:lnTo>
                    <a:pt x="0" y="3452"/>
                  </a:lnTo>
                  <a:lnTo>
                    <a:pt x="0" y="2589"/>
                  </a:lnTo>
                  <a:lnTo>
                    <a:pt x="0" y="1726"/>
                  </a:lnTo>
                  <a:lnTo>
                    <a:pt x="0" y="8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1168" y="740"/>
              <a:ext cx="863" cy="863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8630">
                  <a:moveTo>
                    <a:pt x="0" y="0"/>
                  </a:moveTo>
                  <a:lnTo>
                    <a:pt x="863" y="0"/>
                  </a:lnTo>
                  <a:lnTo>
                    <a:pt x="863" y="863"/>
                  </a:lnTo>
                  <a:lnTo>
                    <a:pt x="863" y="1726"/>
                  </a:lnTo>
                  <a:lnTo>
                    <a:pt x="863" y="2589"/>
                  </a:lnTo>
                  <a:lnTo>
                    <a:pt x="863" y="3452"/>
                  </a:lnTo>
                  <a:lnTo>
                    <a:pt x="863" y="4315"/>
                  </a:lnTo>
                  <a:lnTo>
                    <a:pt x="863" y="5178"/>
                  </a:lnTo>
                  <a:lnTo>
                    <a:pt x="863" y="6041"/>
                  </a:lnTo>
                  <a:lnTo>
                    <a:pt x="863" y="6904"/>
                  </a:lnTo>
                  <a:lnTo>
                    <a:pt x="863" y="7767"/>
                  </a:lnTo>
                  <a:lnTo>
                    <a:pt x="863" y="8630"/>
                  </a:lnTo>
                  <a:lnTo>
                    <a:pt x="0" y="8630"/>
                  </a:lnTo>
                  <a:lnTo>
                    <a:pt x="0" y="7767"/>
                  </a:lnTo>
                  <a:lnTo>
                    <a:pt x="0" y="6904"/>
                  </a:lnTo>
                  <a:lnTo>
                    <a:pt x="0" y="6041"/>
                  </a:lnTo>
                  <a:lnTo>
                    <a:pt x="0" y="5178"/>
                  </a:lnTo>
                  <a:lnTo>
                    <a:pt x="0" y="4315"/>
                  </a:lnTo>
                  <a:lnTo>
                    <a:pt x="0" y="3452"/>
                  </a:lnTo>
                  <a:lnTo>
                    <a:pt x="0" y="2589"/>
                  </a:lnTo>
                  <a:lnTo>
                    <a:pt x="0" y="1726"/>
                  </a:lnTo>
                  <a:lnTo>
                    <a:pt x="0" y="8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2503" y="6781"/>
              <a:ext cx="863" cy="2589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2589">
                  <a:moveTo>
                    <a:pt x="0" y="0"/>
                  </a:moveTo>
                  <a:lnTo>
                    <a:pt x="863" y="0"/>
                  </a:lnTo>
                  <a:lnTo>
                    <a:pt x="863" y="863"/>
                  </a:lnTo>
                  <a:lnTo>
                    <a:pt x="863" y="1726"/>
                  </a:lnTo>
                  <a:lnTo>
                    <a:pt x="863" y="2589"/>
                  </a:lnTo>
                  <a:lnTo>
                    <a:pt x="0" y="2589"/>
                  </a:lnTo>
                  <a:lnTo>
                    <a:pt x="0" y="1726"/>
                  </a:lnTo>
                  <a:lnTo>
                    <a:pt x="0" y="8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3838" y="3336"/>
              <a:ext cx="863" cy="604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6041">
                  <a:moveTo>
                    <a:pt x="0" y="0"/>
                  </a:moveTo>
                  <a:lnTo>
                    <a:pt x="863" y="0"/>
                  </a:lnTo>
                  <a:lnTo>
                    <a:pt x="863" y="863"/>
                  </a:lnTo>
                  <a:lnTo>
                    <a:pt x="863" y="1726"/>
                  </a:lnTo>
                  <a:lnTo>
                    <a:pt x="863" y="2589"/>
                  </a:lnTo>
                  <a:lnTo>
                    <a:pt x="863" y="3452"/>
                  </a:lnTo>
                  <a:lnTo>
                    <a:pt x="863" y="4315"/>
                  </a:lnTo>
                  <a:lnTo>
                    <a:pt x="863" y="5178"/>
                  </a:lnTo>
                  <a:lnTo>
                    <a:pt x="863" y="6041"/>
                  </a:lnTo>
                  <a:lnTo>
                    <a:pt x="0" y="6041"/>
                  </a:lnTo>
                  <a:lnTo>
                    <a:pt x="0" y="5178"/>
                  </a:lnTo>
                  <a:lnTo>
                    <a:pt x="0" y="4315"/>
                  </a:lnTo>
                  <a:lnTo>
                    <a:pt x="0" y="3452"/>
                  </a:lnTo>
                  <a:lnTo>
                    <a:pt x="0" y="2589"/>
                  </a:lnTo>
                  <a:lnTo>
                    <a:pt x="0" y="1726"/>
                  </a:lnTo>
                  <a:lnTo>
                    <a:pt x="0" y="8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5173" y="5062"/>
              <a:ext cx="863" cy="431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4315">
                  <a:moveTo>
                    <a:pt x="0" y="0"/>
                  </a:moveTo>
                  <a:lnTo>
                    <a:pt x="863" y="0"/>
                  </a:lnTo>
                  <a:lnTo>
                    <a:pt x="863" y="863"/>
                  </a:lnTo>
                  <a:lnTo>
                    <a:pt x="863" y="1726"/>
                  </a:lnTo>
                  <a:lnTo>
                    <a:pt x="863" y="2589"/>
                  </a:lnTo>
                  <a:lnTo>
                    <a:pt x="863" y="3452"/>
                  </a:lnTo>
                  <a:lnTo>
                    <a:pt x="863" y="4315"/>
                  </a:lnTo>
                  <a:lnTo>
                    <a:pt x="0" y="4315"/>
                  </a:lnTo>
                  <a:lnTo>
                    <a:pt x="0" y="3452"/>
                  </a:lnTo>
                  <a:lnTo>
                    <a:pt x="0" y="2589"/>
                  </a:lnTo>
                  <a:lnTo>
                    <a:pt x="0" y="1726"/>
                  </a:lnTo>
                  <a:lnTo>
                    <a:pt x="0" y="8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494" y="9377"/>
              <a:ext cx="862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1400">
                  <a:uFillTx/>
                </a:rPr>
                <a:t>2</a:t>
              </a:r>
              <a:endParaRPr lang="en-US" altLang="zh-CN" sz="1400">
                <a:uFillTx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828" y="9377"/>
              <a:ext cx="862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uFillTx/>
                  <a:sym typeface="+mn-ea"/>
                </a:rPr>
                <a:t>5</a:t>
              </a:r>
              <a:endParaRPr lang="en-US" altLang="zh-CN" sz="1400">
                <a:uFillTx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162" y="9377"/>
              <a:ext cx="862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uFillTx/>
                  <a:sym typeface="+mn-ea"/>
                </a:rPr>
                <a:t>3</a:t>
              </a:r>
              <a:endParaRPr lang="en-US" altLang="zh-CN" sz="1400">
                <a:uFillTx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500" y="9377"/>
              <a:ext cx="862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uFillTx/>
                  <a:sym typeface="+mn-ea"/>
                </a:rPr>
                <a:t>7</a:t>
              </a:r>
              <a:endParaRPr lang="en-US" altLang="zh-CN" sz="1400">
                <a:uFillTx/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834" y="9377"/>
              <a:ext cx="862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uFillTx/>
                  <a:sym typeface="+mn-ea"/>
                </a:rPr>
                <a:t>9</a:t>
              </a:r>
              <a:endParaRPr lang="en-US" altLang="zh-CN" sz="1400">
                <a:uFillTx/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168" y="9377"/>
              <a:ext cx="862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olidFill>
                    <a:schemeClr val="tx1"/>
                  </a:solidFill>
                  <a:uFillTx/>
                </a:rPr>
                <a:t>10</a:t>
              </a:r>
              <a:endParaRPr lang="en-US" altLang="zh-CN" sz="14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506" y="9377"/>
              <a:ext cx="862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uFillTx/>
                  <a:sym typeface="+mn-ea"/>
                </a:rPr>
                <a:t>3</a:t>
              </a:r>
              <a:endParaRPr lang="en-US" altLang="zh-CN" sz="1400">
                <a:uFillTx/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3840" y="9377"/>
              <a:ext cx="862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uFillTx/>
                  <a:sym typeface="+mn-ea"/>
                </a:rPr>
                <a:t>7</a:t>
              </a:r>
              <a:endParaRPr lang="en-US" altLang="zh-CN" sz="1400">
                <a:uFillTx/>
                <a:sym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174" y="9377"/>
              <a:ext cx="862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uFillTx/>
                  <a:sym typeface="+mn-ea"/>
                </a:rPr>
                <a:t>5</a:t>
              </a:r>
              <a:endParaRPr lang="en-US" altLang="zh-CN" sz="1400">
                <a:uFillTx/>
                <a:sym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159" y="8514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160" y="9377"/>
              <a:ext cx="862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uFillTx/>
                  <a:sym typeface="+mn-ea"/>
                </a:rPr>
                <a:t>0</a:t>
              </a:r>
              <a:endParaRPr lang="en-US" altLang="zh-CN" sz="1400">
                <a:uFillTx/>
                <a:sym typeface="+mn-ea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52" name="矩形 51"/>
          <p:cNvSpPr/>
          <p:nvPr/>
        </p:nvSpPr>
        <p:spPr>
          <a:xfrm>
            <a:off x="501205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01269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01269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3649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29501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5353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01205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8705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52" name="矩形 51"/>
          <p:cNvSpPr/>
          <p:nvPr/>
        </p:nvSpPr>
        <p:spPr>
          <a:xfrm>
            <a:off x="501205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01269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01269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3649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29501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5353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01205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8705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2909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52" name="矩形 51"/>
          <p:cNvSpPr/>
          <p:nvPr/>
        </p:nvSpPr>
        <p:spPr>
          <a:xfrm>
            <a:off x="501205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01269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01269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3649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29501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5353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01205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8705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2909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8761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52" name="矩形 51"/>
          <p:cNvSpPr/>
          <p:nvPr/>
        </p:nvSpPr>
        <p:spPr>
          <a:xfrm>
            <a:off x="501205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01269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01269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3649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29501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5353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01205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8705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2909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8761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52" name="矩形 51"/>
          <p:cNvSpPr/>
          <p:nvPr/>
        </p:nvSpPr>
        <p:spPr>
          <a:xfrm>
            <a:off x="501205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01269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01269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3649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29501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5353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01205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8705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2909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8761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52" name="矩形 51"/>
          <p:cNvSpPr/>
          <p:nvPr/>
        </p:nvSpPr>
        <p:spPr>
          <a:xfrm>
            <a:off x="501205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01269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01269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3649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29501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5353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01205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8705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2909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8761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446770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52" name="矩形 51"/>
          <p:cNvSpPr/>
          <p:nvPr/>
        </p:nvSpPr>
        <p:spPr>
          <a:xfrm>
            <a:off x="501205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01269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01269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3649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29501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5353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01205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8705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2909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8761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446770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 rot="0">
            <a:off x="1577975" y="5477510"/>
            <a:ext cx="548005" cy="916305"/>
            <a:chOff x="2508" y="8623"/>
            <a:chExt cx="863" cy="1443"/>
          </a:xfrm>
        </p:grpSpPr>
        <p:sp>
          <p:nvSpPr>
            <p:cNvPr id="2" name="矩形 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2436495" y="5477510"/>
            <a:ext cx="548005" cy="916305"/>
            <a:chOff x="2508" y="8623"/>
            <a:chExt cx="863" cy="1443"/>
          </a:xfrm>
        </p:grpSpPr>
        <p:sp>
          <p:nvSpPr>
            <p:cNvPr id="40" name="矩形 3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44" name="矩形 43"/>
          <p:cNvSpPr/>
          <p:nvPr/>
        </p:nvSpPr>
        <p:spPr>
          <a:xfrm>
            <a:off x="329501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65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29565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 rot="0">
            <a:off x="4153535" y="5477510"/>
            <a:ext cx="548005" cy="916305"/>
            <a:chOff x="2508" y="8623"/>
            <a:chExt cx="863" cy="1443"/>
          </a:xfrm>
        </p:grpSpPr>
        <p:sp>
          <p:nvSpPr>
            <p:cNvPr id="48" name="矩形 4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52" name="矩形 51"/>
          <p:cNvSpPr/>
          <p:nvPr/>
        </p:nvSpPr>
        <p:spPr>
          <a:xfrm>
            <a:off x="5012055" y="547751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012690" y="60255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012690" y="55670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 rot="0">
            <a:off x="5870575" y="5477510"/>
            <a:ext cx="548005" cy="916305"/>
            <a:chOff x="2508" y="8623"/>
            <a:chExt cx="863" cy="1443"/>
          </a:xfrm>
        </p:grpSpPr>
        <p:sp>
          <p:nvSpPr>
            <p:cNvPr id="56" name="矩形 5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6729095" y="5477510"/>
            <a:ext cx="548005" cy="916305"/>
            <a:chOff x="2508" y="8623"/>
            <a:chExt cx="863" cy="1443"/>
          </a:xfrm>
        </p:grpSpPr>
        <p:sp>
          <p:nvSpPr>
            <p:cNvPr id="60" name="矩形 59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7587615" y="5477510"/>
            <a:ext cx="548005" cy="916305"/>
            <a:chOff x="2508" y="8623"/>
            <a:chExt cx="863" cy="1443"/>
          </a:xfrm>
        </p:grpSpPr>
        <p:sp>
          <p:nvSpPr>
            <p:cNvPr id="64" name="矩形 63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8446135" y="5477510"/>
            <a:ext cx="548005" cy="916305"/>
            <a:chOff x="2508" y="8623"/>
            <a:chExt cx="863" cy="1443"/>
          </a:xfrm>
        </p:grpSpPr>
        <p:sp>
          <p:nvSpPr>
            <p:cNvPr id="68" name="矩形 67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304655" y="5477510"/>
            <a:ext cx="548005" cy="916305"/>
            <a:chOff x="2508" y="8623"/>
            <a:chExt cx="863" cy="1443"/>
          </a:xfrm>
        </p:grpSpPr>
        <p:sp>
          <p:nvSpPr>
            <p:cNvPr id="72" name="矩形 71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0163175" y="5477510"/>
            <a:ext cx="548005" cy="916305"/>
            <a:chOff x="2508" y="8623"/>
            <a:chExt cx="863" cy="1443"/>
          </a:xfrm>
        </p:grpSpPr>
        <p:sp>
          <p:nvSpPr>
            <p:cNvPr id="76" name="矩形 75"/>
            <p:cNvSpPr/>
            <p:nvPr/>
          </p:nvSpPr>
          <p:spPr>
            <a:xfrm>
              <a:off x="2508" y="8623"/>
              <a:ext cx="863" cy="8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09" y="9486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09" y="876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</p:grpSp>
      <p:sp>
        <p:nvSpPr>
          <p:cNvPr id="6" name="矩形 5"/>
          <p:cNvSpPr/>
          <p:nvPr/>
        </p:nvSpPr>
        <p:spPr>
          <a:xfrm>
            <a:off x="15779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3649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29501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5353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01205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87057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2909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87615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446770" y="3155315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304655" y="3154680"/>
            <a:ext cx="54800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735705" y="3735070"/>
            <a:ext cx="399415" cy="798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1726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52925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145" y="3336290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87365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05220" y="941705"/>
            <a:ext cx="399415" cy="359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767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22440" y="539115"/>
            <a:ext cx="399415" cy="3990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8630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863" y="6904"/>
                </a:lnTo>
                <a:lnTo>
                  <a:pt x="863" y="7767"/>
                </a:lnTo>
                <a:lnTo>
                  <a:pt x="863" y="8630"/>
                </a:lnTo>
                <a:lnTo>
                  <a:pt x="0" y="8630"/>
                </a:lnTo>
                <a:lnTo>
                  <a:pt x="0" y="7767"/>
                </a:lnTo>
                <a:lnTo>
                  <a:pt x="0" y="6904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9660" y="3333115"/>
            <a:ext cx="399415" cy="1197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2589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056880" y="1739900"/>
            <a:ext cx="399415" cy="279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6041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863" y="5178"/>
                </a:lnTo>
                <a:lnTo>
                  <a:pt x="863" y="6041"/>
                </a:lnTo>
                <a:lnTo>
                  <a:pt x="0" y="6041"/>
                </a:lnTo>
                <a:lnTo>
                  <a:pt x="0" y="5178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674100" y="2538095"/>
            <a:ext cx="399415" cy="19958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4315">
                <a:moveTo>
                  <a:pt x="0" y="0"/>
                </a:moveTo>
                <a:lnTo>
                  <a:pt x="863" y="0"/>
                </a:lnTo>
                <a:lnTo>
                  <a:pt x="863" y="863"/>
                </a:lnTo>
                <a:lnTo>
                  <a:pt x="863" y="1726"/>
                </a:lnTo>
                <a:lnTo>
                  <a:pt x="863" y="2589"/>
                </a:lnTo>
                <a:lnTo>
                  <a:pt x="863" y="3452"/>
                </a:lnTo>
                <a:lnTo>
                  <a:pt x="863" y="4315"/>
                </a:lnTo>
                <a:lnTo>
                  <a:pt x="0" y="4315"/>
                </a:lnTo>
                <a:lnTo>
                  <a:pt x="0" y="3452"/>
                </a:lnTo>
                <a:lnTo>
                  <a:pt x="0" y="2589"/>
                </a:lnTo>
                <a:lnTo>
                  <a:pt x="0" y="1726"/>
                </a:lnTo>
                <a:lnTo>
                  <a:pt x="0" y="8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70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uFillTx/>
              </a:rPr>
              <a:t>2</a:t>
            </a:r>
            <a:endParaRPr lang="en-US" altLang="zh-CN" sz="1400"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292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51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86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52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9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2244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10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093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3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5815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7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735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5</a:t>
            </a:r>
            <a:endParaRPr lang="en-US" altLang="zh-CN" sz="1400">
              <a:uFillTx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18485" y="4134485"/>
            <a:ext cx="39941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19120" y="4533900"/>
            <a:ext cx="398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uFillTx/>
                <a:sym typeface="+mn-ea"/>
              </a:rPr>
              <a:t>0</a:t>
            </a:r>
            <a:endParaRPr lang="en-US" altLang="zh-CN" sz="1400">
              <a:uFillTx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7975" y="5477510"/>
            <a:ext cx="9132570" cy="915670"/>
            <a:chOff x="2485" y="8626"/>
            <a:chExt cx="14382" cy="1442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2485" y="8626"/>
              <a:ext cx="863" cy="1443"/>
              <a:chOff x="2508" y="8623"/>
              <a:chExt cx="863" cy="144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3837" y="8626"/>
              <a:ext cx="863" cy="1443"/>
              <a:chOff x="2508" y="8623"/>
              <a:chExt cx="863" cy="14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5189" y="8626"/>
              <a:ext cx="863" cy="1443"/>
              <a:chOff x="2508" y="8623"/>
              <a:chExt cx="863" cy="144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6541" y="8626"/>
              <a:ext cx="863" cy="1443"/>
              <a:chOff x="2508" y="8623"/>
              <a:chExt cx="863" cy="14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7893" y="8626"/>
              <a:ext cx="863" cy="1443"/>
              <a:chOff x="2508" y="8623"/>
              <a:chExt cx="863" cy="144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9245" y="8626"/>
              <a:ext cx="863" cy="1443"/>
              <a:chOff x="2508" y="8623"/>
              <a:chExt cx="863" cy="14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0">
              <a:off x="10597" y="8626"/>
              <a:ext cx="863" cy="1443"/>
              <a:chOff x="2508" y="8623"/>
              <a:chExt cx="863" cy="144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1949" y="8626"/>
              <a:ext cx="863" cy="1443"/>
              <a:chOff x="2508" y="8623"/>
              <a:chExt cx="863" cy="1443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3301" y="8626"/>
              <a:ext cx="863" cy="1443"/>
              <a:chOff x="2508" y="8623"/>
              <a:chExt cx="863" cy="144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653" y="8626"/>
              <a:ext cx="863" cy="1443"/>
              <a:chOff x="2508" y="8623"/>
              <a:chExt cx="863" cy="144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16005" y="8626"/>
              <a:ext cx="863" cy="1443"/>
              <a:chOff x="2508" y="8623"/>
              <a:chExt cx="863" cy="144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08" y="8623"/>
                <a:ext cx="863" cy="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509" y="9486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509" y="8764"/>
                <a:ext cx="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1457</Words>
  <Application>WPS 演示</Application>
  <PresentationFormat>宽屏</PresentationFormat>
  <Paragraphs>2602</Paragraphs>
  <Slides>47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Shane</cp:lastModifiedBy>
  <cp:revision>198</cp:revision>
  <dcterms:created xsi:type="dcterms:W3CDTF">2019-06-19T02:08:00Z</dcterms:created>
  <dcterms:modified xsi:type="dcterms:W3CDTF">2021-11-14T17:36:36Z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2052-11.1.0.10723</vt:lpwstr>
  </property>
  <property fmtid="{D5CDD505-2E9C-101B-9397-08002B2CF9AE}" pid="3" name="ICV">
    <vt:lpwstr>314655E73C0A404395C28CA8B316D2C5</vt:lpwstr>
  </property>
</Properties>
</file>