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4" r:id="rId16"/>
    <p:sldId id="275" r:id="rId17"/>
    <p:sldId id="279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堆与优先队列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1450" y="1714500"/>
            <a:ext cx="4254500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/>
              <a:t>将堆顶元素与堆尾元素交换</a:t>
            </a:r>
            <a:endParaRPr lang="zh-CN" altLang="en-US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/>
              <a:t>将此操作看做是堆顶元素弹出操作</a:t>
            </a:r>
            <a:endParaRPr lang="zh-CN" altLang="en-US"/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zh-CN" altLang="en-US"/>
              <a:t>按照头部弹出以后的策略调整堆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39290" y="1694180"/>
            <a:ext cx="7320280" cy="4363085"/>
            <a:chOff x="3054" y="1528"/>
            <a:chExt cx="11528" cy="6871"/>
          </a:xfrm>
        </p:grpSpPr>
        <p:sp>
          <p:nvSpPr>
            <p:cNvPr id="8" name="椭圆 7"/>
            <p:cNvSpPr/>
            <p:nvPr/>
          </p:nvSpPr>
          <p:spPr>
            <a:xfrm>
              <a:off x="6313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1867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7" idx="3"/>
              <a:endCxn id="8" idx="7"/>
            </p:cNvCxnSpPr>
            <p:nvPr/>
          </p:nvCxnSpPr>
          <p:spPr>
            <a:xfrm flipH="1">
              <a:off x="7203" y="2418"/>
              <a:ext cx="2029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  <a:endCxn id="9" idx="1"/>
            </p:cNvCxnSpPr>
            <p:nvPr/>
          </p:nvCxnSpPr>
          <p:spPr>
            <a:xfrm>
              <a:off x="9969" y="2418"/>
              <a:ext cx="2051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405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36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087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15" name="椭圆 14"/>
            <p:cNvSpPr/>
            <p:nvPr/>
          </p:nvSpPr>
          <p:spPr>
            <a:xfrm>
              <a:off x="13540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" name="直接箭头连接符 15"/>
            <p:cNvCxnSpPr>
              <a:stCxn id="8" idx="3"/>
              <a:endCxn id="12" idx="7"/>
            </p:cNvCxnSpPr>
            <p:nvPr/>
          </p:nvCxnSpPr>
          <p:spPr>
            <a:xfrm flipH="1">
              <a:off x="5295" y="4042"/>
              <a:ext cx="1171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3"/>
              <a:endCxn id="14" idx="7"/>
            </p:cNvCxnSpPr>
            <p:nvPr/>
          </p:nvCxnSpPr>
          <p:spPr>
            <a:xfrm flipH="1">
              <a:off x="10977" y="4042"/>
              <a:ext cx="1043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5"/>
              <a:endCxn id="13" idx="1"/>
            </p:cNvCxnSpPr>
            <p:nvPr/>
          </p:nvCxnSpPr>
          <p:spPr>
            <a:xfrm>
              <a:off x="7203" y="4042"/>
              <a:ext cx="98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5"/>
              <a:endCxn id="15" idx="1"/>
            </p:cNvCxnSpPr>
            <p:nvPr/>
          </p:nvCxnSpPr>
          <p:spPr>
            <a:xfrm>
              <a:off x="12757" y="4042"/>
              <a:ext cx="93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054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2" name="椭圆 21"/>
            <p:cNvSpPr/>
            <p:nvPr/>
          </p:nvSpPr>
          <p:spPr>
            <a:xfrm>
              <a:off x="5576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cxnSp>
          <p:nvCxnSpPr>
            <p:cNvPr id="24" name="直接箭头连接符 23"/>
            <p:cNvCxnSpPr>
              <a:stCxn id="12" idx="3"/>
              <a:endCxn id="21" idx="7"/>
            </p:cNvCxnSpPr>
            <p:nvPr/>
          </p:nvCxnSpPr>
          <p:spPr>
            <a:xfrm flipH="1">
              <a:off x="3944" y="6123"/>
              <a:ext cx="61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5"/>
              <a:endCxn id="22" idx="1"/>
            </p:cNvCxnSpPr>
            <p:nvPr/>
          </p:nvCxnSpPr>
          <p:spPr>
            <a:xfrm>
              <a:off x="5295" y="6123"/>
              <a:ext cx="43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9079" y="1528"/>
              <a:ext cx="1043" cy="1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12</a:t>
              </a:r>
              <a:endParaRPr lang="en-US" altLang="zh-CN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大顶堆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939290" y="1694180"/>
            <a:ext cx="7320280" cy="4363085"/>
            <a:chOff x="3054" y="1528"/>
            <a:chExt cx="11528" cy="6871"/>
          </a:xfrm>
        </p:grpSpPr>
        <p:sp>
          <p:nvSpPr>
            <p:cNvPr id="8" name="椭圆 7"/>
            <p:cNvSpPr/>
            <p:nvPr/>
          </p:nvSpPr>
          <p:spPr>
            <a:xfrm>
              <a:off x="6313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1867" y="3172"/>
              <a:ext cx="1043" cy="104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0" name="直接箭头连接符 9"/>
            <p:cNvCxnSpPr>
              <a:stCxn id="7" idx="3"/>
              <a:endCxn id="8" idx="7"/>
            </p:cNvCxnSpPr>
            <p:nvPr/>
          </p:nvCxnSpPr>
          <p:spPr>
            <a:xfrm flipH="1">
              <a:off x="7203" y="2418"/>
              <a:ext cx="2029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  <a:endCxn id="9" idx="1"/>
            </p:cNvCxnSpPr>
            <p:nvPr/>
          </p:nvCxnSpPr>
          <p:spPr>
            <a:xfrm>
              <a:off x="9969" y="2418"/>
              <a:ext cx="2051" cy="90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4405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8036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12</a:t>
              </a:r>
              <a:endParaRPr lang="en-US" altLang="zh-CN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087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15" name="椭圆 14"/>
            <p:cNvSpPr/>
            <p:nvPr/>
          </p:nvSpPr>
          <p:spPr>
            <a:xfrm>
              <a:off x="13540" y="5253"/>
              <a:ext cx="1043" cy="10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6" name="直接箭头连接符 15"/>
            <p:cNvCxnSpPr>
              <a:stCxn id="8" idx="3"/>
              <a:endCxn id="12" idx="7"/>
            </p:cNvCxnSpPr>
            <p:nvPr/>
          </p:nvCxnSpPr>
          <p:spPr>
            <a:xfrm flipH="1">
              <a:off x="5295" y="4042"/>
              <a:ext cx="1171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3"/>
              <a:endCxn id="14" idx="7"/>
            </p:cNvCxnSpPr>
            <p:nvPr/>
          </p:nvCxnSpPr>
          <p:spPr>
            <a:xfrm flipH="1">
              <a:off x="10977" y="4042"/>
              <a:ext cx="1043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5"/>
              <a:endCxn id="13" idx="1"/>
            </p:cNvCxnSpPr>
            <p:nvPr/>
          </p:nvCxnSpPr>
          <p:spPr>
            <a:xfrm>
              <a:off x="7203" y="4042"/>
              <a:ext cx="98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9" idx="5"/>
              <a:endCxn id="15" idx="1"/>
            </p:cNvCxnSpPr>
            <p:nvPr/>
          </p:nvCxnSpPr>
          <p:spPr>
            <a:xfrm>
              <a:off x="12757" y="4042"/>
              <a:ext cx="936" cy="1344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054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22" name="椭圆 21"/>
            <p:cNvSpPr/>
            <p:nvPr/>
          </p:nvSpPr>
          <p:spPr>
            <a:xfrm>
              <a:off x="5576" y="7357"/>
              <a:ext cx="1043" cy="104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14</a:t>
              </a:r>
              <a:endParaRPr lang="en-US" altLang="zh-CN"/>
            </a:p>
          </p:txBody>
        </p:sp>
        <p:cxnSp>
          <p:nvCxnSpPr>
            <p:cNvPr id="24" name="直接箭头连接符 23"/>
            <p:cNvCxnSpPr>
              <a:stCxn id="12" idx="3"/>
              <a:endCxn id="21" idx="7"/>
            </p:cNvCxnSpPr>
            <p:nvPr/>
          </p:nvCxnSpPr>
          <p:spPr>
            <a:xfrm flipH="1">
              <a:off x="3944" y="6123"/>
              <a:ext cx="61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5"/>
              <a:endCxn id="22" idx="1"/>
            </p:cNvCxnSpPr>
            <p:nvPr/>
          </p:nvCxnSpPr>
          <p:spPr>
            <a:xfrm>
              <a:off x="5295" y="6123"/>
              <a:ext cx="434" cy="1367"/>
            </a:xfrm>
            <a:prstGeom prst="straightConnector1">
              <a:avLst/>
            </a:prstGeom>
            <a:ln w="285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9079" y="1528"/>
              <a:ext cx="1043" cy="10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小顶堆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2225" y="333565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堆排序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</a:t>
            </a:r>
            <a:endParaRPr lang="en-US" altLang="zh-CN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43100" y="467169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尾部插入调整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5765165" y="970280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/>
          <p:nvPr/>
        </p:nvSpPr>
        <p:spPr>
          <a:xfrm>
            <a:off x="400875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535545" y="2014220"/>
            <a:ext cx="662305" cy="66230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9717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10286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6405245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8597900" y="3335655"/>
            <a:ext cx="662305" cy="66230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193929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540760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003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857500" y="5853430"/>
            <a:ext cx="457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3147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719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2291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86300" y="585343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51435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56007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943100" y="5853430"/>
            <a:ext cx="457200" cy="45720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990600" y="266700"/>
            <a:ext cx="2324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头部删除调整</a:t>
            </a:r>
            <a:endParaRPr lang="zh-CN" altLang="en-US" sz="240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362325" y="2566670"/>
            <a:ext cx="74358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H="1">
            <a:off x="4573905" y="1522730"/>
            <a:ext cx="128841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330315" y="1522730"/>
            <a:ext cx="1302385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970395" y="2566670"/>
            <a:ext cx="662305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100695" y="2566670"/>
            <a:ext cx="59436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398645" y="4671695"/>
            <a:ext cx="662305" cy="6623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4963795" y="3888105"/>
            <a:ext cx="23622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362325" y="3888105"/>
            <a:ext cx="2755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2504440" y="3888105"/>
            <a:ext cx="389890" cy="868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4573905" y="2566670"/>
            <a:ext cx="626110" cy="8534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764530" y="970280"/>
            <a:ext cx="662305" cy="662305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057900" y="5853430"/>
            <a:ext cx="4572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宽屏</PresentationFormat>
  <Paragraphs>1474</Paragraphs>
  <Slides>41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堆与优先队列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味精</cp:lastModifiedBy>
  <cp:revision>228</cp:revision>
  <dcterms:created xsi:type="dcterms:W3CDTF">2019-06-19T02:08:00Z</dcterms:created>
  <dcterms:modified xsi:type="dcterms:W3CDTF">2021-11-24T08:00:59Z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C4EAD2F809204470B4787809834E7549</vt:lpwstr>
  </property>
</Properties>
</file>