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冒泡排序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53230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91785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340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6889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2292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28646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9178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53230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340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6889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3333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38021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1827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41165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67655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6889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6979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5833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6889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41165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67655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1827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5833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24479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6889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79720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41165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1827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5625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3229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14675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6889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24625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41165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79720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7187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30208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235450" y="3463925"/>
            <a:ext cx="567690" cy="2173605"/>
            <a:chOff x="4905" y="5455"/>
            <a:chExt cx="894" cy="3423"/>
          </a:xfrm>
        </p:grpSpPr>
        <p:sp>
          <p:nvSpPr>
            <p:cNvPr id="7" name="任意多边形 6"/>
            <p:cNvSpPr/>
            <p:nvPr/>
          </p:nvSpPr>
          <p:spPr>
            <a:xfrm>
              <a:off x="4905" y="5455"/>
              <a:ext cx="894" cy="26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2682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08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68895" y="2328545"/>
            <a:ext cx="567690" cy="3308985"/>
            <a:chOff x="6698" y="3667"/>
            <a:chExt cx="894" cy="5211"/>
          </a:xfrm>
        </p:grpSpPr>
        <p:sp>
          <p:nvSpPr>
            <p:cNvPr id="10" name="任意多边形 9"/>
            <p:cNvSpPr/>
            <p:nvPr/>
          </p:nvSpPr>
          <p:spPr>
            <a:xfrm>
              <a:off x="6698" y="3667"/>
              <a:ext cx="894" cy="4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4470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894" y="4470"/>
                  </a:lnTo>
                  <a:lnTo>
                    <a:pt x="0" y="4470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u="sng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1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24625" y="2896235"/>
            <a:ext cx="567690" cy="2741295"/>
            <a:chOff x="8491" y="4561"/>
            <a:chExt cx="894" cy="4317"/>
          </a:xfrm>
        </p:grpSpPr>
        <p:sp>
          <p:nvSpPr>
            <p:cNvPr id="8" name="任意多边形 7"/>
            <p:cNvSpPr/>
            <p:nvPr/>
          </p:nvSpPr>
          <p:spPr>
            <a:xfrm>
              <a:off x="8491" y="4561"/>
              <a:ext cx="894" cy="357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3576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894" y="2682"/>
                  </a:lnTo>
                  <a:lnTo>
                    <a:pt x="894" y="3576"/>
                  </a:lnTo>
                  <a:lnTo>
                    <a:pt x="0" y="3576"/>
                  </a:lnTo>
                  <a:lnTo>
                    <a:pt x="0" y="2682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90545" y="4599305"/>
            <a:ext cx="567690" cy="1038225"/>
            <a:chOff x="10284" y="7243"/>
            <a:chExt cx="894" cy="1635"/>
          </a:xfrm>
        </p:grpSpPr>
        <p:sp>
          <p:nvSpPr>
            <p:cNvPr id="14" name="矩形 13"/>
            <p:cNvSpPr/>
            <p:nvPr/>
          </p:nvSpPr>
          <p:spPr>
            <a:xfrm>
              <a:off x="10284" y="7243"/>
              <a:ext cx="894" cy="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87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80355" y="4031615"/>
            <a:ext cx="567690" cy="1605915"/>
            <a:chOff x="12077" y="6349"/>
            <a:chExt cx="894" cy="2529"/>
          </a:xfrm>
        </p:grpSpPr>
        <p:sp>
          <p:nvSpPr>
            <p:cNvPr id="13" name="任意多边形 12"/>
            <p:cNvSpPr/>
            <p:nvPr/>
          </p:nvSpPr>
          <p:spPr>
            <a:xfrm>
              <a:off x="12077" y="6349"/>
              <a:ext cx="894" cy="178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788">
                  <a:moveTo>
                    <a:pt x="0" y="0"/>
                  </a:moveTo>
                  <a:lnTo>
                    <a:pt x="894" y="0"/>
                  </a:lnTo>
                  <a:lnTo>
                    <a:pt x="894" y="894"/>
                  </a:lnTo>
                  <a:lnTo>
                    <a:pt x="894" y="1788"/>
                  </a:lnTo>
                  <a:lnTo>
                    <a:pt x="0" y="1788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280" y="829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792 0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38542 0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72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Shane</cp:lastModifiedBy>
  <cp:revision>174</cp:revision>
  <dcterms:created xsi:type="dcterms:W3CDTF">2019-06-19T02:08:00Z</dcterms:created>
  <dcterms:modified xsi:type="dcterms:W3CDTF">2021-11-06T17:21:01Z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4D92E40F3878452CA844A38D21B52F2A</vt:lpwstr>
  </property>
</Properties>
</file>