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9" r:id="rId4"/>
    <p:sldId id="257" r:id="rId5"/>
    <p:sldId id="270" r:id="rId6"/>
    <p:sldId id="310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5" r:id="rId19"/>
    <p:sldId id="279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堆与优先队列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0" y="1714500"/>
            <a:ext cx="4254500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将堆顶元素与堆尾元素交换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将此操作看做是堆顶元素弹出操作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按照头部弹出以后的策略调整堆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2733675"/>
            <a:ext cx="73837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优先队列也是队列，从头部出队，从尾入队</a:t>
            </a:r>
            <a:endParaRPr lang="zh-CN" altLang="en-US" sz="200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每次出队都是（最大</a:t>
            </a:r>
            <a:r>
              <a:rPr lang="en-US" altLang="zh-CN" sz="2000"/>
              <a:t>/</a:t>
            </a:r>
            <a:r>
              <a:rPr lang="zh-CN" altLang="en-US" sz="2000"/>
              <a:t>最小）值</a:t>
            </a:r>
            <a:endParaRPr lang="zh-CN" altLang="en-US" sz="200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优先队列在逻辑上可以看成是一个堆，实际可以用数组来实现</a:t>
            </a:r>
            <a:endParaRPr lang="zh-CN" altLang="en-US" sz="2000"/>
          </a:p>
          <a:p>
            <a:pPr indent="0" algn="l">
              <a:lnSpc>
                <a:spcPct val="160000"/>
              </a:lnSpc>
              <a:buFont typeface="Arial" panose="020B0604020202020204" pitchFamily="34" charset="0"/>
              <a:buNone/>
            </a:pPr>
            <a:endParaRPr lang="zh-CN" altLang="en-US" sz="2000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91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优先队列的性质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39290" y="1694180"/>
            <a:ext cx="7320280" cy="4363085"/>
            <a:chOff x="3054" y="1528"/>
            <a:chExt cx="11528" cy="6871"/>
          </a:xfrm>
        </p:grpSpPr>
        <p:sp>
          <p:nvSpPr>
            <p:cNvPr id="8" name="椭圆 7"/>
            <p:cNvSpPr/>
            <p:nvPr/>
          </p:nvSpPr>
          <p:spPr>
            <a:xfrm>
              <a:off x="6313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1867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7" idx="3"/>
              <a:endCxn id="8" idx="7"/>
            </p:cNvCxnSpPr>
            <p:nvPr/>
          </p:nvCxnSpPr>
          <p:spPr>
            <a:xfrm flipH="1">
              <a:off x="7203" y="2418"/>
              <a:ext cx="2029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9969" y="2418"/>
              <a:ext cx="2051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405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36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87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540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8" idx="3"/>
              <a:endCxn id="12" idx="7"/>
            </p:cNvCxnSpPr>
            <p:nvPr/>
          </p:nvCxnSpPr>
          <p:spPr>
            <a:xfrm flipH="1">
              <a:off x="5295" y="4042"/>
              <a:ext cx="1171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3"/>
              <a:endCxn id="14" idx="7"/>
            </p:cNvCxnSpPr>
            <p:nvPr/>
          </p:nvCxnSpPr>
          <p:spPr>
            <a:xfrm flipH="1">
              <a:off x="10977" y="4042"/>
              <a:ext cx="1043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5"/>
              <a:endCxn id="13" idx="1"/>
            </p:cNvCxnSpPr>
            <p:nvPr/>
          </p:nvCxnSpPr>
          <p:spPr>
            <a:xfrm>
              <a:off x="7203" y="4042"/>
              <a:ext cx="98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5"/>
              <a:endCxn id="15" idx="1"/>
            </p:cNvCxnSpPr>
            <p:nvPr/>
          </p:nvCxnSpPr>
          <p:spPr>
            <a:xfrm>
              <a:off x="12757" y="4042"/>
              <a:ext cx="93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54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6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24" name="直接箭头连接符 23"/>
            <p:cNvCxnSpPr>
              <a:stCxn id="12" idx="3"/>
              <a:endCxn id="21" idx="7"/>
            </p:cNvCxnSpPr>
            <p:nvPr/>
          </p:nvCxnSpPr>
          <p:spPr>
            <a:xfrm flipH="1">
              <a:off x="3944" y="6123"/>
              <a:ext cx="61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5"/>
              <a:endCxn id="22" idx="1"/>
            </p:cNvCxnSpPr>
            <p:nvPr/>
          </p:nvCxnSpPr>
          <p:spPr>
            <a:xfrm>
              <a:off x="5295" y="6123"/>
              <a:ext cx="43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079" y="1528"/>
              <a:ext cx="1043" cy="1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大顶堆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39290" y="1694180"/>
            <a:ext cx="7320280" cy="4363085"/>
            <a:chOff x="3054" y="1528"/>
            <a:chExt cx="11528" cy="6871"/>
          </a:xfrm>
        </p:grpSpPr>
        <p:sp>
          <p:nvSpPr>
            <p:cNvPr id="8" name="椭圆 7"/>
            <p:cNvSpPr/>
            <p:nvPr/>
          </p:nvSpPr>
          <p:spPr>
            <a:xfrm>
              <a:off x="6313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1867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7" idx="3"/>
              <a:endCxn id="8" idx="7"/>
            </p:cNvCxnSpPr>
            <p:nvPr/>
          </p:nvCxnSpPr>
          <p:spPr>
            <a:xfrm flipH="1">
              <a:off x="7203" y="2418"/>
              <a:ext cx="2029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9969" y="2418"/>
              <a:ext cx="2051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405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36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87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540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8" idx="3"/>
              <a:endCxn id="12" idx="7"/>
            </p:cNvCxnSpPr>
            <p:nvPr/>
          </p:nvCxnSpPr>
          <p:spPr>
            <a:xfrm flipH="1">
              <a:off x="5295" y="4042"/>
              <a:ext cx="1171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3"/>
              <a:endCxn id="14" idx="7"/>
            </p:cNvCxnSpPr>
            <p:nvPr/>
          </p:nvCxnSpPr>
          <p:spPr>
            <a:xfrm flipH="1">
              <a:off x="10977" y="4042"/>
              <a:ext cx="1043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5"/>
              <a:endCxn id="13" idx="1"/>
            </p:cNvCxnSpPr>
            <p:nvPr/>
          </p:nvCxnSpPr>
          <p:spPr>
            <a:xfrm>
              <a:off x="7203" y="4042"/>
              <a:ext cx="98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5"/>
              <a:endCxn id="15" idx="1"/>
            </p:cNvCxnSpPr>
            <p:nvPr/>
          </p:nvCxnSpPr>
          <p:spPr>
            <a:xfrm>
              <a:off x="12757" y="4042"/>
              <a:ext cx="93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54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6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14</a:t>
              </a:r>
              <a:endParaRPr lang="en-US" altLang="zh-CN"/>
            </a:p>
          </p:txBody>
        </p:sp>
        <p:cxnSp>
          <p:nvCxnSpPr>
            <p:cNvPr id="24" name="直接箭头连接符 23"/>
            <p:cNvCxnSpPr>
              <a:stCxn id="12" idx="3"/>
              <a:endCxn id="21" idx="7"/>
            </p:cNvCxnSpPr>
            <p:nvPr/>
          </p:nvCxnSpPr>
          <p:spPr>
            <a:xfrm flipH="1">
              <a:off x="3944" y="6123"/>
              <a:ext cx="61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5"/>
              <a:endCxn id="22" idx="1"/>
            </p:cNvCxnSpPr>
            <p:nvPr/>
          </p:nvCxnSpPr>
          <p:spPr>
            <a:xfrm>
              <a:off x="5295" y="6123"/>
              <a:ext cx="43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079" y="1528"/>
              <a:ext cx="1043" cy="1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小顶堆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堆的调整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1483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PMingLiU</vt:lpstr>
      <vt:lpstr>Office 主题​​</vt:lpstr>
      <vt:lpstr>堆与优先队列</vt:lpstr>
      <vt:lpstr>堆与优先队列</vt:lpstr>
      <vt:lpstr>PowerPoint 演示文稿</vt:lpstr>
      <vt:lpstr>PowerPoint 演示文稿</vt:lpstr>
      <vt:lpstr>堆与优先队列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233</cp:revision>
  <dcterms:created xsi:type="dcterms:W3CDTF">2019-06-19T02:08:00Z</dcterms:created>
  <dcterms:modified xsi:type="dcterms:W3CDTF">2021-12-19T15:56:52Z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C4EAD2F809204470B4787809834E7549</vt:lpwstr>
  </property>
</Properties>
</file>