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反转列表系列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3617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859091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3617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53135" y="4036695"/>
            <a:ext cx="520700" cy="1002030"/>
            <a:chOff x="1628" y="6357"/>
            <a:chExt cx="820" cy="1578"/>
          </a:xfrm>
        </p:grpSpPr>
        <p:sp>
          <p:nvSpPr>
            <p:cNvPr id="19" name="上箭头 18"/>
            <p:cNvSpPr/>
            <p:nvPr/>
          </p:nvSpPr>
          <p:spPr>
            <a:xfrm>
              <a:off x="1804" y="6357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355"/>
              <a:ext cx="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3920" y="3093720"/>
            <a:ext cx="1510665" cy="670560"/>
            <a:chOff x="1392" y="4872"/>
            <a:chExt cx="2379" cy="1056"/>
          </a:xfrm>
        </p:grpSpPr>
        <p:sp>
          <p:nvSpPr>
            <p:cNvPr id="3" name="椭圆 2"/>
            <p:cNvSpPr/>
            <p:nvPr/>
          </p:nvSpPr>
          <p:spPr>
            <a:xfrm>
              <a:off x="1392" y="4872"/>
              <a:ext cx="1057" cy="1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ret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3" idx="6"/>
              <a:endCxn id="4" idx="2"/>
            </p:cNvCxnSpPr>
            <p:nvPr/>
          </p:nvCxnSpPr>
          <p:spPr>
            <a:xfrm flipV="1">
              <a:off x="2449" y="5400"/>
              <a:ext cx="1322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330" y="145034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left: 2 right: 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08330" y="201930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cnt: 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488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空白演示</vt:lpstr>
      <vt:lpstr>PowerPoint 演示文稿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206. 反转链表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味精</cp:lastModifiedBy>
  <cp:revision>185</cp:revision>
  <dcterms:created xsi:type="dcterms:W3CDTF">2019-06-19T02:08:00Z</dcterms:created>
  <dcterms:modified xsi:type="dcterms:W3CDTF">2021-11-25T07:23:42Z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25023C8892044EC18C4D2709BB8E2AC4</vt:lpwstr>
  </property>
</Properties>
</file>