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堆与优先队列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67042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6691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5235575" y="218059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426835" y="218059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58845" y="399859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235575" y="397319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129270" y="399859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4023995" y="324231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13" idx="0"/>
          </p:cNvCxnSpPr>
          <p:nvPr/>
        </p:nvCxnSpPr>
        <p:spPr>
          <a:xfrm flipH="1">
            <a:off x="5567045" y="3242310"/>
            <a:ext cx="398780" cy="7308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7632065" y="324231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861685" y="161544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2405" y="66675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树</a:t>
            </a:r>
            <a:endParaRPr lang="zh-CN" altLang="en-US" sz="2000"/>
          </a:p>
        </p:txBody>
      </p:sp>
      <p:sp>
        <p:nvSpPr>
          <p:cNvPr id="5" name="椭圆 4"/>
          <p:cNvSpPr/>
          <p:nvPr/>
        </p:nvSpPr>
        <p:spPr>
          <a:xfrm>
            <a:off x="5868670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7" idx="4"/>
            <a:endCxn id="5" idx="0"/>
          </p:cNvCxnSpPr>
          <p:nvPr/>
        </p:nvCxnSpPr>
        <p:spPr>
          <a:xfrm>
            <a:off x="6193155" y="2277745"/>
            <a:ext cx="6985" cy="3994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67042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6691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5235575" y="218059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426835" y="218059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58845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453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12927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4023995" y="324231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3" idx="1"/>
          </p:cNvCxnSpPr>
          <p:nvPr/>
        </p:nvCxnSpPr>
        <p:spPr>
          <a:xfrm>
            <a:off x="5235575" y="324231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7632065" y="324231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861685" y="161544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2405" y="66675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二叉树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3032125" y="28930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428615" y="28930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3597275" y="239649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4788535" y="239649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20545" y="42144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126230" y="42144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6490970" y="42144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2385695" y="345821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3" idx="1"/>
          </p:cNvCxnSpPr>
          <p:nvPr/>
        </p:nvCxnSpPr>
        <p:spPr>
          <a:xfrm>
            <a:off x="3597275" y="345821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5993765" y="345821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23385" y="183134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3275" y="2671445"/>
            <a:ext cx="3286125" cy="110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2405" y="66675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二叉树的遍历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67042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6691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5235575" y="218059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426835" y="218059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58845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453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664337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4023995" y="324231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3" idx="1"/>
          </p:cNvCxnSpPr>
          <p:nvPr/>
        </p:nvCxnSpPr>
        <p:spPr>
          <a:xfrm>
            <a:off x="5235575" y="324231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5" idx="1"/>
          </p:cNvCxnSpPr>
          <p:nvPr/>
        </p:nvCxnSpPr>
        <p:spPr>
          <a:xfrm flipH="1">
            <a:off x="6740525" y="3242310"/>
            <a:ext cx="42354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861685" y="161544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2405" y="66675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完全二叉树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67042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6691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5235575" y="218059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426835" y="218059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916045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42290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6354445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4481195" y="3242310"/>
            <a:ext cx="2863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3" idx="1"/>
          </p:cNvCxnSpPr>
          <p:nvPr/>
        </p:nvCxnSpPr>
        <p:spPr>
          <a:xfrm>
            <a:off x="5235575" y="3242310"/>
            <a:ext cx="28448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5" idx="7"/>
          </p:cNvCxnSpPr>
          <p:nvPr/>
        </p:nvCxnSpPr>
        <p:spPr>
          <a:xfrm flipH="1">
            <a:off x="6919595" y="3242310"/>
            <a:ext cx="24447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861685" y="161544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2405" y="66675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满二叉树</a:t>
            </a:r>
            <a:endParaRPr lang="zh-CN" altLang="en-US" sz="2000"/>
          </a:p>
        </p:txBody>
      </p:sp>
      <p:sp>
        <p:nvSpPr>
          <p:cNvPr id="2" name="椭圆 1"/>
          <p:cNvSpPr/>
          <p:nvPr/>
        </p:nvSpPr>
        <p:spPr>
          <a:xfrm>
            <a:off x="785114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9" idx="5"/>
            <a:endCxn id="2" idx="1"/>
          </p:cNvCxnSpPr>
          <p:nvPr/>
        </p:nvCxnSpPr>
        <p:spPr>
          <a:xfrm>
            <a:off x="7632065" y="3242310"/>
            <a:ext cx="31623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62320" y="53320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6919595" y="53320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5" idx="3"/>
            <a:endCxn id="5" idx="0"/>
          </p:cNvCxnSpPr>
          <p:nvPr/>
        </p:nvCxnSpPr>
        <p:spPr>
          <a:xfrm flipH="1">
            <a:off x="6193790" y="4563745"/>
            <a:ext cx="257810" cy="768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5"/>
            <a:endCxn id="6" idx="0"/>
          </p:cNvCxnSpPr>
          <p:nvPr/>
        </p:nvCxnSpPr>
        <p:spPr>
          <a:xfrm>
            <a:off x="6919595" y="4563745"/>
            <a:ext cx="331470" cy="768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67042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66915" y="26771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5235575" y="2180590"/>
            <a:ext cx="72326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426835" y="2180590"/>
            <a:ext cx="73723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916045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42290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6354445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4481195" y="3242310"/>
            <a:ext cx="2863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3" idx="1"/>
          </p:cNvCxnSpPr>
          <p:nvPr/>
        </p:nvCxnSpPr>
        <p:spPr>
          <a:xfrm>
            <a:off x="5235575" y="3242310"/>
            <a:ext cx="28448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5" idx="7"/>
          </p:cNvCxnSpPr>
          <p:nvPr/>
        </p:nvCxnSpPr>
        <p:spPr>
          <a:xfrm flipH="1">
            <a:off x="6919595" y="3242310"/>
            <a:ext cx="24447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861685" y="161544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2405" y="66675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完美二叉树</a:t>
            </a:r>
            <a:endParaRPr lang="zh-CN" altLang="en-US" sz="2000"/>
          </a:p>
        </p:txBody>
      </p:sp>
      <p:sp>
        <p:nvSpPr>
          <p:cNvPr id="2" name="椭圆 1"/>
          <p:cNvSpPr/>
          <p:nvPr/>
        </p:nvSpPr>
        <p:spPr>
          <a:xfrm>
            <a:off x="7851140" y="39985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9" idx="5"/>
            <a:endCxn id="2" idx="1"/>
          </p:cNvCxnSpPr>
          <p:nvPr/>
        </p:nvCxnSpPr>
        <p:spPr>
          <a:xfrm>
            <a:off x="7632065" y="3242310"/>
            <a:ext cx="31623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1740,&quot;width&quot;:517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96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堆与优先队列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味精</cp:lastModifiedBy>
  <cp:revision>160</cp:revision>
  <dcterms:created xsi:type="dcterms:W3CDTF">2019-06-19T02:08:00Z</dcterms:created>
  <dcterms:modified xsi:type="dcterms:W3CDTF">2021-11-09T09:29:05Z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173B72F3DF304D559A73D99A41ADB640</vt:lpwstr>
  </property>
</Properties>
</file>