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堆与优先队列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14452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35545" y="144526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4573905" y="948690"/>
            <a:ext cx="128841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6330315" y="948690"/>
            <a:ext cx="1302385" cy="593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97175" y="27666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2860" y="27666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405245" y="27666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97900" y="27666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8" idx="3"/>
            <a:endCxn id="12" idx="7"/>
          </p:cNvCxnSpPr>
          <p:nvPr/>
        </p:nvCxnSpPr>
        <p:spPr>
          <a:xfrm flipH="1">
            <a:off x="3362325" y="201041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4" idx="7"/>
          </p:cNvCxnSpPr>
          <p:nvPr/>
        </p:nvCxnSpPr>
        <p:spPr>
          <a:xfrm flipH="1">
            <a:off x="6970395" y="201041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5"/>
            <a:endCxn id="13" idx="1"/>
          </p:cNvCxnSpPr>
          <p:nvPr/>
        </p:nvCxnSpPr>
        <p:spPr>
          <a:xfrm>
            <a:off x="4573905" y="201041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>
          <a:xfrm>
            <a:off x="8100695" y="201041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939290" y="410273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40760" y="410273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98645" y="410273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2" idx="3"/>
            <a:endCxn id="21" idx="7"/>
          </p:cNvCxnSpPr>
          <p:nvPr/>
        </p:nvCxnSpPr>
        <p:spPr>
          <a:xfrm flipH="1">
            <a:off x="2504440" y="333184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5"/>
            <a:endCxn id="22" idx="1"/>
          </p:cNvCxnSpPr>
          <p:nvPr/>
        </p:nvCxnSpPr>
        <p:spPr>
          <a:xfrm>
            <a:off x="3362325" y="333184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3"/>
            <a:endCxn id="23" idx="7"/>
          </p:cNvCxnSpPr>
          <p:nvPr/>
        </p:nvCxnSpPr>
        <p:spPr>
          <a:xfrm flipH="1">
            <a:off x="4963795" y="333184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765165" y="383540"/>
            <a:ext cx="661670" cy="661670"/>
            <a:chOff x="9079" y="604"/>
            <a:chExt cx="1042" cy="1042"/>
          </a:xfrm>
        </p:grpSpPr>
        <p:sp>
          <p:nvSpPr>
            <p:cNvPr id="7" name="椭圆 6"/>
            <p:cNvSpPr/>
            <p:nvPr/>
          </p:nvSpPr>
          <p:spPr>
            <a:xfrm>
              <a:off x="9079" y="604"/>
              <a:ext cx="1043" cy="1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079" y="835"/>
              <a:ext cx="100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2"/>
                  </a:solidFill>
                </a:rPr>
                <a:t>10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4271 0.15277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堆与优先队列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味精</cp:lastModifiedBy>
  <cp:revision>151</cp:revision>
  <dcterms:created xsi:type="dcterms:W3CDTF">2019-06-19T02:08:00Z</dcterms:created>
  <dcterms:modified xsi:type="dcterms:W3CDTF">2021-11-09T02:23:52Z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C4EAD2F809204470B4787809834E7549</vt:lpwstr>
  </property>
</Properties>
</file>