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73" r:id="rId5"/>
    <p:sldId id="274" r:id="rId6"/>
    <p:sldId id="256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1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../media/image3.png"/><Relationship Id="rId4" Type="http://schemas.openxmlformats.org/officeDocument/2006/relationships/tags" Target="../tags/tag90.xml"/><Relationship Id="rId3" Type="http://schemas.openxmlformats.org/officeDocument/2006/relationships/image" Target="../media/image2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image" Target="../media/image3.png"/><Relationship Id="rId5" Type="http://schemas.openxmlformats.org/officeDocument/2006/relationships/tags" Target="../tags/tag97.xm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tags" Target="../tags/tag105.xm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image" Target="../media/image3.png"/><Relationship Id="rId5" Type="http://schemas.openxmlformats.org/officeDocument/2006/relationships/tags" Target="../tags/tag114.xm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png"/><Relationship Id="rId5" Type="http://schemas.openxmlformats.org/officeDocument/2006/relationships/tags" Target="../tags/tag123.xm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png"/><Relationship Id="rId5" Type="http://schemas.openxmlformats.org/officeDocument/2006/relationships/tags" Target="../tags/tag132.xm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image" Target="../media/image3.png"/><Relationship Id="rId5" Type="http://schemas.openxmlformats.org/officeDocument/2006/relationships/tags" Target="../tags/tag143.xml"/><Relationship Id="rId4" Type="http://schemas.openxmlformats.org/officeDocument/2006/relationships/image" Target="../media/image2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219210" y="2402608"/>
            <a:ext cx="4826038" cy="378397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219210" y="2892765"/>
            <a:ext cx="4825403" cy="984885"/>
          </a:xfr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4" y="1811319"/>
            <a:ext cx="2542061" cy="32353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3448594" cy="43891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2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44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2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桶排序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52780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2780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6005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7153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61326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7153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55548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感谢观看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9470" y="756920"/>
            <a:ext cx="3460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算法思想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39470" y="1843405"/>
            <a:ext cx="9209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划分多个范围相同的区间（桶）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将待排序区间内的元素映射到对应的区间（桶）中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每个区间中的元素再进行排序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合并到一个新的区间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9470" y="756920"/>
            <a:ext cx="3460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与计数排序比较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39470" y="1843405"/>
            <a:ext cx="92094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桶排序其实就是计数排序的扩展版本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计数排序可以看成是每个桶只存放一个元素，桶排序的每个桶需要存放一定范围的元素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最后都需要开辟一个新空间用于存放结果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784985" y="2124710"/>
            <a:ext cx="8622665" cy="1905635"/>
            <a:chOff x="2811" y="3346"/>
            <a:chExt cx="13579" cy="3001"/>
          </a:xfrm>
        </p:grpSpPr>
        <p:sp>
          <p:nvSpPr>
            <p:cNvPr id="5" name="流程图: 磁盘 4"/>
            <p:cNvSpPr/>
            <p:nvPr/>
          </p:nvSpPr>
          <p:spPr>
            <a:xfrm>
              <a:off x="2940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5353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7766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10179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12592" y="3404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15005" y="3346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11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[10,17]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24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[18,25]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37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[26,33]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50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[34,41]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463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[42,49]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6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[50,57]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784985" y="2124710"/>
            <a:ext cx="8622665" cy="1905635"/>
            <a:chOff x="2811" y="3346"/>
            <a:chExt cx="13579" cy="3001"/>
          </a:xfrm>
        </p:grpSpPr>
        <p:sp>
          <p:nvSpPr>
            <p:cNvPr id="5" name="流程图: 磁盘 4"/>
            <p:cNvSpPr/>
            <p:nvPr/>
          </p:nvSpPr>
          <p:spPr>
            <a:xfrm>
              <a:off x="2940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14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10</a:t>
              </a:r>
              <a:endParaRPr lang="en-US" altLang="zh-CN"/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5353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24</a:t>
              </a:r>
              <a:endParaRPr lang="en-US" altLang="zh-CN"/>
            </a:p>
          </p:txBody>
        </p:sp>
        <p:sp>
          <p:nvSpPr>
            <p:cNvPr id="24" name="流程图: 磁盘 23"/>
            <p:cNvSpPr/>
            <p:nvPr/>
          </p:nvSpPr>
          <p:spPr>
            <a:xfrm>
              <a:off x="7766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28</a:t>
              </a:r>
              <a:endParaRPr lang="en-US" altLang="zh-CN"/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10179" y="3410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39</a:t>
              </a:r>
              <a:endParaRPr lang="en-US" altLang="zh-CN"/>
            </a:p>
            <a:p>
              <a:pPr algn="ctr"/>
              <a:r>
                <a:rPr lang="en-US" altLang="zh-CN"/>
                <a:t>35</a:t>
              </a:r>
              <a:endParaRPr lang="en-US" altLang="zh-CN"/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12592" y="3404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47</a:t>
              </a:r>
              <a:endParaRPr lang="en-US" altLang="zh-CN"/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15005" y="3346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11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[10,17]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24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[18,25]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37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[26,33]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50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[34,41]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463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[42,49]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6" y="5767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[50,57]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25320" y="2950210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1924685" y="2983230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46329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99554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3eb25b3a2ee42c487df81bbf1825e4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e6c578d3e04048ba4ed16eeee45c5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6625ec3b1144e50b83d02cca4fcff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3f5ff838c204e59956796b169daf90c"/>
  <p:tag name="KSO_WM_SLIDE_BACKGROUND_TYPE" val="leftRight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6d51c579e2174e24a0b1f455c92dccf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a81ea158a04f5e80182512a383b375"/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</p:tagLst>
</file>

<file path=ppt/tags/tag111.xml><?xml version="1.0" encoding="utf-8"?>
<p:tagLst xmlns:p="http://schemas.openxmlformats.org/presentationml/2006/main">
  <p:tag name="KSO_WM_SLIDE_BACKGROUND_TYPE" val="leftRight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aa59546df151435f8a6e4b6e31afb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3e3ab3562644fca28ff8305d2c6e0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4c276cdd7ca41b09cafc234b73543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34de46e4ab48a5839f4e8d6fe8e6f0"/>
  <p:tag name="KSO_WM_SLIDE_BACKGROUND_TYPE" val="topBottom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12e225d85c21439283273c81622245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e9786bc34c40d98ef4811e25a154df"/>
  <p:tag name="KSO_WM_SLIDE_BACKGROUND_TYPE" val="topBottom"/>
</p:tagLst>
</file>

<file path=ppt/tags/tag115.xml><?xml version="1.0" encoding="utf-8"?>
<p:tagLst xmlns:p="http://schemas.openxmlformats.org/presentationml/2006/main"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</p:tagLst>
</file>

<file path=ppt/tags/tag119.xml><?xml version="1.0" encoding="utf-8"?>
<p:tagLst xmlns:p="http://schemas.openxmlformats.org/presentationml/2006/main">
  <p:tag name="KSO_WM_SLIDE_BACKGROUND_TYPE" val="topBot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63c9f3ef49e348eeba38bcde76e1ee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a9caba9ea0a4c229792b0fd90e1156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e2a1bac00ac4bb19e5f2b8059ae2ef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2a2add8483a41c39e409de69fc76b2b"/>
  <p:tag name="KSO_WM_SLIDE_BACKGROUND_TYPE" val="bottomTop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3ac196bae5074ece9195332ce1e943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20260b0ffa45dba60c55ec65cc25b1"/>
  <p:tag name="KSO_WM_SLIDE_BACKGROUND_TYPE" val="bottomTop"/>
</p:tagLst>
</file>

<file path=ppt/tags/tag124.xml><?xml version="1.0" encoding="utf-8"?>
<p:tagLst xmlns:p="http://schemas.openxmlformats.org/presentationml/2006/main"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</p:tagLst>
</file>

<file path=ppt/tags/tag126.xml><?xml version="1.0" encoding="utf-8"?>
<p:tagLst xmlns:p="http://schemas.openxmlformats.org/presentationml/2006/main"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</p:tagLst>
</file>

<file path=ppt/tags/tag128.xml><?xml version="1.0" encoding="utf-8"?>
<p:tagLst xmlns:p="http://schemas.openxmlformats.org/presentationml/2006/main">
  <p:tag name="KSO_WM_SLIDE_BACKGROUND_TYPE" val="bottomTop"/>
</p:tagLst>
</file>

<file path=ppt/tags/tag129.xml><?xml version="1.0" encoding="utf-8"?>
<p:tagLst xmlns:p="http://schemas.openxmlformats.org/presentationml/2006/main">
  <p:tag name="KSO_WM_SLIDE_BACKGROUND_TYPE" val="bottomTo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e9ffa96c8c645c6b9e722b183320b4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466f9f8ff041aaa82be9644a3048a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8f927961411f4615a8336383afbfb5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4719b900094b33a4e68aee1b38d806"/>
  <p:tag name="KSO_WM_SLIDE_BACKGROUND_TYPE" val="navigation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ccfb59a66575419c9c6be8e3f8ef4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bbaebac8d547a8823044e31e30c3f3"/>
  <p:tag name="KSO_WM_SLIDE_BACKGROUND_TYPE" val="navigation"/>
</p:tagLst>
</file>

<file path=ppt/tags/tag133.xml><?xml version="1.0" encoding="utf-8"?>
<p:tagLst xmlns:p="http://schemas.openxmlformats.org/presentationml/2006/main"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</p:tagLst>
</file>

<file path=ppt/tags/tag135.xml><?xml version="1.0" encoding="utf-8"?>
<p:tagLst xmlns:p="http://schemas.openxmlformats.org/presentationml/2006/main"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</p:tagLst>
</file>

<file path=ppt/tags/tag137.xml><?xml version="1.0" encoding="utf-8"?>
<p:tagLst xmlns:p="http://schemas.openxmlformats.org/presentationml/2006/main"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</p:tagLst>
</file>

<file path=ppt/tags/tag139.xml><?xml version="1.0" encoding="utf-8"?>
<p:tagLst xmlns:p="http://schemas.openxmlformats.org/presentationml/2006/main"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9dd9b9db520a415aadd36a3424cba1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13a7c867c149b28782ebdb4044be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d7e91877047842169b43c64ce3acae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10be8a1c224c329cbd80a8f200bc01"/>
  <p:tag name="KSO_WM_SLIDE_BACKGROUND_TYPE" val="belt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faf26e5ad35f4c38beb99b5684014f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f9686ae2e2d4ea3841eff3474a11d89"/>
  <p:tag name="KSO_WM_SLIDE_BACKGROUND_TYPE" val="belt"/>
</p:tagLst>
</file>

<file path=ppt/tags/tag144.xml><?xml version="1.0" encoding="utf-8"?>
<p:tagLst xmlns:p="http://schemas.openxmlformats.org/presentationml/2006/main"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</p:tagLst>
</file>

<file path=ppt/tags/tag146.xml><?xml version="1.0" encoding="utf-8"?>
<p:tagLst xmlns:p="http://schemas.openxmlformats.org/presentationml/2006/main">
  <p:tag name="KSO_WM_SLIDE_BACKGROUND_TYPE" val="belt"/>
</p:tagLst>
</file>

<file path=ppt/tags/tag147.xml><?xml version="1.0" encoding="utf-8"?>
<p:tagLst xmlns:p="http://schemas.openxmlformats.org/presentationml/2006/main">
  <p:tag name="KSO_WM_SLIDE_BACKGROUND_TYPE" val="belt"/>
</p:tagLst>
</file>

<file path=ppt/tags/tag148.xml><?xml version="1.0" encoding="utf-8"?>
<p:tagLst xmlns:p="http://schemas.openxmlformats.org/presentationml/2006/main">
  <p:tag name="KSO_WM_SLIDE_BACKGROUND_TYPE" val="belt"/>
</p:tagLst>
</file>

<file path=ppt/tags/tag149.xml><?xml version="1.0" encoding="utf-8"?>
<p:tagLst xmlns:p="http://schemas.openxmlformats.org/presentationml/2006/main">
  <p:tag name="KSO_WM_TEMPLATE_CATEGORY" val="custom"/>
  <p:tag name="KSO_WM_TEMPLATE_INDEX" val="2020497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4978"/>
</p:tagLst>
</file>

<file path=ppt/tags/tag15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97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</p:tagLst>
</file>

<file path=ppt/tags/tag1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/击/此/处/添/加/副/标/题/内/容"/>
  <p:tag name="KSO_WM_UNIT_DEFAULT_FONT" val="18;24;2"/>
  <p:tag name="KSO_WM_UNIT_BLOCK" val="0"/>
  <p:tag name="KSO_WM_UNIT_DEC_AREA_ID" val="5c0b7fc23dc44aceb36d784a5cf4917d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178c85d76ee748159390216e4188380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eb344126929444449bbcb26aa80af22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6c2db9a75aa400d939d025446c6de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c8b34b04a745f7b07685390e0a43e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d7b004a3e00b47bfb5d4312bae1eaa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9e228c6a7e4ef9b18633592e8720db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c4e3a9562e1c4de5b014fc6ef851c259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a41660c291b45b2a95e46c9ea620e4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3d708e10f6245ddb69af29508d128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cbb5884c9243a59f1578bbe34a446b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fabb71dfde044b64a17b57c6c5398cef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谢谢聆听"/>
  <p:tag name="KSO_WM_UNIT_DEFAULT_FONT" val="56;72;4"/>
  <p:tag name="KSO_WM_UNIT_BLOCK" val="0"/>
  <p:tag name="KSO_WM_UNIT_DEC_AREA_ID" val="915deba3978248cba6fa266c987f9683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1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533e1c3f74198b2d3a66c1503762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abb71dfde044b64a17b57c6c5398cef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9a6249e01a7e847d704ac3"/>
  <p:tag name="KSO_WM_TEMPLATE_ASSEMBLE_GROUPID" val="5f8d43b4a61ec3b55284b1dd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</p:tagLst>
</file>

<file path=ppt/tags/tag93.xml><?xml version="1.0" encoding="utf-8"?>
<p:tagLst xmlns:p="http://schemas.openxmlformats.org/presentationml/2006/main">
  <p:tag name="KSO_WM_SLIDE_BACKGROUND_TYPE" val="general"/>
</p:tagLst>
</file>

<file path=ppt/tags/tag94.xml><?xml version="1.0" encoding="utf-8"?>
<p:tagLst xmlns:p="http://schemas.openxmlformats.org/presentationml/2006/main">
  <p:tag name="KSO_WM_SLIDE_BACKGROUND_TYPE" val="general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8f3bf94569804e25b0130c4ff89e76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60cb43b83004ce6b309ed56951ae1f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0845fc156e0438b869d91b7a556396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c5047119a44c8b83f4c94889ba517"/>
  <p:tag name="KSO_WM_SLIDE_BACKGROUND_TYPE" val="frame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52e3cd67e5af4f1ab3c5c1f07c75f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bd157bd30449ba986825cd4f9bfdde"/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SLIDE_BACKGROUND_TYPE" val="frame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D2DDEF"/>
      </a:dk2>
      <a:lt2>
        <a:srgbClr val="E8EEF7"/>
      </a:lt2>
      <a:accent1>
        <a:srgbClr val="4473C1"/>
      </a:accent1>
      <a:accent2>
        <a:srgbClr val="1F7FA0"/>
      </a:accent2>
      <a:accent3>
        <a:srgbClr val="288064"/>
      </a:accent3>
      <a:accent4>
        <a:srgbClr val="537639"/>
      </a:accent4>
      <a:accent5>
        <a:srgbClr val="90632E"/>
      </a:accent5>
      <a:accent6>
        <a:srgbClr val="BF524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演示</Application>
  <PresentationFormat>宽屏</PresentationFormat>
  <Paragraphs>553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Arial Unicode MS</vt:lpstr>
      <vt:lpstr>Calibri</vt:lpstr>
      <vt:lpstr>Office 主题​​</vt:lpstr>
      <vt:lpstr>1_Office 主题​​</vt:lpstr>
      <vt:lpstr>桶排序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198</cp:revision>
  <dcterms:created xsi:type="dcterms:W3CDTF">2019-06-19T02:08:00Z</dcterms:created>
  <dcterms:modified xsi:type="dcterms:W3CDTF">2021-11-20T17:10:42Z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5DD3FBBA9B264AE5AF596819A9CC2765</vt:lpwstr>
  </property>
</Properties>
</file>