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4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二叉树的层序遍历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199961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439610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2564765" y="247142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3756025" y="247142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426460" y="428942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545846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9" idx="3"/>
            <a:endCxn id="13" idx="7"/>
          </p:cNvCxnSpPr>
          <p:nvPr/>
        </p:nvCxnSpPr>
        <p:spPr>
          <a:xfrm flipH="1">
            <a:off x="3991610" y="3533140"/>
            <a:ext cx="50165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4961255" y="353314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190875" y="190627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0430" y="59563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递归</a:t>
            </a:r>
            <a:endParaRPr lang="zh-CN" altLang="en-US" sz="2000" b="1"/>
          </a:p>
        </p:txBody>
      </p:sp>
      <p:sp>
        <p:nvSpPr>
          <p:cNvPr id="6" name="左中括号 5"/>
          <p:cNvSpPr/>
          <p:nvPr/>
        </p:nvSpPr>
        <p:spPr>
          <a:xfrm>
            <a:off x="7508240" y="479425"/>
            <a:ext cx="71755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中括号 13"/>
          <p:cNvSpPr/>
          <p:nvPr/>
        </p:nvSpPr>
        <p:spPr>
          <a:xfrm>
            <a:off x="7576820" y="5475605"/>
            <a:ext cx="71755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57200" y="1461135"/>
            <a:ext cx="815340" cy="3343910"/>
            <a:chOff x="720" y="2301"/>
            <a:chExt cx="1284" cy="5266"/>
          </a:xfrm>
        </p:grpSpPr>
        <p:sp>
          <p:nvSpPr>
            <p:cNvPr id="18" name="文本框 17"/>
            <p:cNvSpPr txBox="1"/>
            <p:nvPr/>
          </p:nvSpPr>
          <p:spPr>
            <a:xfrm>
              <a:off x="1036" y="3233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3" y="4905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36" y="6987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0" y="2301"/>
              <a:ext cx="12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层数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136255" y="1744345"/>
            <a:ext cx="1098550" cy="676910"/>
            <a:chOff x="12903" y="3233"/>
            <a:chExt cx="2338" cy="1440"/>
          </a:xfrm>
        </p:grpSpPr>
        <p:sp>
          <p:nvSpPr>
            <p:cNvPr id="3" name="左中括号 2"/>
            <p:cNvSpPr/>
            <p:nvPr/>
          </p:nvSpPr>
          <p:spPr>
            <a:xfrm>
              <a:off x="12903" y="3233"/>
              <a:ext cx="113" cy="14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右中括号 3"/>
            <p:cNvSpPr/>
            <p:nvPr/>
          </p:nvSpPr>
          <p:spPr>
            <a:xfrm>
              <a:off x="15129" y="3233"/>
              <a:ext cx="113" cy="144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531225" y="18986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" name="左中括号 16"/>
          <p:cNvSpPr/>
          <p:nvPr/>
        </p:nvSpPr>
        <p:spPr>
          <a:xfrm>
            <a:off x="8136255" y="2806065"/>
            <a:ext cx="53340" cy="6769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中括号 24"/>
          <p:cNvSpPr/>
          <p:nvPr/>
        </p:nvSpPr>
        <p:spPr>
          <a:xfrm>
            <a:off x="10302875" y="2806065"/>
            <a:ext cx="53340" cy="67691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531225" y="29603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9353550" y="296037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8136255" y="4128135"/>
            <a:ext cx="1098550" cy="676910"/>
            <a:chOff x="12903" y="3233"/>
            <a:chExt cx="2338" cy="1440"/>
          </a:xfrm>
        </p:grpSpPr>
        <p:sp>
          <p:nvSpPr>
            <p:cNvPr id="28" name="左中括号 27"/>
            <p:cNvSpPr/>
            <p:nvPr/>
          </p:nvSpPr>
          <p:spPr>
            <a:xfrm>
              <a:off x="12903" y="3233"/>
              <a:ext cx="113" cy="14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右中括号 28"/>
            <p:cNvSpPr/>
            <p:nvPr/>
          </p:nvSpPr>
          <p:spPr>
            <a:xfrm>
              <a:off x="15129" y="3233"/>
              <a:ext cx="113" cy="144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8467725" y="428244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199961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439610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2564765" y="247142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3756025" y="247142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42646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5458460" y="428942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9" idx="3"/>
            <a:endCxn id="13" idx="7"/>
          </p:cNvCxnSpPr>
          <p:nvPr/>
        </p:nvCxnSpPr>
        <p:spPr>
          <a:xfrm flipH="1">
            <a:off x="3991610" y="3533140"/>
            <a:ext cx="50165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4961255" y="353314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190875" y="190627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0430" y="59563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递归</a:t>
            </a:r>
            <a:endParaRPr lang="zh-CN" altLang="en-US" sz="2000" b="1"/>
          </a:p>
        </p:txBody>
      </p:sp>
      <p:sp>
        <p:nvSpPr>
          <p:cNvPr id="6" name="左中括号 5"/>
          <p:cNvSpPr/>
          <p:nvPr/>
        </p:nvSpPr>
        <p:spPr>
          <a:xfrm>
            <a:off x="7508240" y="479425"/>
            <a:ext cx="71755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中括号 13"/>
          <p:cNvSpPr/>
          <p:nvPr/>
        </p:nvSpPr>
        <p:spPr>
          <a:xfrm>
            <a:off x="7576820" y="5475605"/>
            <a:ext cx="71755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57200" y="1461135"/>
            <a:ext cx="815340" cy="3343910"/>
            <a:chOff x="720" y="2301"/>
            <a:chExt cx="1284" cy="5266"/>
          </a:xfrm>
        </p:grpSpPr>
        <p:sp>
          <p:nvSpPr>
            <p:cNvPr id="18" name="文本框 17"/>
            <p:cNvSpPr txBox="1"/>
            <p:nvPr/>
          </p:nvSpPr>
          <p:spPr>
            <a:xfrm>
              <a:off x="1036" y="3233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3" y="4905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36" y="6987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0" y="2301"/>
              <a:ext cx="12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层数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136255" y="1744345"/>
            <a:ext cx="1098550" cy="676910"/>
            <a:chOff x="12903" y="3233"/>
            <a:chExt cx="2338" cy="1440"/>
          </a:xfrm>
        </p:grpSpPr>
        <p:sp>
          <p:nvSpPr>
            <p:cNvPr id="3" name="左中括号 2"/>
            <p:cNvSpPr/>
            <p:nvPr/>
          </p:nvSpPr>
          <p:spPr>
            <a:xfrm>
              <a:off x="12903" y="3233"/>
              <a:ext cx="113" cy="14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右中括号 3"/>
            <p:cNvSpPr/>
            <p:nvPr/>
          </p:nvSpPr>
          <p:spPr>
            <a:xfrm>
              <a:off x="15129" y="3233"/>
              <a:ext cx="113" cy="144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531225" y="18986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" name="左中括号 16"/>
          <p:cNvSpPr/>
          <p:nvPr/>
        </p:nvSpPr>
        <p:spPr>
          <a:xfrm>
            <a:off x="8136255" y="2806065"/>
            <a:ext cx="53340" cy="6769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中括号 24"/>
          <p:cNvSpPr/>
          <p:nvPr/>
        </p:nvSpPr>
        <p:spPr>
          <a:xfrm>
            <a:off x="10302875" y="2806065"/>
            <a:ext cx="53340" cy="67691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531225" y="29603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9353550" y="296037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8136255" y="4128135"/>
            <a:ext cx="1098550" cy="676910"/>
            <a:chOff x="12903" y="3233"/>
            <a:chExt cx="2338" cy="1440"/>
          </a:xfrm>
        </p:grpSpPr>
        <p:sp>
          <p:nvSpPr>
            <p:cNvPr id="28" name="左中括号 27"/>
            <p:cNvSpPr/>
            <p:nvPr/>
          </p:nvSpPr>
          <p:spPr>
            <a:xfrm>
              <a:off x="12903" y="3233"/>
              <a:ext cx="113" cy="14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右中括号 28"/>
            <p:cNvSpPr/>
            <p:nvPr/>
          </p:nvSpPr>
          <p:spPr>
            <a:xfrm>
              <a:off x="15129" y="3233"/>
              <a:ext cx="113" cy="144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8467725" y="428244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199961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439610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2564765" y="247142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3756025" y="247142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42646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5458460" y="428942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9" idx="3"/>
            <a:endCxn id="13" idx="7"/>
          </p:cNvCxnSpPr>
          <p:nvPr/>
        </p:nvCxnSpPr>
        <p:spPr>
          <a:xfrm flipH="1">
            <a:off x="3991610" y="3533140"/>
            <a:ext cx="50165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4961255" y="353314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190875" y="190627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0430" y="59563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递归</a:t>
            </a:r>
            <a:endParaRPr lang="zh-CN" altLang="en-US" sz="2000" b="1"/>
          </a:p>
        </p:txBody>
      </p:sp>
      <p:sp>
        <p:nvSpPr>
          <p:cNvPr id="6" name="左中括号 5"/>
          <p:cNvSpPr/>
          <p:nvPr/>
        </p:nvSpPr>
        <p:spPr>
          <a:xfrm>
            <a:off x="7508240" y="479425"/>
            <a:ext cx="71755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中括号 13"/>
          <p:cNvSpPr/>
          <p:nvPr/>
        </p:nvSpPr>
        <p:spPr>
          <a:xfrm>
            <a:off x="7576820" y="5475605"/>
            <a:ext cx="71755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57200" y="1461135"/>
            <a:ext cx="815340" cy="3343910"/>
            <a:chOff x="720" y="2301"/>
            <a:chExt cx="1284" cy="5266"/>
          </a:xfrm>
        </p:grpSpPr>
        <p:sp>
          <p:nvSpPr>
            <p:cNvPr id="18" name="文本框 17"/>
            <p:cNvSpPr txBox="1"/>
            <p:nvPr/>
          </p:nvSpPr>
          <p:spPr>
            <a:xfrm>
              <a:off x="1036" y="3233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3" y="4905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36" y="6987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0" y="2301"/>
              <a:ext cx="12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层数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136255" y="1744345"/>
            <a:ext cx="1098550" cy="676910"/>
            <a:chOff x="12903" y="3233"/>
            <a:chExt cx="2338" cy="1440"/>
          </a:xfrm>
        </p:grpSpPr>
        <p:sp>
          <p:nvSpPr>
            <p:cNvPr id="3" name="左中括号 2"/>
            <p:cNvSpPr/>
            <p:nvPr/>
          </p:nvSpPr>
          <p:spPr>
            <a:xfrm>
              <a:off x="12903" y="3233"/>
              <a:ext cx="113" cy="14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右中括号 3"/>
            <p:cNvSpPr/>
            <p:nvPr/>
          </p:nvSpPr>
          <p:spPr>
            <a:xfrm>
              <a:off x="15129" y="3233"/>
              <a:ext cx="113" cy="144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531225" y="18986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" name="左中括号 16"/>
          <p:cNvSpPr/>
          <p:nvPr/>
        </p:nvSpPr>
        <p:spPr>
          <a:xfrm>
            <a:off x="8136255" y="2806065"/>
            <a:ext cx="53340" cy="6769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中括号 24"/>
          <p:cNvSpPr/>
          <p:nvPr/>
        </p:nvSpPr>
        <p:spPr>
          <a:xfrm>
            <a:off x="10302875" y="2806065"/>
            <a:ext cx="53340" cy="67691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531225" y="29603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9353550" y="296037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28" name="左中括号 27"/>
          <p:cNvSpPr/>
          <p:nvPr/>
        </p:nvSpPr>
        <p:spPr>
          <a:xfrm>
            <a:off x="8136255" y="4128135"/>
            <a:ext cx="53340" cy="6769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中括号 28"/>
          <p:cNvSpPr/>
          <p:nvPr/>
        </p:nvSpPr>
        <p:spPr>
          <a:xfrm>
            <a:off x="10297160" y="4128135"/>
            <a:ext cx="53340" cy="67691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467725" y="428244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9382760" y="42894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84010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23659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1405255" y="247142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2596515" y="247142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6695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429895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9" idx="3"/>
            <a:endCxn id="13" idx="7"/>
          </p:cNvCxnSpPr>
          <p:nvPr/>
        </p:nvCxnSpPr>
        <p:spPr>
          <a:xfrm flipH="1">
            <a:off x="2832100" y="3533140"/>
            <a:ext cx="50165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3801745" y="353314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031365" y="190627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0430" y="59563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迭代</a:t>
            </a:r>
            <a:endParaRPr lang="zh-CN" altLang="en-US" sz="2000" b="1"/>
          </a:p>
        </p:txBody>
      </p:sp>
      <p:grpSp>
        <p:nvGrpSpPr>
          <p:cNvPr id="38" name="组合 37"/>
          <p:cNvGrpSpPr/>
          <p:nvPr/>
        </p:nvGrpSpPr>
        <p:grpSpPr>
          <a:xfrm>
            <a:off x="5560060" y="1243965"/>
            <a:ext cx="1677035" cy="661670"/>
            <a:chOff x="8756" y="1959"/>
            <a:chExt cx="2641" cy="1042"/>
          </a:xfrm>
        </p:grpSpPr>
        <p:sp>
          <p:nvSpPr>
            <p:cNvPr id="16" name="文本框 15"/>
            <p:cNvSpPr txBox="1"/>
            <p:nvPr/>
          </p:nvSpPr>
          <p:spPr>
            <a:xfrm>
              <a:off x="8756" y="2190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队列</a:t>
              </a: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0355" y="1959"/>
              <a:ext cx="1043" cy="10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84010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23659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1405255" y="247142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2596515" y="247142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6695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429895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9" idx="3"/>
            <a:endCxn id="13" idx="7"/>
          </p:cNvCxnSpPr>
          <p:nvPr/>
        </p:nvCxnSpPr>
        <p:spPr>
          <a:xfrm flipH="1">
            <a:off x="2832100" y="3533140"/>
            <a:ext cx="50165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3801745" y="353314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031365" y="190627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0430" y="59563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迭代</a:t>
            </a:r>
            <a:endParaRPr lang="zh-CN" altLang="en-US" sz="2000" b="1"/>
          </a:p>
        </p:txBody>
      </p:sp>
      <p:sp>
        <p:nvSpPr>
          <p:cNvPr id="16" name="文本框 15"/>
          <p:cNvSpPr txBox="1"/>
          <p:nvPr/>
        </p:nvSpPr>
        <p:spPr>
          <a:xfrm>
            <a:off x="5560060" y="13906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队列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6575425" y="1243965"/>
            <a:ext cx="662305" cy="6623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grpSp>
        <p:nvGrpSpPr>
          <p:cNvPr id="37" name="组合 36"/>
          <p:cNvGrpSpPr/>
          <p:nvPr/>
        </p:nvGrpSpPr>
        <p:grpSpPr>
          <a:xfrm>
            <a:off x="6575425" y="2388235"/>
            <a:ext cx="1098550" cy="676910"/>
            <a:chOff x="10355" y="3761"/>
            <a:chExt cx="1730" cy="1066"/>
          </a:xfrm>
        </p:grpSpPr>
        <p:grpSp>
          <p:nvGrpSpPr>
            <p:cNvPr id="33" name="组合 32"/>
            <p:cNvGrpSpPr/>
            <p:nvPr/>
          </p:nvGrpSpPr>
          <p:grpSpPr>
            <a:xfrm>
              <a:off x="10355" y="3761"/>
              <a:ext cx="1730" cy="1066"/>
              <a:chOff x="12903" y="3233"/>
              <a:chExt cx="2338" cy="1440"/>
            </a:xfrm>
          </p:grpSpPr>
          <p:sp>
            <p:nvSpPr>
              <p:cNvPr id="34" name="左中括号 33"/>
              <p:cNvSpPr/>
              <p:nvPr/>
            </p:nvSpPr>
            <p:spPr>
              <a:xfrm>
                <a:off x="12903" y="3233"/>
                <a:ext cx="113" cy="1440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右中括号 34"/>
              <p:cNvSpPr/>
              <p:nvPr/>
            </p:nvSpPr>
            <p:spPr>
              <a:xfrm>
                <a:off x="15129" y="3233"/>
                <a:ext cx="113" cy="1440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0977" y="4004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840105" y="296799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236595" y="296799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1405255" y="247142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2596515" y="247142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6695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429895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9" idx="3"/>
            <a:endCxn id="13" idx="7"/>
          </p:cNvCxnSpPr>
          <p:nvPr/>
        </p:nvCxnSpPr>
        <p:spPr>
          <a:xfrm flipH="1">
            <a:off x="2832100" y="3533140"/>
            <a:ext cx="50165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3801745" y="353314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031365" y="190627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0430" y="59563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迭代</a:t>
            </a:r>
            <a:endParaRPr lang="zh-CN" altLang="en-US" sz="2000" b="1"/>
          </a:p>
        </p:txBody>
      </p:sp>
      <p:sp>
        <p:nvSpPr>
          <p:cNvPr id="16" name="文本框 15"/>
          <p:cNvSpPr txBox="1"/>
          <p:nvPr/>
        </p:nvSpPr>
        <p:spPr>
          <a:xfrm>
            <a:off x="5560060" y="13906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6575425" y="2388235"/>
            <a:ext cx="1098550" cy="676910"/>
            <a:chOff x="10355" y="3761"/>
            <a:chExt cx="1730" cy="1066"/>
          </a:xfrm>
        </p:grpSpPr>
        <p:grpSp>
          <p:nvGrpSpPr>
            <p:cNvPr id="33" name="组合 32"/>
            <p:cNvGrpSpPr/>
            <p:nvPr/>
          </p:nvGrpSpPr>
          <p:grpSpPr>
            <a:xfrm>
              <a:off x="10355" y="3761"/>
              <a:ext cx="1730" cy="1066"/>
              <a:chOff x="12903" y="3233"/>
              <a:chExt cx="2338" cy="1440"/>
            </a:xfrm>
          </p:grpSpPr>
          <p:sp>
            <p:nvSpPr>
              <p:cNvPr id="34" name="左中括号 33"/>
              <p:cNvSpPr/>
              <p:nvPr/>
            </p:nvSpPr>
            <p:spPr>
              <a:xfrm>
                <a:off x="12903" y="3233"/>
                <a:ext cx="113" cy="1440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右中括号 34"/>
              <p:cNvSpPr/>
              <p:nvPr/>
            </p:nvSpPr>
            <p:spPr>
              <a:xfrm>
                <a:off x="15129" y="3233"/>
                <a:ext cx="113" cy="1440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0977" y="4004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840105" y="296799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236595" y="296799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1405255" y="247142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2596515" y="247142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6695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429895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9" idx="3"/>
            <a:endCxn id="13" idx="7"/>
          </p:cNvCxnSpPr>
          <p:nvPr/>
        </p:nvCxnSpPr>
        <p:spPr>
          <a:xfrm flipH="1">
            <a:off x="2832100" y="3533140"/>
            <a:ext cx="50165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3801745" y="353314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031365" y="190627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0430" y="59563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迭代</a:t>
            </a:r>
            <a:endParaRPr lang="zh-CN" altLang="en-US" sz="2000" b="1"/>
          </a:p>
        </p:txBody>
      </p:sp>
      <p:sp>
        <p:nvSpPr>
          <p:cNvPr id="16" name="文本框 15"/>
          <p:cNvSpPr txBox="1"/>
          <p:nvPr/>
        </p:nvSpPr>
        <p:spPr>
          <a:xfrm>
            <a:off x="5560060" y="13906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6575425" y="2388235"/>
            <a:ext cx="1098550" cy="676910"/>
            <a:chOff x="10355" y="3761"/>
            <a:chExt cx="1730" cy="1066"/>
          </a:xfrm>
        </p:grpSpPr>
        <p:grpSp>
          <p:nvGrpSpPr>
            <p:cNvPr id="33" name="组合 32"/>
            <p:cNvGrpSpPr/>
            <p:nvPr/>
          </p:nvGrpSpPr>
          <p:grpSpPr>
            <a:xfrm>
              <a:off x="10355" y="3761"/>
              <a:ext cx="1730" cy="1066"/>
              <a:chOff x="12903" y="3233"/>
              <a:chExt cx="2338" cy="1440"/>
            </a:xfrm>
          </p:grpSpPr>
          <p:sp>
            <p:nvSpPr>
              <p:cNvPr id="34" name="左中括号 33"/>
              <p:cNvSpPr/>
              <p:nvPr/>
            </p:nvSpPr>
            <p:spPr>
              <a:xfrm>
                <a:off x="12903" y="3233"/>
                <a:ext cx="113" cy="1440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右中括号 34"/>
              <p:cNvSpPr/>
              <p:nvPr/>
            </p:nvSpPr>
            <p:spPr>
              <a:xfrm>
                <a:off x="15129" y="3233"/>
                <a:ext cx="113" cy="1440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0977" y="4004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6575425" y="1243965"/>
            <a:ext cx="662305" cy="662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463155" y="1243330"/>
            <a:ext cx="662305" cy="662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84010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23659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1405255" y="247142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2596515" y="247142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6695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429895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9" idx="3"/>
            <a:endCxn id="13" idx="7"/>
          </p:cNvCxnSpPr>
          <p:nvPr/>
        </p:nvCxnSpPr>
        <p:spPr>
          <a:xfrm flipH="1">
            <a:off x="2832100" y="3533140"/>
            <a:ext cx="50165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3801745" y="353314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031365" y="190627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0430" y="59563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迭代</a:t>
            </a:r>
            <a:endParaRPr lang="zh-CN" altLang="en-US" sz="2000" b="1"/>
          </a:p>
        </p:txBody>
      </p:sp>
      <p:sp>
        <p:nvSpPr>
          <p:cNvPr id="16" name="文本框 15"/>
          <p:cNvSpPr txBox="1"/>
          <p:nvPr/>
        </p:nvSpPr>
        <p:spPr>
          <a:xfrm>
            <a:off x="5560060" y="13906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6575425" y="2388235"/>
            <a:ext cx="1098550" cy="676910"/>
            <a:chOff x="10355" y="3761"/>
            <a:chExt cx="1730" cy="1066"/>
          </a:xfrm>
        </p:grpSpPr>
        <p:grpSp>
          <p:nvGrpSpPr>
            <p:cNvPr id="33" name="组合 32"/>
            <p:cNvGrpSpPr/>
            <p:nvPr/>
          </p:nvGrpSpPr>
          <p:grpSpPr>
            <a:xfrm>
              <a:off x="10355" y="3761"/>
              <a:ext cx="1730" cy="1066"/>
              <a:chOff x="12903" y="3233"/>
              <a:chExt cx="2338" cy="1440"/>
            </a:xfrm>
          </p:grpSpPr>
          <p:sp>
            <p:nvSpPr>
              <p:cNvPr id="34" name="左中括号 33"/>
              <p:cNvSpPr/>
              <p:nvPr/>
            </p:nvSpPr>
            <p:spPr>
              <a:xfrm>
                <a:off x="12903" y="3233"/>
                <a:ext cx="113" cy="1440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右中括号 34"/>
              <p:cNvSpPr/>
              <p:nvPr/>
            </p:nvSpPr>
            <p:spPr>
              <a:xfrm>
                <a:off x="15129" y="3233"/>
                <a:ext cx="113" cy="1440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0977" y="4004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6575425" y="1243965"/>
            <a:ext cx="662305" cy="6623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463155" y="1243330"/>
            <a:ext cx="662305" cy="662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6591300" y="3547110"/>
            <a:ext cx="1098550" cy="676910"/>
            <a:chOff x="10355" y="3761"/>
            <a:chExt cx="1730" cy="1066"/>
          </a:xfrm>
        </p:grpSpPr>
        <p:grpSp>
          <p:nvGrpSpPr>
            <p:cNvPr id="6" name="组合 5"/>
            <p:cNvGrpSpPr/>
            <p:nvPr/>
          </p:nvGrpSpPr>
          <p:grpSpPr>
            <a:xfrm>
              <a:off x="10355" y="3761"/>
              <a:ext cx="1730" cy="1066"/>
              <a:chOff x="12903" y="3233"/>
              <a:chExt cx="2338" cy="1440"/>
            </a:xfrm>
          </p:grpSpPr>
          <p:sp>
            <p:nvSpPr>
              <p:cNvPr id="12" name="左中括号 11"/>
              <p:cNvSpPr/>
              <p:nvPr/>
            </p:nvSpPr>
            <p:spPr>
              <a:xfrm>
                <a:off x="12903" y="3233"/>
                <a:ext cx="113" cy="1440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右中括号 13"/>
              <p:cNvSpPr/>
              <p:nvPr/>
            </p:nvSpPr>
            <p:spPr>
              <a:xfrm>
                <a:off x="15129" y="3233"/>
                <a:ext cx="113" cy="1440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0977" y="4004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84010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23659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1405255" y="247142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2596515" y="247142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6695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429895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9" idx="3"/>
            <a:endCxn id="13" idx="7"/>
          </p:cNvCxnSpPr>
          <p:nvPr/>
        </p:nvCxnSpPr>
        <p:spPr>
          <a:xfrm flipH="1">
            <a:off x="2832100" y="3533140"/>
            <a:ext cx="50165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3801745" y="353314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031365" y="190627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0430" y="59563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迭代</a:t>
            </a:r>
            <a:endParaRPr lang="zh-CN" altLang="en-US" sz="2000" b="1"/>
          </a:p>
        </p:txBody>
      </p:sp>
      <p:sp>
        <p:nvSpPr>
          <p:cNvPr id="16" name="文本框 15"/>
          <p:cNvSpPr txBox="1"/>
          <p:nvPr/>
        </p:nvSpPr>
        <p:spPr>
          <a:xfrm>
            <a:off x="5560060" y="13906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6575425" y="2388235"/>
            <a:ext cx="1098550" cy="676910"/>
            <a:chOff x="10355" y="3761"/>
            <a:chExt cx="1730" cy="1066"/>
          </a:xfrm>
        </p:grpSpPr>
        <p:grpSp>
          <p:nvGrpSpPr>
            <p:cNvPr id="33" name="组合 32"/>
            <p:cNvGrpSpPr/>
            <p:nvPr/>
          </p:nvGrpSpPr>
          <p:grpSpPr>
            <a:xfrm>
              <a:off x="10355" y="3761"/>
              <a:ext cx="1730" cy="1066"/>
              <a:chOff x="12903" y="3233"/>
              <a:chExt cx="2338" cy="1440"/>
            </a:xfrm>
          </p:grpSpPr>
          <p:sp>
            <p:nvSpPr>
              <p:cNvPr id="34" name="左中括号 33"/>
              <p:cNvSpPr/>
              <p:nvPr/>
            </p:nvSpPr>
            <p:spPr>
              <a:xfrm>
                <a:off x="12903" y="3233"/>
                <a:ext cx="113" cy="1440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右中括号 34"/>
              <p:cNvSpPr/>
              <p:nvPr/>
            </p:nvSpPr>
            <p:spPr>
              <a:xfrm>
                <a:off x="15129" y="3233"/>
                <a:ext cx="113" cy="1440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0977" y="4004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4" name="圆角矩形 3"/>
          <p:cNvSpPr/>
          <p:nvPr/>
        </p:nvSpPr>
        <p:spPr>
          <a:xfrm>
            <a:off x="6575425" y="1243965"/>
            <a:ext cx="662305" cy="6623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6591300" y="3547110"/>
            <a:ext cx="1098550" cy="676910"/>
            <a:chOff x="10355" y="3761"/>
            <a:chExt cx="1730" cy="1066"/>
          </a:xfrm>
        </p:grpSpPr>
        <p:grpSp>
          <p:nvGrpSpPr>
            <p:cNvPr id="6" name="组合 5"/>
            <p:cNvGrpSpPr/>
            <p:nvPr/>
          </p:nvGrpSpPr>
          <p:grpSpPr>
            <a:xfrm>
              <a:off x="10355" y="3761"/>
              <a:ext cx="1730" cy="1066"/>
              <a:chOff x="12903" y="3233"/>
              <a:chExt cx="2338" cy="1440"/>
            </a:xfrm>
          </p:grpSpPr>
          <p:sp>
            <p:nvSpPr>
              <p:cNvPr id="12" name="左中括号 11"/>
              <p:cNvSpPr/>
              <p:nvPr/>
            </p:nvSpPr>
            <p:spPr>
              <a:xfrm>
                <a:off x="12903" y="3233"/>
                <a:ext cx="113" cy="1440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右中括号 13"/>
              <p:cNvSpPr/>
              <p:nvPr/>
            </p:nvSpPr>
            <p:spPr>
              <a:xfrm>
                <a:off x="15129" y="3233"/>
                <a:ext cx="113" cy="1440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0977" y="4004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84010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23659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1405255" y="247142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2596515" y="247142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66950" y="428942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4298950" y="428942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9" idx="3"/>
            <a:endCxn id="13" idx="7"/>
          </p:cNvCxnSpPr>
          <p:nvPr/>
        </p:nvCxnSpPr>
        <p:spPr>
          <a:xfrm flipH="1">
            <a:off x="2832100" y="3533140"/>
            <a:ext cx="50165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3801745" y="353314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031365" y="190627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0430" y="59563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迭代</a:t>
            </a:r>
            <a:endParaRPr lang="zh-CN" altLang="en-US" sz="2000" b="1"/>
          </a:p>
        </p:txBody>
      </p:sp>
      <p:sp>
        <p:nvSpPr>
          <p:cNvPr id="16" name="文本框 15"/>
          <p:cNvSpPr txBox="1"/>
          <p:nvPr/>
        </p:nvSpPr>
        <p:spPr>
          <a:xfrm>
            <a:off x="5560060" y="13906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6575425" y="2388235"/>
            <a:ext cx="1098550" cy="676910"/>
            <a:chOff x="10355" y="3761"/>
            <a:chExt cx="1730" cy="1066"/>
          </a:xfrm>
        </p:grpSpPr>
        <p:grpSp>
          <p:nvGrpSpPr>
            <p:cNvPr id="33" name="组合 32"/>
            <p:cNvGrpSpPr/>
            <p:nvPr/>
          </p:nvGrpSpPr>
          <p:grpSpPr>
            <a:xfrm>
              <a:off x="10355" y="3761"/>
              <a:ext cx="1730" cy="1066"/>
              <a:chOff x="12903" y="3233"/>
              <a:chExt cx="2338" cy="1440"/>
            </a:xfrm>
          </p:grpSpPr>
          <p:sp>
            <p:nvSpPr>
              <p:cNvPr id="34" name="左中括号 33"/>
              <p:cNvSpPr/>
              <p:nvPr/>
            </p:nvSpPr>
            <p:spPr>
              <a:xfrm>
                <a:off x="12903" y="3233"/>
                <a:ext cx="113" cy="1440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右中括号 34"/>
              <p:cNvSpPr/>
              <p:nvPr/>
            </p:nvSpPr>
            <p:spPr>
              <a:xfrm>
                <a:off x="15129" y="3233"/>
                <a:ext cx="113" cy="1440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0977" y="4004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12" name="左中括号 11"/>
          <p:cNvSpPr/>
          <p:nvPr/>
        </p:nvSpPr>
        <p:spPr>
          <a:xfrm>
            <a:off x="6591300" y="3547110"/>
            <a:ext cx="53340" cy="6769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中括号 13"/>
          <p:cNvSpPr/>
          <p:nvPr/>
        </p:nvSpPr>
        <p:spPr>
          <a:xfrm>
            <a:off x="8546465" y="3547110"/>
            <a:ext cx="53340" cy="67691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86270" y="37014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766685" y="370141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6575425" y="1243965"/>
            <a:ext cx="662305" cy="6623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199961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439610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2564765" y="247142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3756025" y="247142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42646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545846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9" idx="3"/>
            <a:endCxn id="13" idx="7"/>
          </p:cNvCxnSpPr>
          <p:nvPr/>
        </p:nvCxnSpPr>
        <p:spPr>
          <a:xfrm flipH="1">
            <a:off x="3991610" y="3533140"/>
            <a:ext cx="50165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4961255" y="353314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190875" y="190627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0430" y="59563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递归</a:t>
            </a:r>
            <a:endParaRPr lang="zh-CN" altLang="en-US" sz="2000" b="1"/>
          </a:p>
        </p:txBody>
      </p:sp>
      <p:grpSp>
        <p:nvGrpSpPr>
          <p:cNvPr id="17" name="组合 16"/>
          <p:cNvGrpSpPr/>
          <p:nvPr/>
        </p:nvGrpSpPr>
        <p:grpSpPr>
          <a:xfrm>
            <a:off x="7508240" y="479425"/>
            <a:ext cx="1484630" cy="914400"/>
            <a:chOff x="11824" y="755"/>
            <a:chExt cx="2338" cy="1440"/>
          </a:xfrm>
        </p:grpSpPr>
        <p:sp>
          <p:nvSpPr>
            <p:cNvPr id="6" name="左中括号 5"/>
            <p:cNvSpPr/>
            <p:nvPr/>
          </p:nvSpPr>
          <p:spPr>
            <a:xfrm>
              <a:off x="11824" y="755"/>
              <a:ext cx="113" cy="14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右中括号 13"/>
            <p:cNvSpPr/>
            <p:nvPr/>
          </p:nvSpPr>
          <p:spPr>
            <a:xfrm>
              <a:off x="14050" y="755"/>
              <a:ext cx="113" cy="144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7200" y="1461135"/>
            <a:ext cx="815340" cy="3343910"/>
            <a:chOff x="720" y="2301"/>
            <a:chExt cx="1284" cy="5266"/>
          </a:xfrm>
        </p:grpSpPr>
        <p:sp>
          <p:nvSpPr>
            <p:cNvPr id="18" name="文本框 17"/>
            <p:cNvSpPr txBox="1"/>
            <p:nvPr/>
          </p:nvSpPr>
          <p:spPr>
            <a:xfrm>
              <a:off x="1036" y="3233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3" y="4905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36" y="6987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0" y="2301"/>
              <a:ext cx="12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层数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84010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23659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1405255" y="247142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2596515" y="247142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66950" y="428942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4298950" y="428942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9" idx="3"/>
            <a:endCxn id="13" idx="7"/>
          </p:cNvCxnSpPr>
          <p:nvPr/>
        </p:nvCxnSpPr>
        <p:spPr>
          <a:xfrm flipH="1">
            <a:off x="2832100" y="3533140"/>
            <a:ext cx="50165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3801745" y="353314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031365" y="190627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0430" y="59563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迭代</a:t>
            </a:r>
            <a:endParaRPr lang="zh-CN" altLang="en-US" sz="2000" b="1"/>
          </a:p>
        </p:txBody>
      </p:sp>
      <p:sp>
        <p:nvSpPr>
          <p:cNvPr id="16" name="文本框 15"/>
          <p:cNvSpPr txBox="1"/>
          <p:nvPr/>
        </p:nvSpPr>
        <p:spPr>
          <a:xfrm>
            <a:off x="5560060" y="13906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6575425" y="2388235"/>
            <a:ext cx="1098550" cy="676910"/>
            <a:chOff x="10355" y="3761"/>
            <a:chExt cx="1730" cy="1066"/>
          </a:xfrm>
        </p:grpSpPr>
        <p:grpSp>
          <p:nvGrpSpPr>
            <p:cNvPr id="33" name="组合 32"/>
            <p:cNvGrpSpPr/>
            <p:nvPr/>
          </p:nvGrpSpPr>
          <p:grpSpPr>
            <a:xfrm>
              <a:off x="10355" y="3761"/>
              <a:ext cx="1730" cy="1066"/>
              <a:chOff x="12903" y="3233"/>
              <a:chExt cx="2338" cy="1440"/>
            </a:xfrm>
          </p:grpSpPr>
          <p:sp>
            <p:nvSpPr>
              <p:cNvPr id="34" name="左中括号 33"/>
              <p:cNvSpPr/>
              <p:nvPr/>
            </p:nvSpPr>
            <p:spPr>
              <a:xfrm>
                <a:off x="12903" y="3233"/>
                <a:ext cx="113" cy="1440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右中括号 34"/>
              <p:cNvSpPr/>
              <p:nvPr/>
            </p:nvSpPr>
            <p:spPr>
              <a:xfrm>
                <a:off x="15129" y="3233"/>
                <a:ext cx="113" cy="1440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0977" y="4004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12" name="左中括号 11"/>
          <p:cNvSpPr/>
          <p:nvPr/>
        </p:nvSpPr>
        <p:spPr>
          <a:xfrm>
            <a:off x="6591300" y="3547110"/>
            <a:ext cx="53340" cy="6769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中括号 13"/>
          <p:cNvSpPr/>
          <p:nvPr/>
        </p:nvSpPr>
        <p:spPr>
          <a:xfrm>
            <a:off x="8546465" y="3547110"/>
            <a:ext cx="53340" cy="67691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86270" y="37014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766685" y="370141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6575425" y="1243965"/>
            <a:ext cx="662305" cy="662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537450" y="1243330"/>
            <a:ext cx="662305" cy="662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84010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23659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1405255" y="247142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2596515" y="247142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6695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429895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9" idx="3"/>
            <a:endCxn id="13" idx="7"/>
          </p:cNvCxnSpPr>
          <p:nvPr/>
        </p:nvCxnSpPr>
        <p:spPr>
          <a:xfrm flipH="1">
            <a:off x="2832100" y="3533140"/>
            <a:ext cx="50165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3801745" y="353314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031365" y="190627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0430" y="59563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迭代</a:t>
            </a:r>
            <a:endParaRPr lang="zh-CN" altLang="en-US" sz="2000" b="1"/>
          </a:p>
        </p:txBody>
      </p:sp>
      <p:sp>
        <p:nvSpPr>
          <p:cNvPr id="16" name="文本框 15"/>
          <p:cNvSpPr txBox="1"/>
          <p:nvPr/>
        </p:nvSpPr>
        <p:spPr>
          <a:xfrm>
            <a:off x="5560060" y="13906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6575425" y="2388235"/>
            <a:ext cx="1098550" cy="676910"/>
            <a:chOff x="10355" y="3761"/>
            <a:chExt cx="1730" cy="1066"/>
          </a:xfrm>
        </p:grpSpPr>
        <p:grpSp>
          <p:nvGrpSpPr>
            <p:cNvPr id="33" name="组合 32"/>
            <p:cNvGrpSpPr/>
            <p:nvPr/>
          </p:nvGrpSpPr>
          <p:grpSpPr>
            <a:xfrm>
              <a:off x="10355" y="3761"/>
              <a:ext cx="1730" cy="1066"/>
              <a:chOff x="12903" y="3233"/>
              <a:chExt cx="2338" cy="1440"/>
            </a:xfrm>
          </p:grpSpPr>
          <p:sp>
            <p:nvSpPr>
              <p:cNvPr id="34" name="左中括号 33"/>
              <p:cNvSpPr/>
              <p:nvPr/>
            </p:nvSpPr>
            <p:spPr>
              <a:xfrm>
                <a:off x="12903" y="3233"/>
                <a:ext cx="113" cy="1440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右中括号 34"/>
              <p:cNvSpPr/>
              <p:nvPr/>
            </p:nvSpPr>
            <p:spPr>
              <a:xfrm>
                <a:off x="15129" y="3233"/>
                <a:ext cx="113" cy="1440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0977" y="4004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12" name="左中括号 11"/>
          <p:cNvSpPr/>
          <p:nvPr/>
        </p:nvSpPr>
        <p:spPr>
          <a:xfrm>
            <a:off x="6591300" y="3547110"/>
            <a:ext cx="53340" cy="6769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中括号 13"/>
          <p:cNvSpPr/>
          <p:nvPr/>
        </p:nvSpPr>
        <p:spPr>
          <a:xfrm>
            <a:off x="8546465" y="3547110"/>
            <a:ext cx="53340" cy="67691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86270" y="37014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766685" y="370141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6575425" y="1243965"/>
            <a:ext cx="662305" cy="6623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537450" y="1243330"/>
            <a:ext cx="662305" cy="662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6591300" y="4705985"/>
            <a:ext cx="1098550" cy="676910"/>
            <a:chOff x="10355" y="3761"/>
            <a:chExt cx="1730" cy="1066"/>
          </a:xfrm>
        </p:grpSpPr>
        <p:grpSp>
          <p:nvGrpSpPr>
            <p:cNvPr id="6" name="组合 5"/>
            <p:cNvGrpSpPr/>
            <p:nvPr/>
          </p:nvGrpSpPr>
          <p:grpSpPr>
            <a:xfrm>
              <a:off x="10355" y="3761"/>
              <a:ext cx="1730" cy="1066"/>
              <a:chOff x="12903" y="3233"/>
              <a:chExt cx="2338" cy="1440"/>
            </a:xfrm>
          </p:grpSpPr>
          <p:sp>
            <p:nvSpPr>
              <p:cNvPr id="21" name="左中括号 20"/>
              <p:cNvSpPr/>
              <p:nvPr/>
            </p:nvSpPr>
            <p:spPr>
              <a:xfrm>
                <a:off x="12903" y="3233"/>
                <a:ext cx="113" cy="1440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右中括号 21"/>
              <p:cNvSpPr/>
              <p:nvPr/>
            </p:nvSpPr>
            <p:spPr>
              <a:xfrm>
                <a:off x="15129" y="3233"/>
                <a:ext cx="113" cy="1440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10977" y="4004"/>
              <a:ext cx="6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15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84010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23659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1405255" y="247142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2596515" y="247142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6695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429895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9" idx="3"/>
            <a:endCxn id="13" idx="7"/>
          </p:cNvCxnSpPr>
          <p:nvPr/>
        </p:nvCxnSpPr>
        <p:spPr>
          <a:xfrm flipH="1">
            <a:off x="2832100" y="3533140"/>
            <a:ext cx="50165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3801745" y="353314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031365" y="190627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0430" y="59563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迭代</a:t>
            </a:r>
            <a:endParaRPr lang="zh-CN" altLang="en-US" sz="2000" b="1"/>
          </a:p>
        </p:txBody>
      </p:sp>
      <p:sp>
        <p:nvSpPr>
          <p:cNvPr id="16" name="文本框 15"/>
          <p:cNvSpPr txBox="1"/>
          <p:nvPr/>
        </p:nvSpPr>
        <p:spPr>
          <a:xfrm>
            <a:off x="5560060" y="13906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6575425" y="2388235"/>
            <a:ext cx="1098550" cy="676910"/>
            <a:chOff x="10355" y="3761"/>
            <a:chExt cx="1730" cy="1066"/>
          </a:xfrm>
        </p:grpSpPr>
        <p:grpSp>
          <p:nvGrpSpPr>
            <p:cNvPr id="33" name="组合 32"/>
            <p:cNvGrpSpPr/>
            <p:nvPr/>
          </p:nvGrpSpPr>
          <p:grpSpPr>
            <a:xfrm>
              <a:off x="10355" y="3761"/>
              <a:ext cx="1730" cy="1066"/>
              <a:chOff x="12903" y="3233"/>
              <a:chExt cx="2338" cy="1440"/>
            </a:xfrm>
          </p:grpSpPr>
          <p:sp>
            <p:nvSpPr>
              <p:cNvPr id="34" name="左中括号 33"/>
              <p:cNvSpPr/>
              <p:nvPr/>
            </p:nvSpPr>
            <p:spPr>
              <a:xfrm>
                <a:off x="12903" y="3233"/>
                <a:ext cx="113" cy="1440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右中括号 34"/>
              <p:cNvSpPr/>
              <p:nvPr/>
            </p:nvSpPr>
            <p:spPr>
              <a:xfrm>
                <a:off x="15129" y="3233"/>
                <a:ext cx="113" cy="1440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0977" y="4004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12" name="左中括号 11"/>
          <p:cNvSpPr/>
          <p:nvPr/>
        </p:nvSpPr>
        <p:spPr>
          <a:xfrm>
            <a:off x="6591300" y="3547110"/>
            <a:ext cx="53340" cy="6769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中括号 13"/>
          <p:cNvSpPr/>
          <p:nvPr/>
        </p:nvSpPr>
        <p:spPr>
          <a:xfrm>
            <a:off x="8546465" y="3547110"/>
            <a:ext cx="53340" cy="67691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86270" y="37014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766685" y="370141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6575425" y="1243965"/>
            <a:ext cx="662305" cy="6623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1" name="左中括号 20"/>
          <p:cNvSpPr/>
          <p:nvPr/>
        </p:nvSpPr>
        <p:spPr>
          <a:xfrm>
            <a:off x="6591300" y="4705985"/>
            <a:ext cx="53340" cy="6769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中括号 21"/>
          <p:cNvSpPr/>
          <p:nvPr/>
        </p:nvSpPr>
        <p:spPr>
          <a:xfrm>
            <a:off x="8546465" y="4705985"/>
            <a:ext cx="53340" cy="67691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86270" y="486029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764780" y="48602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84010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23659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1405255" y="247142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2596515" y="247142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6695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429895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9" idx="3"/>
            <a:endCxn id="13" idx="7"/>
          </p:cNvCxnSpPr>
          <p:nvPr/>
        </p:nvCxnSpPr>
        <p:spPr>
          <a:xfrm flipH="1">
            <a:off x="2832100" y="3533140"/>
            <a:ext cx="50165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3801745" y="353314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031365" y="190627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0430" y="59563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迭代</a:t>
            </a:r>
            <a:endParaRPr lang="zh-CN" altLang="en-US" sz="2000" b="1"/>
          </a:p>
        </p:txBody>
      </p:sp>
      <p:sp>
        <p:nvSpPr>
          <p:cNvPr id="16" name="文本框 15"/>
          <p:cNvSpPr txBox="1"/>
          <p:nvPr/>
        </p:nvSpPr>
        <p:spPr>
          <a:xfrm>
            <a:off x="5560060" y="13906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6575425" y="2388235"/>
            <a:ext cx="1098550" cy="676910"/>
            <a:chOff x="10355" y="3761"/>
            <a:chExt cx="1730" cy="1066"/>
          </a:xfrm>
        </p:grpSpPr>
        <p:grpSp>
          <p:nvGrpSpPr>
            <p:cNvPr id="33" name="组合 32"/>
            <p:cNvGrpSpPr/>
            <p:nvPr/>
          </p:nvGrpSpPr>
          <p:grpSpPr>
            <a:xfrm>
              <a:off x="10355" y="3761"/>
              <a:ext cx="1730" cy="1066"/>
              <a:chOff x="12903" y="3233"/>
              <a:chExt cx="2338" cy="1440"/>
            </a:xfrm>
          </p:grpSpPr>
          <p:sp>
            <p:nvSpPr>
              <p:cNvPr id="34" name="左中括号 33"/>
              <p:cNvSpPr/>
              <p:nvPr/>
            </p:nvSpPr>
            <p:spPr>
              <a:xfrm>
                <a:off x="12903" y="3233"/>
                <a:ext cx="113" cy="1440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右中括号 34"/>
              <p:cNvSpPr/>
              <p:nvPr/>
            </p:nvSpPr>
            <p:spPr>
              <a:xfrm>
                <a:off x="15129" y="3233"/>
                <a:ext cx="113" cy="1440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0977" y="4004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12" name="左中括号 11"/>
          <p:cNvSpPr/>
          <p:nvPr/>
        </p:nvSpPr>
        <p:spPr>
          <a:xfrm>
            <a:off x="6591300" y="3547110"/>
            <a:ext cx="53340" cy="6769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中括号 13"/>
          <p:cNvSpPr/>
          <p:nvPr/>
        </p:nvSpPr>
        <p:spPr>
          <a:xfrm>
            <a:off x="8546465" y="3547110"/>
            <a:ext cx="53340" cy="67691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86270" y="37014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766685" y="370141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21" name="左中括号 20"/>
          <p:cNvSpPr/>
          <p:nvPr/>
        </p:nvSpPr>
        <p:spPr>
          <a:xfrm>
            <a:off x="6591300" y="4705985"/>
            <a:ext cx="53340" cy="6769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中括号 21"/>
          <p:cNvSpPr/>
          <p:nvPr/>
        </p:nvSpPr>
        <p:spPr>
          <a:xfrm>
            <a:off x="8546465" y="4705985"/>
            <a:ext cx="53340" cy="67691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86270" y="486029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764780" y="48602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199961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439610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2564765" y="247142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3756025" y="247142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42646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545846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9" idx="3"/>
            <a:endCxn id="13" idx="7"/>
          </p:cNvCxnSpPr>
          <p:nvPr/>
        </p:nvCxnSpPr>
        <p:spPr>
          <a:xfrm flipH="1">
            <a:off x="3991610" y="3533140"/>
            <a:ext cx="50165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4961255" y="353314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190875" y="190627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0430" y="59563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递归</a:t>
            </a:r>
            <a:endParaRPr lang="zh-CN" altLang="en-US" sz="2000" b="1"/>
          </a:p>
        </p:txBody>
      </p:sp>
      <p:grpSp>
        <p:nvGrpSpPr>
          <p:cNvPr id="17" name="组合 16"/>
          <p:cNvGrpSpPr/>
          <p:nvPr/>
        </p:nvGrpSpPr>
        <p:grpSpPr>
          <a:xfrm>
            <a:off x="7508240" y="479425"/>
            <a:ext cx="1484630" cy="914400"/>
            <a:chOff x="11824" y="755"/>
            <a:chExt cx="2338" cy="1440"/>
          </a:xfrm>
        </p:grpSpPr>
        <p:sp>
          <p:nvSpPr>
            <p:cNvPr id="6" name="左中括号 5"/>
            <p:cNvSpPr/>
            <p:nvPr/>
          </p:nvSpPr>
          <p:spPr>
            <a:xfrm>
              <a:off x="11824" y="755"/>
              <a:ext cx="113" cy="14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右中括号 13"/>
            <p:cNvSpPr/>
            <p:nvPr/>
          </p:nvSpPr>
          <p:spPr>
            <a:xfrm>
              <a:off x="14050" y="755"/>
              <a:ext cx="113" cy="144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7200" y="1461135"/>
            <a:ext cx="815340" cy="3343910"/>
            <a:chOff x="720" y="2301"/>
            <a:chExt cx="1284" cy="5266"/>
          </a:xfrm>
        </p:grpSpPr>
        <p:sp>
          <p:nvSpPr>
            <p:cNvPr id="18" name="文本框 17"/>
            <p:cNvSpPr txBox="1"/>
            <p:nvPr/>
          </p:nvSpPr>
          <p:spPr>
            <a:xfrm>
              <a:off x="1036" y="3233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3" y="4905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36" y="6987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0" y="2301"/>
              <a:ext cx="12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层数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199961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439610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2564765" y="247142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3756025" y="247142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42646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545846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9" idx="3"/>
            <a:endCxn id="13" idx="7"/>
          </p:cNvCxnSpPr>
          <p:nvPr/>
        </p:nvCxnSpPr>
        <p:spPr>
          <a:xfrm flipH="1">
            <a:off x="3991610" y="3533140"/>
            <a:ext cx="50165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4961255" y="353314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190875" y="190627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0430" y="59563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递归</a:t>
            </a:r>
            <a:endParaRPr lang="zh-CN" altLang="en-US" sz="2000" b="1"/>
          </a:p>
        </p:txBody>
      </p:sp>
      <p:sp>
        <p:nvSpPr>
          <p:cNvPr id="6" name="左中括号 5"/>
          <p:cNvSpPr/>
          <p:nvPr/>
        </p:nvSpPr>
        <p:spPr>
          <a:xfrm>
            <a:off x="7508240" y="479425"/>
            <a:ext cx="71755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中括号 13"/>
          <p:cNvSpPr/>
          <p:nvPr/>
        </p:nvSpPr>
        <p:spPr>
          <a:xfrm>
            <a:off x="7576820" y="2842260"/>
            <a:ext cx="71755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57200" y="1461135"/>
            <a:ext cx="815340" cy="3343910"/>
            <a:chOff x="720" y="2301"/>
            <a:chExt cx="1284" cy="5266"/>
          </a:xfrm>
        </p:grpSpPr>
        <p:sp>
          <p:nvSpPr>
            <p:cNvPr id="18" name="文本框 17"/>
            <p:cNvSpPr txBox="1"/>
            <p:nvPr/>
          </p:nvSpPr>
          <p:spPr>
            <a:xfrm>
              <a:off x="1036" y="3233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3" y="4905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36" y="6987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0" y="2301"/>
              <a:ext cx="12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层数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136255" y="1744345"/>
            <a:ext cx="1098550" cy="676910"/>
            <a:chOff x="12903" y="3233"/>
            <a:chExt cx="2338" cy="1440"/>
          </a:xfrm>
        </p:grpSpPr>
        <p:sp>
          <p:nvSpPr>
            <p:cNvPr id="3" name="左中括号 2"/>
            <p:cNvSpPr/>
            <p:nvPr/>
          </p:nvSpPr>
          <p:spPr>
            <a:xfrm>
              <a:off x="12903" y="3233"/>
              <a:ext cx="113" cy="14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右中括号 3"/>
            <p:cNvSpPr/>
            <p:nvPr/>
          </p:nvSpPr>
          <p:spPr>
            <a:xfrm>
              <a:off x="15129" y="3233"/>
              <a:ext cx="113" cy="144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531225" y="18986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1999615" y="296799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439610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2564765" y="247142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3756025" y="247142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42646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545846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9" idx="3"/>
            <a:endCxn id="13" idx="7"/>
          </p:cNvCxnSpPr>
          <p:nvPr/>
        </p:nvCxnSpPr>
        <p:spPr>
          <a:xfrm flipH="1">
            <a:off x="3991610" y="3533140"/>
            <a:ext cx="50165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4961255" y="353314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190875" y="190627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0430" y="59563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递归</a:t>
            </a:r>
            <a:endParaRPr lang="zh-CN" altLang="en-US" sz="2000" b="1"/>
          </a:p>
        </p:txBody>
      </p:sp>
      <p:sp>
        <p:nvSpPr>
          <p:cNvPr id="6" name="左中括号 5"/>
          <p:cNvSpPr/>
          <p:nvPr/>
        </p:nvSpPr>
        <p:spPr>
          <a:xfrm>
            <a:off x="7508240" y="479425"/>
            <a:ext cx="71755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中括号 13"/>
          <p:cNvSpPr/>
          <p:nvPr/>
        </p:nvSpPr>
        <p:spPr>
          <a:xfrm>
            <a:off x="7576820" y="2842260"/>
            <a:ext cx="71755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57200" y="1461135"/>
            <a:ext cx="815340" cy="3343910"/>
            <a:chOff x="720" y="2301"/>
            <a:chExt cx="1284" cy="5266"/>
          </a:xfrm>
        </p:grpSpPr>
        <p:sp>
          <p:nvSpPr>
            <p:cNvPr id="18" name="文本框 17"/>
            <p:cNvSpPr txBox="1"/>
            <p:nvPr/>
          </p:nvSpPr>
          <p:spPr>
            <a:xfrm>
              <a:off x="1036" y="3233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3" y="4905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36" y="6987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0" y="2301"/>
              <a:ext cx="12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层数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136255" y="1744345"/>
            <a:ext cx="1098550" cy="676910"/>
            <a:chOff x="12903" y="3233"/>
            <a:chExt cx="2338" cy="1440"/>
          </a:xfrm>
        </p:grpSpPr>
        <p:sp>
          <p:nvSpPr>
            <p:cNvPr id="3" name="左中括号 2"/>
            <p:cNvSpPr/>
            <p:nvPr/>
          </p:nvSpPr>
          <p:spPr>
            <a:xfrm>
              <a:off x="12903" y="3233"/>
              <a:ext cx="113" cy="14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右中括号 3"/>
            <p:cNvSpPr/>
            <p:nvPr/>
          </p:nvSpPr>
          <p:spPr>
            <a:xfrm>
              <a:off x="15129" y="3233"/>
              <a:ext cx="113" cy="144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531225" y="18986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1999615" y="296799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439610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2564765" y="247142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3756025" y="247142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42646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545846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9" idx="3"/>
            <a:endCxn id="13" idx="7"/>
          </p:cNvCxnSpPr>
          <p:nvPr/>
        </p:nvCxnSpPr>
        <p:spPr>
          <a:xfrm flipH="1">
            <a:off x="3991610" y="3533140"/>
            <a:ext cx="50165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4961255" y="353314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190875" y="190627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0430" y="59563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递归</a:t>
            </a:r>
            <a:endParaRPr lang="zh-CN" altLang="en-US" sz="2000" b="1"/>
          </a:p>
        </p:txBody>
      </p:sp>
      <p:sp>
        <p:nvSpPr>
          <p:cNvPr id="6" name="左中括号 5"/>
          <p:cNvSpPr/>
          <p:nvPr/>
        </p:nvSpPr>
        <p:spPr>
          <a:xfrm>
            <a:off x="7508240" y="479425"/>
            <a:ext cx="71755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中括号 13"/>
          <p:cNvSpPr/>
          <p:nvPr/>
        </p:nvSpPr>
        <p:spPr>
          <a:xfrm>
            <a:off x="7576820" y="4215765"/>
            <a:ext cx="71755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57200" y="1461135"/>
            <a:ext cx="815340" cy="3343910"/>
            <a:chOff x="720" y="2301"/>
            <a:chExt cx="1284" cy="5266"/>
          </a:xfrm>
        </p:grpSpPr>
        <p:sp>
          <p:nvSpPr>
            <p:cNvPr id="18" name="文本框 17"/>
            <p:cNvSpPr txBox="1"/>
            <p:nvPr/>
          </p:nvSpPr>
          <p:spPr>
            <a:xfrm>
              <a:off x="1036" y="3233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3" y="4905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36" y="6987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0" y="2301"/>
              <a:ext cx="12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层数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136255" y="1744345"/>
            <a:ext cx="1098550" cy="676910"/>
            <a:chOff x="12903" y="3233"/>
            <a:chExt cx="2338" cy="1440"/>
          </a:xfrm>
        </p:grpSpPr>
        <p:sp>
          <p:nvSpPr>
            <p:cNvPr id="3" name="左中括号 2"/>
            <p:cNvSpPr/>
            <p:nvPr/>
          </p:nvSpPr>
          <p:spPr>
            <a:xfrm>
              <a:off x="12903" y="3233"/>
              <a:ext cx="113" cy="14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右中括号 3"/>
            <p:cNvSpPr/>
            <p:nvPr/>
          </p:nvSpPr>
          <p:spPr>
            <a:xfrm>
              <a:off x="15129" y="3233"/>
              <a:ext cx="113" cy="144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531225" y="18986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8136255" y="2806065"/>
            <a:ext cx="1098550" cy="676910"/>
            <a:chOff x="12903" y="3233"/>
            <a:chExt cx="2338" cy="1440"/>
          </a:xfrm>
        </p:grpSpPr>
        <p:sp>
          <p:nvSpPr>
            <p:cNvPr id="17" name="左中括号 16"/>
            <p:cNvSpPr/>
            <p:nvPr/>
          </p:nvSpPr>
          <p:spPr>
            <a:xfrm>
              <a:off x="12903" y="3233"/>
              <a:ext cx="113" cy="14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右中括号 24"/>
            <p:cNvSpPr/>
            <p:nvPr/>
          </p:nvSpPr>
          <p:spPr>
            <a:xfrm>
              <a:off x="15129" y="3233"/>
              <a:ext cx="113" cy="144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531225" y="29603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199961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4396105" y="296799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2564765" y="247142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3756025" y="247142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42646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545846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9" idx="3"/>
            <a:endCxn id="13" idx="7"/>
          </p:cNvCxnSpPr>
          <p:nvPr/>
        </p:nvCxnSpPr>
        <p:spPr>
          <a:xfrm flipH="1">
            <a:off x="3991610" y="3533140"/>
            <a:ext cx="50165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4961255" y="353314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190875" y="190627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0430" y="59563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递归</a:t>
            </a:r>
            <a:endParaRPr lang="zh-CN" altLang="en-US" sz="2000" b="1"/>
          </a:p>
        </p:txBody>
      </p:sp>
      <p:sp>
        <p:nvSpPr>
          <p:cNvPr id="6" name="左中括号 5"/>
          <p:cNvSpPr/>
          <p:nvPr/>
        </p:nvSpPr>
        <p:spPr>
          <a:xfrm>
            <a:off x="7508240" y="479425"/>
            <a:ext cx="71755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中括号 13"/>
          <p:cNvSpPr/>
          <p:nvPr/>
        </p:nvSpPr>
        <p:spPr>
          <a:xfrm>
            <a:off x="7576820" y="4215765"/>
            <a:ext cx="71755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57200" y="1461135"/>
            <a:ext cx="815340" cy="3343910"/>
            <a:chOff x="720" y="2301"/>
            <a:chExt cx="1284" cy="5266"/>
          </a:xfrm>
        </p:grpSpPr>
        <p:sp>
          <p:nvSpPr>
            <p:cNvPr id="18" name="文本框 17"/>
            <p:cNvSpPr txBox="1"/>
            <p:nvPr/>
          </p:nvSpPr>
          <p:spPr>
            <a:xfrm>
              <a:off x="1036" y="3233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3" y="4905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36" y="6987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0" y="2301"/>
              <a:ext cx="12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层数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136255" y="1744345"/>
            <a:ext cx="1098550" cy="676910"/>
            <a:chOff x="12903" y="3233"/>
            <a:chExt cx="2338" cy="1440"/>
          </a:xfrm>
        </p:grpSpPr>
        <p:sp>
          <p:nvSpPr>
            <p:cNvPr id="3" name="左中括号 2"/>
            <p:cNvSpPr/>
            <p:nvPr/>
          </p:nvSpPr>
          <p:spPr>
            <a:xfrm>
              <a:off x="12903" y="3233"/>
              <a:ext cx="113" cy="14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右中括号 3"/>
            <p:cNvSpPr/>
            <p:nvPr/>
          </p:nvSpPr>
          <p:spPr>
            <a:xfrm>
              <a:off x="15129" y="3233"/>
              <a:ext cx="113" cy="144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531225" y="18986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8136255" y="2806065"/>
            <a:ext cx="1098550" cy="676910"/>
            <a:chOff x="12903" y="3233"/>
            <a:chExt cx="2338" cy="1440"/>
          </a:xfrm>
        </p:grpSpPr>
        <p:sp>
          <p:nvSpPr>
            <p:cNvPr id="17" name="左中括号 16"/>
            <p:cNvSpPr/>
            <p:nvPr/>
          </p:nvSpPr>
          <p:spPr>
            <a:xfrm>
              <a:off x="12903" y="3233"/>
              <a:ext cx="113" cy="14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右中括号 24"/>
            <p:cNvSpPr/>
            <p:nvPr/>
          </p:nvSpPr>
          <p:spPr>
            <a:xfrm>
              <a:off x="15129" y="3233"/>
              <a:ext cx="113" cy="144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531225" y="29603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199961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4396105" y="296799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2564765" y="247142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3756025" y="247142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42646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545846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9" idx="3"/>
            <a:endCxn id="13" idx="7"/>
          </p:cNvCxnSpPr>
          <p:nvPr/>
        </p:nvCxnSpPr>
        <p:spPr>
          <a:xfrm flipH="1">
            <a:off x="3991610" y="3533140"/>
            <a:ext cx="50165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4961255" y="353314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190875" y="190627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0430" y="59563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递归</a:t>
            </a:r>
            <a:endParaRPr lang="zh-CN" altLang="en-US" sz="2000" b="1"/>
          </a:p>
        </p:txBody>
      </p:sp>
      <p:sp>
        <p:nvSpPr>
          <p:cNvPr id="6" name="左中括号 5"/>
          <p:cNvSpPr/>
          <p:nvPr/>
        </p:nvSpPr>
        <p:spPr>
          <a:xfrm>
            <a:off x="7508240" y="479425"/>
            <a:ext cx="71755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中括号 13"/>
          <p:cNvSpPr/>
          <p:nvPr/>
        </p:nvSpPr>
        <p:spPr>
          <a:xfrm>
            <a:off x="7576820" y="4215765"/>
            <a:ext cx="71755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57200" y="1461135"/>
            <a:ext cx="815340" cy="3343910"/>
            <a:chOff x="720" y="2301"/>
            <a:chExt cx="1284" cy="5266"/>
          </a:xfrm>
        </p:grpSpPr>
        <p:sp>
          <p:nvSpPr>
            <p:cNvPr id="18" name="文本框 17"/>
            <p:cNvSpPr txBox="1"/>
            <p:nvPr/>
          </p:nvSpPr>
          <p:spPr>
            <a:xfrm>
              <a:off x="1036" y="3233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3" y="4905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36" y="6987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0" y="2301"/>
              <a:ext cx="12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层数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136255" y="1744345"/>
            <a:ext cx="1098550" cy="676910"/>
            <a:chOff x="12903" y="3233"/>
            <a:chExt cx="2338" cy="1440"/>
          </a:xfrm>
        </p:grpSpPr>
        <p:sp>
          <p:nvSpPr>
            <p:cNvPr id="3" name="左中括号 2"/>
            <p:cNvSpPr/>
            <p:nvPr/>
          </p:nvSpPr>
          <p:spPr>
            <a:xfrm>
              <a:off x="12903" y="3233"/>
              <a:ext cx="113" cy="14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右中括号 3"/>
            <p:cNvSpPr/>
            <p:nvPr/>
          </p:nvSpPr>
          <p:spPr>
            <a:xfrm>
              <a:off x="15129" y="3233"/>
              <a:ext cx="113" cy="144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531225" y="18986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" name="左中括号 16"/>
          <p:cNvSpPr/>
          <p:nvPr/>
        </p:nvSpPr>
        <p:spPr>
          <a:xfrm>
            <a:off x="8136255" y="2806065"/>
            <a:ext cx="53340" cy="6769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中括号 24"/>
          <p:cNvSpPr/>
          <p:nvPr/>
        </p:nvSpPr>
        <p:spPr>
          <a:xfrm>
            <a:off x="10302875" y="2806065"/>
            <a:ext cx="53340" cy="67691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531225" y="29603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9353550" y="296037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199961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4396105" y="296799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2564765" y="247142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3756025" y="247142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426460" y="428942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5458460" y="428942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9" idx="3"/>
            <a:endCxn id="13" idx="7"/>
          </p:cNvCxnSpPr>
          <p:nvPr/>
        </p:nvCxnSpPr>
        <p:spPr>
          <a:xfrm flipH="1">
            <a:off x="3991610" y="3533140"/>
            <a:ext cx="50165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4961255" y="353314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190875" y="190627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0430" y="59563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递归</a:t>
            </a:r>
            <a:endParaRPr lang="zh-CN" altLang="en-US" sz="2000" b="1"/>
          </a:p>
        </p:txBody>
      </p:sp>
      <p:sp>
        <p:nvSpPr>
          <p:cNvPr id="6" name="左中括号 5"/>
          <p:cNvSpPr/>
          <p:nvPr/>
        </p:nvSpPr>
        <p:spPr>
          <a:xfrm>
            <a:off x="7508240" y="479425"/>
            <a:ext cx="71755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中括号 13"/>
          <p:cNvSpPr/>
          <p:nvPr/>
        </p:nvSpPr>
        <p:spPr>
          <a:xfrm>
            <a:off x="7576820" y="4215765"/>
            <a:ext cx="71755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57200" y="1461135"/>
            <a:ext cx="815340" cy="3343910"/>
            <a:chOff x="720" y="2301"/>
            <a:chExt cx="1284" cy="5266"/>
          </a:xfrm>
        </p:grpSpPr>
        <p:sp>
          <p:nvSpPr>
            <p:cNvPr id="18" name="文本框 17"/>
            <p:cNvSpPr txBox="1"/>
            <p:nvPr/>
          </p:nvSpPr>
          <p:spPr>
            <a:xfrm>
              <a:off x="1036" y="3233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3" y="4905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36" y="6987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0" y="2301"/>
              <a:ext cx="12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层数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136255" y="1744345"/>
            <a:ext cx="1098550" cy="676910"/>
            <a:chOff x="12903" y="3233"/>
            <a:chExt cx="2338" cy="1440"/>
          </a:xfrm>
        </p:grpSpPr>
        <p:sp>
          <p:nvSpPr>
            <p:cNvPr id="3" name="左中括号 2"/>
            <p:cNvSpPr/>
            <p:nvPr/>
          </p:nvSpPr>
          <p:spPr>
            <a:xfrm>
              <a:off x="12903" y="3233"/>
              <a:ext cx="113" cy="14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右中括号 3"/>
            <p:cNvSpPr/>
            <p:nvPr/>
          </p:nvSpPr>
          <p:spPr>
            <a:xfrm>
              <a:off x="15129" y="3233"/>
              <a:ext cx="113" cy="144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531225" y="18986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" name="左中括号 16"/>
          <p:cNvSpPr/>
          <p:nvPr/>
        </p:nvSpPr>
        <p:spPr>
          <a:xfrm>
            <a:off x="8136255" y="2806065"/>
            <a:ext cx="53340" cy="6769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中括号 24"/>
          <p:cNvSpPr/>
          <p:nvPr/>
        </p:nvSpPr>
        <p:spPr>
          <a:xfrm>
            <a:off x="10302875" y="2806065"/>
            <a:ext cx="53340" cy="67691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531225" y="29603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9353550" y="296037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WPS 演示</Application>
  <PresentationFormat>宽屏</PresentationFormat>
  <Paragraphs>506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堆与优先队列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Shane</cp:lastModifiedBy>
  <cp:revision>201</cp:revision>
  <dcterms:created xsi:type="dcterms:W3CDTF">2019-06-19T02:08:00Z</dcterms:created>
  <dcterms:modified xsi:type="dcterms:W3CDTF">2021-12-26T15:39:29Z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2052-11.1.0.11035</vt:lpwstr>
  </property>
  <property fmtid="{D5CDD505-2E9C-101B-9397-08002B2CF9AE}" pid="3" name="ICV">
    <vt:lpwstr>173B72F3DF304D559A73D99A41ADB640</vt:lpwstr>
  </property>
</Properties>
</file>