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8"/>
        <p:guide pos="39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47165" y="2444750"/>
            <a:ext cx="9297035" cy="1968500"/>
            <a:chOff x="4302" y="3850"/>
            <a:chExt cx="14641" cy="3100"/>
          </a:xfrm>
        </p:grpSpPr>
        <p:grpSp>
          <p:nvGrpSpPr>
            <p:cNvPr id="21" name="组合 20"/>
            <p:cNvGrpSpPr/>
            <p:nvPr/>
          </p:nvGrpSpPr>
          <p:grpSpPr>
            <a:xfrm>
              <a:off x="4302" y="3850"/>
              <a:ext cx="10596" cy="3100"/>
              <a:chOff x="4098" y="3850"/>
              <a:chExt cx="10596" cy="3100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409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8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4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7114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04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259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0131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21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276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314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343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29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cxnSp>
            <p:nvCxnSpPr>
              <p:cNvPr id="18" name="肘形连接符 17"/>
              <p:cNvCxnSpPr>
                <a:endCxn id="8" idx="1"/>
              </p:cNvCxnSpPr>
              <p:nvPr/>
            </p:nvCxnSpPr>
            <p:spPr>
              <a:xfrm flipV="1">
                <a:off x="5688" y="5400"/>
                <a:ext cx="1426" cy="781"/>
              </a:xfrm>
              <a:prstGeom prst="bentConnector3">
                <a:avLst>
                  <a:gd name="adj1" fmla="val 5007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endCxn id="11" idx="1"/>
              </p:cNvCxnSpPr>
              <p:nvPr/>
            </p:nvCxnSpPr>
            <p:spPr>
              <a:xfrm flipV="1">
                <a:off x="8760" y="5400"/>
                <a:ext cx="1371" cy="809"/>
              </a:xfrm>
              <a:prstGeom prst="bentConnector3">
                <a:avLst>
                  <a:gd name="adj1" fmla="val 500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>
                <a:endCxn id="14" idx="1"/>
              </p:cNvCxnSpPr>
              <p:nvPr/>
            </p:nvCxnSpPr>
            <p:spPr>
              <a:xfrm flipV="1">
                <a:off x="11746" y="5400"/>
                <a:ext cx="1402" cy="838"/>
              </a:xfrm>
              <a:prstGeom prst="bentConnector3">
                <a:avLst>
                  <a:gd name="adj1" fmla="val 500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16867" y="5110"/>
              <a:ext cx="207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null</a:t>
              </a:r>
              <a:endParaRPr lang="en-US" altLang="zh-CN" sz="2800"/>
            </a:p>
          </p:txBody>
        </p:sp>
        <p:cxnSp>
          <p:nvCxnSpPr>
            <p:cNvPr id="23" name="肘形连接符 22"/>
            <p:cNvCxnSpPr>
              <a:endCxn id="22" idx="1"/>
            </p:cNvCxnSpPr>
            <p:nvPr/>
          </p:nvCxnSpPr>
          <p:spPr>
            <a:xfrm flipV="1">
              <a:off x="15018" y="5521"/>
              <a:ext cx="1849" cy="717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749165" y="1233170"/>
            <a:ext cx="204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单向链表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814705" y="2089150"/>
            <a:ext cx="981710" cy="1968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0" h="3100">
                <a:moveTo>
                  <a:pt x="0" y="0"/>
                </a:moveTo>
                <a:lnTo>
                  <a:pt x="1830" y="0"/>
                </a:lnTo>
                <a:lnTo>
                  <a:pt x="1830" y="1550"/>
                </a:lnTo>
                <a:lnTo>
                  <a:pt x="0" y="1550"/>
                </a:lnTo>
                <a:lnTo>
                  <a:pt x="0" y="0"/>
                </a:lnTo>
                <a:close/>
                <a:moveTo>
                  <a:pt x="0" y="1550"/>
                </a:moveTo>
                <a:lnTo>
                  <a:pt x="1830" y="1550"/>
                </a:lnTo>
                <a:lnTo>
                  <a:pt x="1830" y="3100"/>
                </a:lnTo>
                <a:lnTo>
                  <a:pt x="0" y="3100"/>
                </a:lnTo>
                <a:lnTo>
                  <a:pt x="0" y="1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8855" y="2377440"/>
            <a:ext cx="61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906780" y="3389630"/>
            <a:ext cx="7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next</a:t>
            </a:r>
            <a:endParaRPr lang="en-US" altLang="zh-CN" sz="2000"/>
          </a:p>
        </p:txBody>
      </p:sp>
      <p:sp>
        <p:nvSpPr>
          <p:cNvPr id="8" name="任意多边形 7"/>
          <p:cNvSpPr/>
          <p:nvPr/>
        </p:nvSpPr>
        <p:spPr>
          <a:xfrm>
            <a:off x="2729865" y="2089150"/>
            <a:ext cx="981710" cy="1968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0" h="3100">
                <a:moveTo>
                  <a:pt x="0" y="0"/>
                </a:moveTo>
                <a:lnTo>
                  <a:pt x="1830" y="0"/>
                </a:lnTo>
                <a:lnTo>
                  <a:pt x="1830" y="1550"/>
                </a:lnTo>
                <a:lnTo>
                  <a:pt x="0" y="1550"/>
                </a:lnTo>
                <a:lnTo>
                  <a:pt x="0" y="0"/>
                </a:lnTo>
                <a:close/>
                <a:moveTo>
                  <a:pt x="0" y="1550"/>
                </a:moveTo>
                <a:lnTo>
                  <a:pt x="1830" y="1550"/>
                </a:lnTo>
                <a:lnTo>
                  <a:pt x="1830" y="3100"/>
                </a:lnTo>
                <a:lnTo>
                  <a:pt x="0" y="3100"/>
                </a:lnTo>
                <a:lnTo>
                  <a:pt x="0" y="1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14015" y="2377440"/>
            <a:ext cx="61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b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2821940" y="3389630"/>
            <a:ext cx="7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next</a:t>
            </a:r>
            <a:endParaRPr lang="en-US" altLang="zh-CN" sz="2000"/>
          </a:p>
        </p:txBody>
      </p:sp>
      <p:sp>
        <p:nvSpPr>
          <p:cNvPr id="11" name="任意多边形 10"/>
          <p:cNvSpPr/>
          <p:nvPr/>
        </p:nvSpPr>
        <p:spPr>
          <a:xfrm>
            <a:off x="4645660" y="2089150"/>
            <a:ext cx="981710" cy="1968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0" h="3100">
                <a:moveTo>
                  <a:pt x="0" y="0"/>
                </a:moveTo>
                <a:lnTo>
                  <a:pt x="1830" y="0"/>
                </a:lnTo>
                <a:lnTo>
                  <a:pt x="1830" y="1550"/>
                </a:lnTo>
                <a:lnTo>
                  <a:pt x="0" y="1550"/>
                </a:lnTo>
                <a:lnTo>
                  <a:pt x="0" y="0"/>
                </a:lnTo>
                <a:close/>
                <a:moveTo>
                  <a:pt x="0" y="1550"/>
                </a:moveTo>
                <a:lnTo>
                  <a:pt x="1830" y="1550"/>
                </a:lnTo>
                <a:lnTo>
                  <a:pt x="1830" y="3100"/>
                </a:lnTo>
                <a:lnTo>
                  <a:pt x="0" y="3100"/>
                </a:lnTo>
                <a:lnTo>
                  <a:pt x="0" y="1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29810" y="2377440"/>
            <a:ext cx="61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4737735" y="3389630"/>
            <a:ext cx="7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next</a:t>
            </a:r>
            <a:endParaRPr lang="en-US" altLang="zh-CN" sz="2000"/>
          </a:p>
        </p:txBody>
      </p:sp>
      <p:sp>
        <p:nvSpPr>
          <p:cNvPr id="14" name="任意多边形 13"/>
          <p:cNvSpPr/>
          <p:nvPr/>
        </p:nvSpPr>
        <p:spPr>
          <a:xfrm>
            <a:off x="6561455" y="2089150"/>
            <a:ext cx="981710" cy="1968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0" h="3100">
                <a:moveTo>
                  <a:pt x="0" y="0"/>
                </a:moveTo>
                <a:lnTo>
                  <a:pt x="1830" y="0"/>
                </a:lnTo>
                <a:lnTo>
                  <a:pt x="1830" y="1550"/>
                </a:lnTo>
                <a:lnTo>
                  <a:pt x="0" y="1550"/>
                </a:lnTo>
                <a:lnTo>
                  <a:pt x="0" y="0"/>
                </a:lnTo>
                <a:close/>
                <a:moveTo>
                  <a:pt x="0" y="1550"/>
                </a:moveTo>
                <a:lnTo>
                  <a:pt x="1830" y="1550"/>
                </a:lnTo>
                <a:lnTo>
                  <a:pt x="1830" y="3100"/>
                </a:lnTo>
                <a:lnTo>
                  <a:pt x="0" y="3100"/>
                </a:lnTo>
                <a:lnTo>
                  <a:pt x="0" y="1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45605" y="2377440"/>
            <a:ext cx="61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d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6653530" y="3389630"/>
            <a:ext cx="7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next</a:t>
            </a:r>
            <a:endParaRPr lang="en-US" altLang="zh-CN" sz="2000"/>
          </a:p>
        </p:txBody>
      </p:sp>
      <p:cxnSp>
        <p:nvCxnSpPr>
          <p:cNvPr id="18" name="肘形连接符 17"/>
          <p:cNvCxnSpPr>
            <a:endCxn id="8" idx="1"/>
          </p:cNvCxnSpPr>
          <p:nvPr/>
        </p:nvCxnSpPr>
        <p:spPr>
          <a:xfrm flipV="1">
            <a:off x="1824355" y="3055620"/>
            <a:ext cx="905510" cy="495935"/>
          </a:xfrm>
          <a:prstGeom prst="bentConnector3">
            <a:avLst>
              <a:gd name="adj1" fmla="val 50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11" idx="1"/>
          </p:cNvCxnSpPr>
          <p:nvPr/>
        </p:nvCxnSpPr>
        <p:spPr>
          <a:xfrm flipV="1">
            <a:off x="3775075" y="3055620"/>
            <a:ext cx="870585" cy="51371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14" idx="1"/>
          </p:cNvCxnSpPr>
          <p:nvPr/>
        </p:nvCxnSpPr>
        <p:spPr>
          <a:xfrm flipV="1">
            <a:off x="5671185" y="3055620"/>
            <a:ext cx="890270" cy="532130"/>
          </a:xfrm>
          <a:prstGeom prst="bentConnector3">
            <a:avLst>
              <a:gd name="adj1" fmla="val 50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93480" y="2889250"/>
            <a:ext cx="131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null</a:t>
            </a:r>
            <a:endParaRPr lang="en-US" altLang="zh-CN" sz="2800"/>
          </a:p>
        </p:txBody>
      </p:sp>
      <p:cxnSp>
        <p:nvCxnSpPr>
          <p:cNvPr id="23" name="肘形连接符 22"/>
          <p:cNvCxnSpPr>
            <a:endCxn id="22" idx="1"/>
          </p:cNvCxnSpPr>
          <p:nvPr/>
        </p:nvCxnSpPr>
        <p:spPr>
          <a:xfrm flipV="1">
            <a:off x="7619365" y="3132455"/>
            <a:ext cx="1174115" cy="45529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20135" y="895985"/>
            <a:ext cx="204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插入节点</a:t>
            </a:r>
            <a:endParaRPr lang="zh-CN" altLang="en-US" sz="3600"/>
          </a:p>
        </p:txBody>
      </p:sp>
      <p:sp>
        <p:nvSpPr>
          <p:cNvPr id="2" name="任意多边形 1"/>
          <p:cNvSpPr/>
          <p:nvPr/>
        </p:nvSpPr>
        <p:spPr>
          <a:xfrm>
            <a:off x="5648325" y="4624070"/>
            <a:ext cx="981710" cy="1968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0" h="3100">
                <a:moveTo>
                  <a:pt x="0" y="0"/>
                </a:moveTo>
                <a:lnTo>
                  <a:pt x="1830" y="0"/>
                </a:lnTo>
                <a:lnTo>
                  <a:pt x="1830" y="1550"/>
                </a:lnTo>
                <a:lnTo>
                  <a:pt x="0" y="1550"/>
                </a:lnTo>
                <a:lnTo>
                  <a:pt x="0" y="0"/>
                </a:lnTo>
                <a:close/>
                <a:moveTo>
                  <a:pt x="0" y="1550"/>
                </a:moveTo>
                <a:lnTo>
                  <a:pt x="1830" y="1550"/>
                </a:lnTo>
                <a:lnTo>
                  <a:pt x="1830" y="3100"/>
                </a:lnTo>
                <a:lnTo>
                  <a:pt x="0" y="3100"/>
                </a:lnTo>
                <a:lnTo>
                  <a:pt x="0" y="1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3" name="图片 2" descr="31393938393834313b31393939353233313bb2e6b4edcef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09310" y="3132455"/>
            <a:ext cx="462280" cy="462280"/>
          </a:xfrm>
          <a:prstGeom prst="rect">
            <a:avLst/>
          </a:prstGeom>
        </p:spPr>
      </p:pic>
      <p:cxnSp>
        <p:nvCxnSpPr>
          <p:cNvPr id="5" name="肘形连接符 4"/>
          <p:cNvCxnSpPr>
            <a:stCxn id="11" idx="2"/>
            <a:endCxn id="2" idx="1"/>
          </p:cNvCxnSpPr>
          <p:nvPr/>
        </p:nvCxnSpPr>
        <p:spPr>
          <a:xfrm rot="5400000" flipV="1">
            <a:off x="4617085" y="4577080"/>
            <a:ext cx="1550670" cy="511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3"/>
            <a:endCxn id="14" idx="2"/>
          </p:cNvCxnSpPr>
          <p:nvPr/>
        </p:nvCxnSpPr>
        <p:spPr>
          <a:xfrm flipV="1">
            <a:off x="6630035" y="4057650"/>
            <a:ext cx="422275" cy="1550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32475" y="4925060"/>
            <a:ext cx="61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x</a:t>
            </a:r>
            <a:endParaRPr lang="en-US" altLang="zh-CN" sz="2000"/>
          </a:p>
        </p:txBody>
      </p:sp>
      <p:sp>
        <p:nvSpPr>
          <p:cNvPr id="27" name="文本框 26"/>
          <p:cNvSpPr txBox="1"/>
          <p:nvPr/>
        </p:nvSpPr>
        <p:spPr>
          <a:xfrm>
            <a:off x="5741670" y="5955030"/>
            <a:ext cx="798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next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47165" y="2444750"/>
            <a:ext cx="9297035" cy="1968500"/>
            <a:chOff x="4302" y="3850"/>
            <a:chExt cx="14641" cy="3100"/>
          </a:xfrm>
        </p:grpSpPr>
        <p:grpSp>
          <p:nvGrpSpPr>
            <p:cNvPr id="21" name="组合 20"/>
            <p:cNvGrpSpPr/>
            <p:nvPr/>
          </p:nvGrpSpPr>
          <p:grpSpPr>
            <a:xfrm>
              <a:off x="4302" y="3850"/>
              <a:ext cx="10596" cy="3100"/>
              <a:chOff x="4098" y="3850"/>
              <a:chExt cx="10596" cy="3100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409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8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4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7114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04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259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0131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21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276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314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343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29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cxnSp>
            <p:nvCxnSpPr>
              <p:cNvPr id="18" name="肘形连接符 17"/>
              <p:cNvCxnSpPr>
                <a:endCxn id="8" idx="1"/>
              </p:cNvCxnSpPr>
              <p:nvPr/>
            </p:nvCxnSpPr>
            <p:spPr>
              <a:xfrm flipV="1">
                <a:off x="5688" y="5400"/>
                <a:ext cx="1426" cy="781"/>
              </a:xfrm>
              <a:prstGeom prst="bentConnector3">
                <a:avLst>
                  <a:gd name="adj1" fmla="val 5007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endCxn id="11" idx="1"/>
              </p:cNvCxnSpPr>
              <p:nvPr/>
            </p:nvCxnSpPr>
            <p:spPr>
              <a:xfrm flipV="1">
                <a:off x="8760" y="5400"/>
                <a:ext cx="1371" cy="809"/>
              </a:xfrm>
              <a:prstGeom prst="bentConnector3">
                <a:avLst>
                  <a:gd name="adj1" fmla="val 500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>
                <a:endCxn id="14" idx="1"/>
              </p:cNvCxnSpPr>
              <p:nvPr/>
            </p:nvCxnSpPr>
            <p:spPr>
              <a:xfrm flipV="1">
                <a:off x="11746" y="5400"/>
                <a:ext cx="1402" cy="838"/>
              </a:xfrm>
              <a:prstGeom prst="bentConnector3">
                <a:avLst>
                  <a:gd name="adj1" fmla="val 500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16867" y="5110"/>
              <a:ext cx="207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null</a:t>
              </a:r>
              <a:endParaRPr lang="en-US" altLang="zh-CN" sz="2800"/>
            </a:p>
          </p:txBody>
        </p:sp>
        <p:cxnSp>
          <p:nvCxnSpPr>
            <p:cNvPr id="23" name="肘形连接符 22"/>
            <p:cNvCxnSpPr>
              <a:endCxn id="22" idx="1"/>
            </p:cNvCxnSpPr>
            <p:nvPr/>
          </p:nvCxnSpPr>
          <p:spPr>
            <a:xfrm flipV="1">
              <a:off x="15018" y="5521"/>
              <a:ext cx="1849" cy="717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749165" y="1233170"/>
            <a:ext cx="204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删除节点</a:t>
            </a:r>
            <a:endParaRPr lang="zh-CN" altLang="en-US" sz="3600"/>
          </a:p>
        </p:txBody>
      </p:sp>
      <p:pic>
        <p:nvPicPr>
          <p:cNvPr id="3" name="图片 2" descr="31393938393834313b31393939353233313bb2e6b4edcef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1845" y="3429000"/>
            <a:ext cx="462280" cy="462280"/>
          </a:xfrm>
          <a:prstGeom prst="rect">
            <a:avLst/>
          </a:prstGeom>
        </p:spPr>
      </p:pic>
      <p:pic>
        <p:nvPicPr>
          <p:cNvPr id="2" name="图片 1" descr="31393938393834313b31393939353233313bb2e6b4edcef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34150" y="3429000"/>
            <a:ext cx="462280" cy="462280"/>
          </a:xfrm>
          <a:prstGeom prst="rect">
            <a:avLst/>
          </a:prstGeom>
        </p:spPr>
      </p:pic>
      <p:cxnSp>
        <p:nvCxnSpPr>
          <p:cNvPr id="5" name="肘形连接符 4"/>
          <p:cNvCxnSpPr>
            <a:stCxn id="8" idx="2"/>
            <a:endCxn id="14" idx="2"/>
          </p:cNvCxnSpPr>
          <p:nvPr/>
        </p:nvCxnSpPr>
        <p:spPr>
          <a:xfrm rot="5400000" flipV="1">
            <a:off x="5768975" y="2497455"/>
            <a:ext cx="3175" cy="3831590"/>
          </a:xfrm>
          <a:prstGeom prst="bentConnector3">
            <a:avLst>
              <a:gd name="adj1" fmla="val 13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749165" y="1233170"/>
            <a:ext cx="204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循环链表</a:t>
            </a:r>
            <a:endParaRPr lang="zh-CN" altLang="en-US" sz="3600"/>
          </a:p>
        </p:txBody>
      </p:sp>
      <p:grpSp>
        <p:nvGrpSpPr>
          <p:cNvPr id="3" name="组合 2"/>
          <p:cNvGrpSpPr/>
          <p:nvPr/>
        </p:nvGrpSpPr>
        <p:grpSpPr>
          <a:xfrm>
            <a:off x="2405380" y="2706370"/>
            <a:ext cx="6728460" cy="1969770"/>
            <a:chOff x="3497" y="4096"/>
            <a:chExt cx="10596" cy="3102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3497" y="4096"/>
              <a:ext cx="10596" cy="3100"/>
              <a:chOff x="4098" y="3850"/>
              <a:chExt cx="10596" cy="3100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409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8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4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7114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04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259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0131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21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276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3148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3438" y="4304"/>
                <a:ext cx="9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293" y="5898"/>
                <a:ext cx="12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cxnSp>
            <p:nvCxnSpPr>
              <p:cNvPr id="18" name="肘形连接符 17"/>
              <p:cNvCxnSpPr>
                <a:endCxn id="8" idx="1"/>
              </p:cNvCxnSpPr>
              <p:nvPr/>
            </p:nvCxnSpPr>
            <p:spPr>
              <a:xfrm flipV="1">
                <a:off x="5688" y="5400"/>
                <a:ext cx="1426" cy="781"/>
              </a:xfrm>
              <a:prstGeom prst="bentConnector3">
                <a:avLst>
                  <a:gd name="adj1" fmla="val 5007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endCxn id="11" idx="1"/>
              </p:cNvCxnSpPr>
              <p:nvPr/>
            </p:nvCxnSpPr>
            <p:spPr>
              <a:xfrm flipV="1">
                <a:off x="8760" y="5400"/>
                <a:ext cx="1371" cy="809"/>
              </a:xfrm>
              <a:prstGeom prst="bentConnector3">
                <a:avLst>
                  <a:gd name="adj1" fmla="val 500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>
                <a:endCxn id="14" idx="1"/>
              </p:cNvCxnSpPr>
              <p:nvPr/>
            </p:nvCxnSpPr>
            <p:spPr>
              <a:xfrm flipV="1">
                <a:off x="11746" y="5400"/>
                <a:ext cx="1402" cy="838"/>
              </a:xfrm>
              <a:prstGeom prst="bentConnector3">
                <a:avLst>
                  <a:gd name="adj1" fmla="val 500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肘形连接符 1"/>
            <p:cNvCxnSpPr>
              <a:stCxn id="14" idx="2"/>
              <a:endCxn id="4" idx="2"/>
            </p:cNvCxnSpPr>
            <p:nvPr/>
          </p:nvCxnSpPr>
          <p:spPr>
            <a:xfrm rot="5400000">
              <a:off x="8795" y="2671"/>
              <a:ext cx="5" cy="9050"/>
            </a:xfrm>
            <a:prstGeom prst="bentConnector3">
              <a:avLst>
                <a:gd name="adj1" fmla="val 75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749165" y="1233170"/>
            <a:ext cx="204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双向链表</a:t>
            </a:r>
            <a:endParaRPr lang="zh-CN" altLang="en-US" sz="3600"/>
          </a:p>
        </p:txBody>
      </p:sp>
      <p:grpSp>
        <p:nvGrpSpPr>
          <p:cNvPr id="55" name="组合 54"/>
          <p:cNvGrpSpPr/>
          <p:nvPr/>
        </p:nvGrpSpPr>
        <p:grpSpPr>
          <a:xfrm>
            <a:off x="2398395" y="2390140"/>
            <a:ext cx="6743065" cy="2960370"/>
            <a:chOff x="2246" y="3850"/>
            <a:chExt cx="10619" cy="4662"/>
          </a:xfrm>
        </p:grpSpPr>
        <p:sp>
          <p:nvSpPr>
            <p:cNvPr id="9" name="文本框 8"/>
            <p:cNvSpPr txBox="1"/>
            <p:nvPr/>
          </p:nvSpPr>
          <p:spPr>
            <a:xfrm>
              <a:off x="5564" y="4304"/>
              <a:ext cx="9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val</a:t>
              </a:r>
              <a:endParaRPr lang="en-US" altLang="zh-CN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19" y="5898"/>
              <a:ext cx="125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next</a:t>
              </a:r>
              <a:endParaRPr lang="en-US" altLang="zh-CN" sz="2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81" y="4304"/>
              <a:ext cx="9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val</a:t>
              </a:r>
              <a:endParaRPr lang="en-US" altLang="zh-CN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36" y="5898"/>
              <a:ext cx="125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next</a:t>
              </a:r>
              <a:endParaRPr lang="en-US" altLang="zh-CN" sz="200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246" y="3850"/>
              <a:ext cx="1557" cy="4650"/>
              <a:chOff x="2246" y="3850"/>
              <a:chExt cx="1557" cy="4650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2257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246" y="4316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246" y="5898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53" y="6950"/>
                <a:ext cx="1550" cy="15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256" y="7411"/>
                <a:ext cx="154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pre</a:t>
                </a:r>
                <a:endParaRPr lang="en-US" altLang="zh-CN" sz="20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262" y="3862"/>
              <a:ext cx="1557" cy="4650"/>
              <a:chOff x="2246" y="3850"/>
              <a:chExt cx="1557" cy="4650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2257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246" y="4316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46" y="5898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53" y="6950"/>
                <a:ext cx="1550" cy="15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256" y="7411"/>
                <a:ext cx="154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pre</a:t>
                </a:r>
                <a:endParaRPr lang="en-US" altLang="zh-CN" sz="20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278" y="3862"/>
              <a:ext cx="1557" cy="4650"/>
              <a:chOff x="2246" y="3850"/>
              <a:chExt cx="1557" cy="4650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257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246" y="4316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246" y="5898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53" y="6950"/>
                <a:ext cx="1550" cy="15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6" y="7411"/>
                <a:ext cx="154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pre</a:t>
                </a:r>
                <a:endParaRPr lang="en-US" altLang="zh-CN" sz="20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1309" y="3850"/>
              <a:ext cx="1557" cy="4650"/>
              <a:chOff x="2246" y="3850"/>
              <a:chExt cx="1557" cy="4650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2257" y="3850"/>
                <a:ext cx="1546" cy="310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0" h="3100">
                    <a:moveTo>
                      <a:pt x="0" y="0"/>
                    </a:moveTo>
                    <a:lnTo>
                      <a:pt x="1830" y="0"/>
                    </a:lnTo>
                    <a:lnTo>
                      <a:pt x="1830" y="1550"/>
                    </a:lnTo>
                    <a:lnTo>
                      <a:pt x="0" y="1550"/>
                    </a:lnTo>
                    <a:lnTo>
                      <a:pt x="0" y="0"/>
                    </a:lnTo>
                    <a:close/>
                    <a:moveTo>
                      <a:pt x="0" y="1550"/>
                    </a:moveTo>
                    <a:lnTo>
                      <a:pt x="1830" y="1550"/>
                    </a:lnTo>
                    <a:lnTo>
                      <a:pt x="1830" y="3100"/>
                    </a:lnTo>
                    <a:lnTo>
                      <a:pt x="0" y="3100"/>
                    </a:lnTo>
                    <a:lnTo>
                      <a:pt x="0" y="155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46" y="4316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val</a:t>
                </a:r>
                <a:endParaRPr lang="en-US" altLang="zh-CN" sz="200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46" y="5898"/>
                <a:ext cx="155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next</a:t>
                </a:r>
                <a:endParaRPr lang="en-US" altLang="zh-CN" sz="20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53" y="6950"/>
                <a:ext cx="1550" cy="15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256" y="7411"/>
                <a:ext cx="154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/>
                  <a:t>pre</a:t>
                </a:r>
                <a:endParaRPr lang="en-US" altLang="zh-CN" sz="2000"/>
              </a:p>
            </p:txBody>
          </p:sp>
        </p:grpSp>
        <p:cxnSp>
          <p:nvCxnSpPr>
            <p:cNvPr id="49" name="直接箭头连接符 48"/>
            <p:cNvCxnSpPr>
              <a:stCxn id="7" idx="3"/>
              <a:endCxn id="32" idx="1"/>
            </p:cNvCxnSpPr>
            <p:nvPr/>
          </p:nvCxnSpPr>
          <p:spPr>
            <a:xfrm>
              <a:off x="3803" y="6212"/>
              <a:ext cx="1459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4" idx="1"/>
              <a:endCxn id="27" idx="3"/>
            </p:cNvCxnSpPr>
            <p:nvPr/>
          </p:nvCxnSpPr>
          <p:spPr>
            <a:xfrm flipH="1" flipV="1">
              <a:off x="3802" y="7725"/>
              <a:ext cx="1470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2" idx="3"/>
              <a:endCxn id="38" idx="1"/>
            </p:cNvCxnSpPr>
            <p:nvPr/>
          </p:nvCxnSpPr>
          <p:spPr>
            <a:xfrm>
              <a:off x="6819" y="6224"/>
              <a:ext cx="1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0" idx="1"/>
              <a:endCxn id="34" idx="3"/>
            </p:cNvCxnSpPr>
            <p:nvPr/>
          </p:nvCxnSpPr>
          <p:spPr>
            <a:xfrm flipH="1">
              <a:off x="6818" y="7737"/>
              <a:ext cx="1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8" idx="3"/>
              <a:endCxn id="44" idx="1"/>
            </p:cNvCxnSpPr>
            <p:nvPr/>
          </p:nvCxnSpPr>
          <p:spPr>
            <a:xfrm flipV="1">
              <a:off x="9835" y="6212"/>
              <a:ext cx="147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6" idx="1"/>
              <a:endCxn id="40" idx="3"/>
            </p:cNvCxnSpPr>
            <p:nvPr/>
          </p:nvCxnSpPr>
          <p:spPr>
            <a:xfrm flipH="1">
              <a:off x="9834" y="7725"/>
              <a:ext cx="1485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宽屏</PresentationFormat>
  <Paragraphs>116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味精</cp:lastModifiedBy>
  <cp:revision>176</cp:revision>
  <dcterms:created xsi:type="dcterms:W3CDTF">2019-06-19T02:08:00Z</dcterms:created>
  <dcterms:modified xsi:type="dcterms:W3CDTF">2021-11-08T09:05:53Z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FF938B0FFB474AAE8C7A1107E2155143</vt:lpwstr>
  </property>
</Properties>
</file>