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27" r:id="rId25"/>
    <p:sldId id="329" r:id="rId26"/>
    <p:sldId id="330" r:id="rId27"/>
    <p:sldId id="328" r:id="rId28"/>
    <p:sldId id="331" r:id="rId29"/>
    <p:sldId id="332" r:id="rId30"/>
    <p:sldId id="333" r:id="rId31"/>
    <p:sldId id="334" r:id="rId32"/>
    <p:sldId id="335" r:id="rId33"/>
    <p:sldId id="336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分割链表系列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116070" y="493966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601335" y="1017270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23" name="上箭头 2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81275" y="495363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5601335" y="101727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111365" y="1032510"/>
            <a:ext cx="720090" cy="1002030"/>
            <a:chOff x="3694" y="2864"/>
            <a:chExt cx="1134" cy="1578"/>
          </a:xfrm>
        </p:grpSpPr>
        <p:sp>
          <p:nvSpPr>
            <p:cNvPr id="23" name="上箭头 2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95750" y="4953635"/>
            <a:ext cx="720090" cy="1002030"/>
            <a:chOff x="3694" y="2864"/>
            <a:chExt cx="1134" cy="1578"/>
          </a:xfrm>
        </p:grpSpPr>
        <p:sp>
          <p:nvSpPr>
            <p:cNvPr id="52" name="上箭头 51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5601335" y="101727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111365" y="1032510"/>
            <a:ext cx="720090" cy="1002030"/>
            <a:chOff x="3694" y="2864"/>
            <a:chExt cx="1134" cy="1578"/>
          </a:xfrm>
        </p:grpSpPr>
        <p:sp>
          <p:nvSpPr>
            <p:cNvPr id="23" name="上箭头 2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5750" y="495363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11" name="上箭头 10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116070" y="307530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111365" y="1032510"/>
            <a:ext cx="720090" cy="1002030"/>
            <a:chOff x="3694" y="2864"/>
            <a:chExt cx="1134" cy="1578"/>
          </a:xfrm>
        </p:grpSpPr>
        <p:sp>
          <p:nvSpPr>
            <p:cNvPr id="23" name="上箭头 2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13" name="上箭头 1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5750" y="495363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111365" y="104076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94480" y="3075305"/>
            <a:ext cx="720090" cy="1002030"/>
            <a:chOff x="3694" y="2864"/>
            <a:chExt cx="1134" cy="1578"/>
          </a:xfrm>
        </p:grpSpPr>
        <p:sp>
          <p:nvSpPr>
            <p:cNvPr id="36" name="上箭头 3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615045" y="1048385"/>
            <a:ext cx="720090" cy="1002030"/>
            <a:chOff x="3694" y="2864"/>
            <a:chExt cx="1134" cy="1578"/>
          </a:xfrm>
        </p:grpSpPr>
        <p:sp>
          <p:nvSpPr>
            <p:cNvPr id="13" name="上箭头 1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5750" y="495363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111365" y="104076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615045" y="1048385"/>
            <a:ext cx="720090" cy="1002030"/>
            <a:chOff x="3694" y="2864"/>
            <a:chExt cx="1134" cy="1578"/>
          </a:xfrm>
        </p:grpSpPr>
        <p:sp>
          <p:nvSpPr>
            <p:cNvPr id="13" name="上箭头 1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94480" y="307530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5750" y="495363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5626100" y="493966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615045" y="1048385"/>
            <a:ext cx="720090" cy="1002030"/>
            <a:chOff x="3694" y="2864"/>
            <a:chExt cx="1134" cy="1578"/>
          </a:xfrm>
        </p:grpSpPr>
        <p:sp>
          <p:nvSpPr>
            <p:cNvPr id="13" name="上箭头 1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094480" y="307530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5750" y="495363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8615680" y="104838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0138410" y="105981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4480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2450" y="4953635"/>
            <a:ext cx="720090" cy="1002030"/>
            <a:chOff x="3694" y="2864"/>
            <a:chExt cx="1134" cy="1578"/>
          </a:xfrm>
        </p:grpSpPr>
        <p:sp>
          <p:nvSpPr>
            <p:cNvPr id="49" name="上箭头 4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8615680" y="104838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0138410" y="105981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94480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2450" y="4953635"/>
            <a:ext cx="720090" cy="1002030"/>
            <a:chOff x="3694" y="2864"/>
            <a:chExt cx="1134" cy="1578"/>
          </a:xfrm>
        </p:grpSpPr>
        <p:sp>
          <p:nvSpPr>
            <p:cNvPr id="49" name="上箭头 4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5650865" y="307530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5674995" y="419925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0138410" y="105981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cxnSp>
        <p:nvCxnSpPr>
          <p:cNvPr id="11" name="直接箭头连接符 10"/>
          <p:cNvCxnSpPr>
            <a:stCxn id="7" idx="6"/>
            <a:endCxn id="3" idx="2"/>
          </p:cNvCxnSpPr>
          <p:nvPr/>
        </p:nvCxnSpPr>
        <p:spPr>
          <a:xfrm>
            <a:off x="4811395" y="4534535"/>
            <a:ext cx="8636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4094480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2450" y="4953635"/>
            <a:ext cx="720090" cy="1002030"/>
            <a:chOff x="3694" y="2864"/>
            <a:chExt cx="1134" cy="1578"/>
          </a:xfrm>
        </p:grpSpPr>
        <p:sp>
          <p:nvSpPr>
            <p:cNvPr id="49" name="上箭头 4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095375" y="228282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60604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176657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327660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70610" y="10083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46480" y="3075305"/>
            <a:ext cx="720090" cy="1002030"/>
            <a:chOff x="3694" y="2864"/>
            <a:chExt cx="1134" cy="1578"/>
          </a:xfrm>
        </p:grpSpPr>
        <p:sp>
          <p:nvSpPr>
            <p:cNvPr id="36" name="上箭头 3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47115" y="493966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1092835" y="22802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2581275" y="1008380"/>
            <a:ext cx="720090" cy="1002030"/>
            <a:chOff x="3694" y="2864"/>
            <a:chExt cx="1134" cy="1578"/>
          </a:xfrm>
        </p:grpSpPr>
        <p:sp>
          <p:nvSpPr>
            <p:cNvPr id="18" name="上箭头 17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137775" y="105283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5674995" y="419925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3" idx="2"/>
          </p:cNvCxnSpPr>
          <p:nvPr/>
        </p:nvCxnSpPr>
        <p:spPr>
          <a:xfrm>
            <a:off x="4811395" y="4534535"/>
            <a:ext cx="8636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616575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2450" y="4953635"/>
            <a:ext cx="720090" cy="1002030"/>
            <a:chOff x="3694" y="2864"/>
            <a:chExt cx="1134" cy="1578"/>
          </a:xfrm>
        </p:grpSpPr>
        <p:sp>
          <p:nvSpPr>
            <p:cNvPr id="49" name="上箭头 4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137775" y="105283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5674995" y="419925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3" idx="2"/>
          </p:cNvCxnSpPr>
          <p:nvPr/>
        </p:nvCxnSpPr>
        <p:spPr>
          <a:xfrm>
            <a:off x="4811395" y="4534535"/>
            <a:ext cx="8636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616575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2450" y="4953635"/>
            <a:ext cx="720090" cy="1002030"/>
            <a:chOff x="3694" y="2864"/>
            <a:chExt cx="1134" cy="1578"/>
          </a:xfrm>
        </p:grpSpPr>
        <p:sp>
          <p:nvSpPr>
            <p:cNvPr id="49" name="上箭头 4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cxnSp>
        <p:nvCxnSpPr>
          <p:cNvPr id="13" name="肘形连接符 12"/>
          <p:cNvCxnSpPr>
            <a:stCxn id="3" idx="6"/>
            <a:endCxn id="5" idx="0"/>
          </p:cNvCxnSpPr>
          <p:nvPr/>
        </p:nvCxnSpPr>
        <p:spPr>
          <a:xfrm flipH="1">
            <a:off x="2941320" y="4535170"/>
            <a:ext cx="3404235" cy="1504950"/>
          </a:xfrm>
          <a:prstGeom prst="bentConnector4">
            <a:avLst>
              <a:gd name="adj1" fmla="val -6995"/>
              <a:gd name="adj2" fmla="val 6113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40835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40835" y="41986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675630" y="60394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137775" y="105283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5674995" y="419925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3276600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5" idx="6"/>
            <a:endCxn id="7" idx="2"/>
          </p:cNvCxnSpPr>
          <p:nvPr/>
        </p:nvCxnSpPr>
        <p:spPr>
          <a:xfrm>
            <a:off x="3277235" y="4534535"/>
            <a:ext cx="8636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4811395" y="6375400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3" idx="2"/>
          </p:cNvCxnSpPr>
          <p:nvPr/>
        </p:nvCxnSpPr>
        <p:spPr>
          <a:xfrm>
            <a:off x="4811395" y="4534535"/>
            <a:ext cx="8636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616575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2450" y="4953635"/>
            <a:ext cx="720090" cy="1002030"/>
            <a:chOff x="3694" y="2864"/>
            <a:chExt cx="1134" cy="1578"/>
          </a:xfrm>
        </p:grpSpPr>
        <p:sp>
          <p:nvSpPr>
            <p:cNvPr id="49" name="上箭头 4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cxnSp>
        <p:nvCxnSpPr>
          <p:cNvPr id="13" name="肘形连接符 12"/>
          <p:cNvCxnSpPr>
            <a:stCxn id="3" idx="6"/>
            <a:endCxn id="5" idx="0"/>
          </p:cNvCxnSpPr>
          <p:nvPr/>
        </p:nvCxnSpPr>
        <p:spPr>
          <a:xfrm flipH="1">
            <a:off x="2941320" y="4535170"/>
            <a:ext cx="3404235" cy="1504950"/>
          </a:xfrm>
          <a:prstGeom prst="bentConnector4">
            <a:avLst>
              <a:gd name="adj1" fmla="val -6995"/>
              <a:gd name="adj2" fmla="val 6113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611505" y="1045845"/>
            <a:ext cx="33623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/>
              <a:t>head = [1,2,3,4,5,6,7,8,9,10]</a:t>
            </a:r>
            <a:endParaRPr lang="zh-CN" altLang="en-US" sz="2000"/>
          </a:p>
          <a:p>
            <a:pPr algn="l">
              <a:lnSpc>
                <a:spcPct val="120000"/>
              </a:lnSpc>
            </a:pPr>
            <a:r>
              <a:rPr lang="zh-CN" altLang="en-US" sz="2000"/>
              <a:t>k = 3</a:t>
            </a:r>
            <a:endParaRPr lang="zh-CN" altLang="en-US" sz="2000"/>
          </a:p>
        </p:txBody>
      </p:sp>
      <p:grpSp>
        <p:nvGrpSpPr>
          <p:cNvPr id="3" name="组合 2"/>
          <p:cNvGrpSpPr/>
          <p:nvPr/>
        </p:nvGrpSpPr>
        <p:grpSpPr>
          <a:xfrm>
            <a:off x="611505" y="3910330"/>
            <a:ext cx="10536555" cy="1635760"/>
            <a:chOff x="963" y="6158"/>
            <a:chExt cx="16593" cy="2576"/>
          </a:xfrm>
        </p:grpSpPr>
        <p:sp>
          <p:nvSpPr>
            <p:cNvPr id="20" name="左中括号 19"/>
            <p:cNvSpPr/>
            <p:nvPr/>
          </p:nvSpPr>
          <p:spPr>
            <a:xfrm>
              <a:off x="963" y="6432"/>
              <a:ext cx="661" cy="202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左中括号 20"/>
            <p:cNvSpPr/>
            <p:nvPr/>
          </p:nvSpPr>
          <p:spPr>
            <a:xfrm flipH="1">
              <a:off x="16896" y="6432"/>
              <a:ext cx="661" cy="202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017" y="6158"/>
              <a:ext cx="2628" cy="2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0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909" y="6158"/>
              <a:ext cx="2628" cy="2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0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801" y="6158"/>
              <a:ext cx="2628" cy="2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0</a:t>
              </a:r>
              <a:endParaRPr lang="en-US" altLang="zh-CN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11505" y="220281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链表长度：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2374265" y="2208530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11505" y="2888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611505" y="1045845"/>
            <a:ext cx="33623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/>
              <a:t>head = [1,2,3,4,5,6,7,8,9,10]</a:t>
            </a:r>
            <a:endParaRPr lang="zh-CN" altLang="en-US" sz="2000"/>
          </a:p>
          <a:p>
            <a:pPr algn="l">
              <a:lnSpc>
                <a:spcPct val="120000"/>
              </a:lnSpc>
            </a:pPr>
            <a:r>
              <a:rPr lang="zh-CN" altLang="en-US" sz="2000"/>
              <a:t>k = 3</a:t>
            </a:r>
            <a:endParaRPr lang="zh-CN" altLang="en-US" sz="2000"/>
          </a:p>
        </p:txBody>
      </p:sp>
      <p:sp>
        <p:nvSpPr>
          <p:cNvPr id="20" name="左中括号 19"/>
          <p:cNvSpPr/>
          <p:nvPr/>
        </p:nvSpPr>
        <p:spPr>
          <a:xfrm>
            <a:off x="611505" y="408432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 flipH="1">
            <a:off x="10728960" y="408432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915795" y="391033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022215" y="391033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8128635" y="391033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11505" y="220281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链表长度：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2374265" y="2208530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11505" y="2888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611505" y="1045845"/>
            <a:ext cx="33623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/>
              <a:t>head = [1,2,3,4,5,6,7,8,9,10]</a:t>
            </a:r>
            <a:endParaRPr lang="zh-CN" altLang="en-US" sz="2000"/>
          </a:p>
          <a:p>
            <a:pPr algn="l">
              <a:lnSpc>
                <a:spcPct val="120000"/>
              </a:lnSpc>
            </a:pPr>
            <a:r>
              <a:rPr lang="zh-CN" altLang="en-US" sz="2000"/>
              <a:t>k = 3</a:t>
            </a:r>
            <a:endParaRPr lang="zh-CN" altLang="en-US" sz="2000"/>
          </a:p>
        </p:txBody>
      </p:sp>
      <p:sp>
        <p:nvSpPr>
          <p:cNvPr id="20" name="左中括号 19"/>
          <p:cNvSpPr/>
          <p:nvPr/>
        </p:nvSpPr>
        <p:spPr>
          <a:xfrm>
            <a:off x="611505" y="408432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 flipH="1">
            <a:off x="10728960" y="408432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915795" y="391033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022215" y="391033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8128635" y="391033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11505" y="220281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链表长度：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2374265" y="2208530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11505" y="2888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38798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405701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38798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38798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405701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140144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38798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405701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242951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38798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405701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347218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4495165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095375" y="228282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60604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327660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70610" y="10083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46480" y="3075305"/>
            <a:ext cx="720090" cy="1002030"/>
            <a:chOff x="3694" y="2864"/>
            <a:chExt cx="1134" cy="1578"/>
          </a:xfrm>
        </p:grpSpPr>
        <p:sp>
          <p:nvSpPr>
            <p:cNvPr id="36" name="上箭头 3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47115" y="493966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2581275" y="1008380"/>
            <a:ext cx="720090" cy="1002030"/>
            <a:chOff x="3694" y="2864"/>
            <a:chExt cx="1134" cy="1578"/>
          </a:xfrm>
        </p:grpSpPr>
        <p:sp>
          <p:nvSpPr>
            <p:cNvPr id="18" name="上箭头 17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38798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347218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4495165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38798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347218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4495165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4856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450913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4856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552259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4856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</p:cNvCxnSpPr>
          <p:nvPr/>
        </p:nvCxnSpPr>
        <p:spPr>
          <a:xfrm>
            <a:off x="7138035" y="2508250"/>
            <a:ext cx="57086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655066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7579360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4856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655066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7579360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4856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655066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7579360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5844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759333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5844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860679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5844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4" idx="1"/>
          </p:cNvCxnSpPr>
          <p:nvPr/>
        </p:nvCxnSpPr>
        <p:spPr>
          <a:xfrm flipV="1">
            <a:off x="10222230" y="2506345"/>
            <a:ext cx="57213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963485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0793730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327660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46480" y="3075305"/>
            <a:ext cx="720090" cy="1002030"/>
            <a:chOff x="3694" y="2864"/>
            <a:chExt cx="1134" cy="1578"/>
          </a:xfrm>
        </p:grpSpPr>
        <p:sp>
          <p:nvSpPr>
            <p:cNvPr id="36" name="上箭头 3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47115" y="493966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2581275" y="1008380"/>
            <a:ext cx="720090" cy="1002030"/>
            <a:chOff x="3694" y="2864"/>
            <a:chExt cx="1134" cy="1578"/>
          </a:xfrm>
        </p:grpSpPr>
        <p:sp>
          <p:nvSpPr>
            <p:cNvPr id="18" name="上箭头 17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5844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963485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0793730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7584440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8,9,10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9634855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0793730" y="3039110"/>
            <a:ext cx="720090" cy="995680"/>
            <a:chOff x="9506" y="935"/>
            <a:chExt cx="1134" cy="1568"/>
          </a:xfrm>
        </p:grpSpPr>
        <p:sp>
          <p:nvSpPr>
            <p:cNvPr id="16" name="上箭头 1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725. 分隔链表</a:t>
            </a:r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754995" y="97853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4" name="椭圆 3"/>
          <p:cNvSpPr/>
          <p:nvPr/>
        </p:nvSpPr>
        <p:spPr>
          <a:xfrm>
            <a:off x="52197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4876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492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108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7245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977900" y="2510155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200469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3030855" y="2510155"/>
            <a:ext cx="5702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4365" y="2275840"/>
            <a:ext cx="75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sp>
        <p:nvSpPr>
          <p:cNvPr id="3" name="椭圆 2"/>
          <p:cNvSpPr/>
          <p:nvPr/>
        </p:nvSpPr>
        <p:spPr>
          <a:xfrm>
            <a:off x="565404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83175" y="2509520"/>
            <a:ext cx="570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20065" y="2280285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6682105" y="2280285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endParaRPr lang="en-US" altLang="zh-CN" sz="14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2282190"/>
            <a:ext cx="455930" cy="4559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endParaRPr lang="en-US" altLang="zh-CN" sz="14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38235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endParaRPr lang="en-US" altLang="zh-CN" sz="14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766300" y="2282190"/>
            <a:ext cx="455930" cy="45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1</a:t>
            </a:r>
            <a:r>
              <a:rPr lang="en-US" altLang="zh-CN" sz="900">
                <a:sym typeface="+mn-ea"/>
              </a:rPr>
              <a:t>0</a:t>
            </a:r>
            <a:endParaRPr lang="en-US" altLang="zh-CN" sz="900">
              <a:sym typeface="+mn-ea"/>
            </a:endParaRPr>
          </a:p>
        </p:txBody>
      </p:sp>
      <p:cxnSp>
        <p:nvCxnSpPr>
          <p:cNvPr id="21" name="直接箭头连接符 20"/>
          <p:cNvCxnSpPr>
            <a:stCxn id="3" idx="6"/>
            <a:endCxn id="17" idx="2"/>
          </p:cNvCxnSpPr>
          <p:nvPr/>
        </p:nvCxnSpPr>
        <p:spPr>
          <a:xfrm flipV="1">
            <a:off x="6109970" y="2508250"/>
            <a:ext cx="57213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>
          <a:xfrm>
            <a:off x="8166100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/>
        </p:nvCxnSpPr>
        <p:spPr>
          <a:xfrm>
            <a:off x="9194165" y="2510155"/>
            <a:ext cx="5721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括号 26"/>
          <p:cNvSpPr/>
          <p:nvPr/>
        </p:nvSpPr>
        <p:spPr>
          <a:xfrm>
            <a:off x="611505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10728960" y="4754880"/>
            <a:ext cx="419735" cy="1288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1579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1,2,3,4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02221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5,6,7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28635" y="4580890"/>
            <a:ext cx="1668780" cy="163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8,9,10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0778490" y="3039110"/>
            <a:ext cx="720090" cy="995680"/>
            <a:chOff x="9506" y="935"/>
            <a:chExt cx="1134" cy="1568"/>
          </a:xfrm>
        </p:grpSpPr>
        <p:sp>
          <p:nvSpPr>
            <p:cNvPr id="36" name="上箭头 35"/>
            <p:cNvSpPr/>
            <p:nvPr/>
          </p:nvSpPr>
          <p:spPr>
            <a:xfrm>
              <a:off x="9837" y="935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06" y="1923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01085" y="47561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分割平均每一份长度：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690995" y="47561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多余长度：</a:t>
            </a:r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327660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2581275" y="101346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36" name="上箭头 3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47115" y="493966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90670" y="1013460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2581275" y="101346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47115" y="493966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90670" y="1013460"/>
            <a:ext cx="720090" cy="1002030"/>
            <a:chOff x="3694" y="2864"/>
            <a:chExt cx="1134" cy="1578"/>
          </a:xfrm>
        </p:grpSpPr>
        <p:sp>
          <p:nvSpPr>
            <p:cNvPr id="15" name="上箭头 1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2581275" y="4939665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47115" y="493966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90670" y="1013460"/>
            <a:ext cx="720090" cy="1002030"/>
            <a:chOff x="3694" y="2864"/>
            <a:chExt cx="1134" cy="1578"/>
          </a:xfrm>
        </p:grpSpPr>
        <p:sp>
          <p:nvSpPr>
            <p:cNvPr id="11" name="上箭头 10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78663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090670" y="101727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81275" y="4953635"/>
            <a:ext cx="720090" cy="1002030"/>
            <a:chOff x="3694" y="2864"/>
            <a:chExt cx="1134" cy="1578"/>
          </a:xfrm>
        </p:grpSpPr>
        <p:sp>
          <p:nvSpPr>
            <p:cNvPr id="39" name="上箭头 3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601335" y="1017270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23" name="上箭头 2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zh-CN" altLang="en-US" sz="2400"/>
              <a:t>面试题 02.04. 分割链表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606040" y="6040120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07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2610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36130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6296660" y="261874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6190" y="2388870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4090670" y="101727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8646795" y="228282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06690" y="2618105"/>
            <a:ext cx="8401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6"/>
            <a:endCxn id="14" idx="1"/>
          </p:cNvCxnSpPr>
          <p:nvPr/>
        </p:nvCxnSpPr>
        <p:spPr>
          <a:xfrm>
            <a:off x="9317355" y="2618740"/>
            <a:ext cx="8388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061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1070610" y="60394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328295" y="4017010"/>
            <a:ext cx="558800" cy="665480"/>
            <a:chOff x="517" y="6326"/>
            <a:chExt cx="880" cy="1048"/>
          </a:xfrm>
        </p:grpSpPr>
        <p:sp>
          <p:nvSpPr>
            <p:cNvPr id="27" name="上箭头 26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r1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930" y="5858510"/>
            <a:ext cx="558800" cy="666115"/>
            <a:chOff x="518" y="6326"/>
            <a:chExt cx="880" cy="1049"/>
          </a:xfrm>
        </p:grpSpPr>
        <p:sp>
          <p:nvSpPr>
            <p:cNvPr id="33" name="上箭头 32"/>
            <p:cNvSpPr/>
            <p:nvPr/>
          </p:nvSpPr>
          <p:spPr>
            <a:xfrm rot="5400000">
              <a:off x="723" y="6700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" y="6326"/>
              <a:ext cx="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r2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156190" y="13766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1930" y="34436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540" y="53168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大于等于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2606040" y="4198620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7" idx="6"/>
            <a:endCxn id="45" idx="2"/>
          </p:cNvCxnSpPr>
          <p:nvPr/>
        </p:nvCxnSpPr>
        <p:spPr>
          <a:xfrm>
            <a:off x="1741805" y="4534535"/>
            <a:ext cx="8642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6"/>
            <a:endCxn id="5" idx="2"/>
          </p:cNvCxnSpPr>
          <p:nvPr/>
        </p:nvCxnSpPr>
        <p:spPr>
          <a:xfrm>
            <a:off x="1741805" y="6375400"/>
            <a:ext cx="86423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601335" y="1017270"/>
            <a:ext cx="720090" cy="1002030"/>
            <a:chOff x="3694" y="2864"/>
            <a:chExt cx="1134" cy="1578"/>
          </a:xfrm>
        </p:grpSpPr>
        <p:sp>
          <p:nvSpPr>
            <p:cNvPr id="20" name="上箭头 19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next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81275" y="4953635"/>
            <a:ext cx="720090" cy="1002030"/>
            <a:chOff x="3694" y="2864"/>
            <a:chExt cx="1134" cy="1578"/>
          </a:xfrm>
        </p:grpSpPr>
        <p:sp>
          <p:nvSpPr>
            <p:cNvPr id="23" name="上箭头 22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81275" y="3075305"/>
            <a:ext cx="720090" cy="1002030"/>
            <a:chOff x="3694" y="2864"/>
            <a:chExt cx="1134" cy="1578"/>
          </a:xfrm>
        </p:grpSpPr>
        <p:sp>
          <p:nvSpPr>
            <p:cNvPr id="46" name="上箭头 4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WPS 演示</Application>
  <PresentationFormat>宽屏</PresentationFormat>
  <Paragraphs>1545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分割链表系列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面试题 02.04. 分割链表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  <vt:lpstr>725. 分隔链表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341</cp:revision>
  <dcterms:created xsi:type="dcterms:W3CDTF">2019-06-19T02:08:00Z</dcterms:created>
  <dcterms:modified xsi:type="dcterms:W3CDTF">2021-12-11T17:13:22Z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ICV">
    <vt:lpwstr>25023C8892044EC18C4D2709BB8E2AC4</vt:lpwstr>
  </property>
</Properties>
</file>