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7" r:id="rId19"/>
    <p:sldId id="279" r:id="rId20"/>
    <p:sldId id="280" r:id="rId21"/>
    <p:sldId id="281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反转链表系列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2"/>
            <a:endCxn id="7" idx="6"/>
          </p:cNvCxnSpPr>
          <p:nvPr/>
        </p:nvCxnSpPr>
        <p:spPr>
          <a:xfrm flipH="1"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2"/>
            <a:endCxn id="7" idx="6"/>
          </p:cNvCxnSpPr>
          <p:nvPr/>
        </p:nvCxnSpPr>
        <p:spPr>
          <a:xfrm flipH="1"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859091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03617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953135" y="4036695"/>
            <a:ext cx="520700" cy="1002030"/>
            <a:chOff x="1628" y="6357"/>
            <a:chExt cx="820" cy="1578"/>
          </a:xfrm>
        </p:grpSpPr>
        <p:sp>
          <p:nvSpPr>
            <p:cNvPr id="19" name="上箭头 18"/>
            <p:cNvSpPr/>
            <p:nvPr/>
          </p:nvSpPr>
          <p:spPr>
            <a:xfrm>
              <a:off x="1804" y="6357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355"/>
              <a:ext cx="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pre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6982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3920" y="3093720"/>
            <a:ext cx="1510665" cy="670560"/>
            <a:chOff x="1392" y="4872"/>
            <a:chExt cx="2379" cy="1056"/>
          </a:xfrm>
        </p:grpSpPr>
        <p:sp>
          <p:nvSpPr>
            <p:cNvPr id="3" name="椭圆 2"/>
            <p:cNvSpPr/>
            <p:nvPr/>
          </p:nvSpPr>
          <p:spPr>
            <a:xfrm>
              <a:off x="1392" y="4872"/>
              <a:ext cx="1057" cy="1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ret</a:t>
              </a:r>
              <a:endParaRPr lang="en-US" altLang="zh-CN"/>
            </a:p>
          </p:txBody>
        </p:sp>
        <p:cxnSp>
          <p:nvCxnSpPr>
            <p:cNvPr id="9" name="直接箭头连接符 8"/>
            <p:cNvCxnSpPr>
              <a:stCxn id="3" idx="6"/>
              <a:endCxn id="4" idx="2"/>
            </p:cNvCxnSpPr>
            <p:nvPr/>
          </p:nvCxnSpPr>
          <p:spPr>
            <a:xfrm flipV="1">
              <a:off x="2449" y="5400"/>
              <a:ext cx="1322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330" y="145034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left: 2 right: 4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08330" y="201930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cnt: 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63830" y="511365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找到需要翻转的前一个节点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469515" y="4036695"/>
            <a:ext cx="520700" cy="1002030"/>
            <a:chOff x="1628" y="6357"/>
            <a:chExt cx="820" cy="1578"/>
          </a:xfrm>
        </p:grpSpPr>
        <p:sp>
          <p:nvSpPr>
            <p:cNvPr id="19" name="上箭头 18"/>
            <p:cNvSpPr/>
            <p:nvPr/>
          </p:nvSpPr>
          <p:spPr>
            <a:xfrm>
              <a:off x="1804" y="6357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355"/>
              <a:ext cx="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pre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6982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3920" y="3093720"/>
            <a:ext cx="1510665" cy="670560"/>
            <a:chOff x="1392" y="4872"/>
            <a:chExt cx="2379" cy="1056"/>
          </a:xfrm>
        </p:grpSpPr>
        <p:sp>
          <p:nvSpPr>
            <p:cNvPr id="3" name="椭圆 2"/>
            <p:cNvSpPr/>
            <p:nvPr/>
          </p:nvSpPr>
          <p:spPr>
            <a:xfrm>
              <a:off x="1392" y="4872"/>
              <a:ext cx="1057" cy="1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ret</a:t>
              </a:r>
              <a:endParaRPr lang="en-US" altLang="zh-CN"/>
            </a:p>
          </p:txBody>
        </p:sp>
        <p:cxnSp>
          <p:nvCxnSpPr>
            <p:cNvPr id="9" name="直接箭头连接符 8"/>
            <p:cNvCxnSpPr>
              <a:stCxn id="3" idx="6"/>
              <a:endCxn id="4" idx="2"/>
            </p:cNvCxnSpPr>
            <p:nvPr/>
          </p:nvCxnSpPr>
          <p:spPr>
            <a:xfrm flipV="1">
              <a:off x="2449" y="5400"/>
              <a:ext cx="1322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330" y="145034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left: 2 right: 4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08330" y="201930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cnt: 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016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6982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87985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955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2984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39051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955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2984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39051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955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2984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39051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7022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6019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7022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6019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7022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6019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88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410575" y="18084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88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410575" y="18084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88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410575" y="18084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4685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80250" y="404685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016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410575" y="18084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4685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80250" y="404685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  <p:cxnSp>
        <p:nvCxnSpPr>
          <p:cNvPr id="3" name="肘形连接符 2"/>
          <p:cNvCxnSpPr/>
          <p:nvPr/>
        </p:nvCxnSpPr>
        <p:spPr>
          <a:xfrm rot="10800000" flipH="1" flipV="1">
            <a:off x="3905250" y="3429000"/>
            <a:ext cx="4865370" cy="335280"/>
          </a:xfrm>
          <a:prstGeom prst="bentConnector4">
            <a:avLst>
              <a:gd name="adj1" fmla="val -4894"/>
              <a:gd name="adj2" fmla="val 171023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469515" y="4036695"/>
            <a:ext cx="520700" cy="1002030"/>
            <a:chOff x="1628" y="6357"/>
            <a:chExt cx="820" cy="1578"/>
          </a:xfrm>
        </p:grpSpPr>
        <p:sp>
          <p:nvSpPr>
            <p:cNvPr id="19" name="上箭头 18"/>
            <p:cNvSpPr/>
            <p:nvPr/>
          </p:nvSpPr>
          <p:spPr>
            <a:xfrm>
              <a:off x="1804" y="6357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355"/>
              <a:ext cx="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pre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3920" y="3093720"/>
            <a:ext cx="1510665" cy="670560"/>
            <a:chOff x="1392" y="4872"/>
            <a:chExt cx="2379" cy="1056"/>
          </a:xfrm>
        </p:grpSpPr>
        <p:sp>
          <p:nvSpPr>
            <p:cNvPr id="3" name="椭圆 2"/>
            <p:cNvSpPr/>
            <p:nvPr/>
          </p:nvSpPr>
          <p:spPr>
            <a:xfrm>
              <a:off x="1392" y="4872"/>
              <a:ext cx="1057" cy="1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ret</a:t>
              </a:r>
              <a:endParaRPr lang="en-US" altLang="zh-CN"/>
            </a:p>
          </p:txBody>
        </p:sp>
        <p:cxnSp>
          <p:nvCxnSpPr>
            <p:cNvPr id="9" name="直接箭头连接符 8"/>
            <p:cNvCxnSpPr>
              <a:stCxn id="3" idx="6"/>
              <a:endCxn id="4" idx="2"/>
            </p:cNvCxnSpPr>
            <p:nvPr/>
          </p:nvCxnSpPr>
          <p:spPr>
            <a:xfrm flipV="1">
              <a:off x="2449" y="5400"/>
              <a:ext cx="1322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06019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016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宽屏</PresentationFormat>
  <Paragraphs>664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反转列表系列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Shane</cp:lastModifiedBy>
  <cp:revision>210</cp:revision>
  <dcterms:created xsi:type="dcterms:W3CDTF">2019-06-19T02:08:00Z</dcterms:created>
  <dcterms:modified xsi:type="dcterms:W3CDTF">2021-12-11T04:36:09Z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2052-11.1.0.11035</vt:lpwstr>
  </property>
  <property fmtid="{D5CDD505-2E9C-101B-9397-08002B2CF9AE}" pid="3" name="ICV">
    <vt:lpwstr>25023C8892044EC18C4D2709BB8E2AC4</vt:lpwstr>
  </property>
</Properties>
</file>