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1" r:id="rId4"/>
    <p:sldId id="352" r:id="rId5"/>
    <p:sldId id="353" r:id="rId6"/>
    <p:sldId id="363" r:id="rId7"/>
    <p:sldId id="364" r:id="rId8"/>
    <p:sldId id="355" r:id="rId9"/>
    <p:sldId id="356" r:id="rId10"/>
    <p:sldId id="357" r:id="rId11"/>
    <p:sldId id="359" r:id="rId12"/>
    <p:sldId id="365" r:id="rId13"/>
    <p:sldId id="375" r:id="rId14"/>
    <p:sldId id="376" r:id="rId15"/>
    <p:sldId id="377" r:id="rId16"/>
    <p:sldId id="378" r:id="rId17"/>
    <p:sldId id="379" r:id="rId18"/>
    <p:sldId id="381" r:id="rId19"/>
    <p:sldId id="382" r:id="rId20"/>
    <p:sldId id="383" r:id="rId21"/>
    <p:sldId id="384" r:id="rId22"/>
    <p:sldId id="385" r:id="rId23"/>
    <p:sldId id="389" r:id="rId24"/>
    <p:sldId id="39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单调队列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0735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4726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7593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4726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7593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38963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7593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38963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7593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7593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43560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543560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07352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11187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07352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11187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20542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11187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12927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78815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471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矩形 4" hidden="1"/>
          <p:cNvSpPr/>
          <p:nvPr/>
        </p:nvSpPr>
        <p:spPr>
          <a:xfrm>
            <a:off x="812927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12927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78815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39217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12927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812927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45744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6779260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678815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392170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20542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273050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971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6971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273050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971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6971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2730500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971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340677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749165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340677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角矩形 23"/>
          <p:cNvSpPr/>
          <p:nvPr/>
        </p:nvSpPr>
        <p:spPr>
          <a:xfrm>
            <a:off x="4073525" y="2604135"/>
            <a:ext cx="2020570" cy="1593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4916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42607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610362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782435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45744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133080" y="30892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068445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394710" y="30892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389630" y="5146675"/>
            <a:ext cx="678815" cy="67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068445" y="5146675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424805" y="3089910"/>
            <a:ext cx="678815" cy="678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456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堆与优先队列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Shane</cp:lastModifiedBy>
  <cp:revision>292</cp:revision>
  <dcterms:created xsi:type="dcterms:W3CDTF">2019-06-19T02:08:00Z</dcterms:created>
  <dcterms:modified xsi:type="dcterms:W3CDTF">2022-02-02T14:43:01Z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ICV">
    <vt:lpwstr>C4EAD2F809204470B4787809834E7549</vt:lpwstr>
  </property>
</Properties>
</file>