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2025-09-12T05:07:51Z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aefac980bba943999efd0260cdd29afa</vt:lpwstr>
  </property>
</Properties>
</file>