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81" r:id="rId14"/>
    <p:sldId id="282" r:id="rId15"/>
    <p:sldId id="283" r:id="rId16"/>
    <p:sldId id="284"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09" name="TextBox 13"/>
          <p:cNvSpPr txBox="1"/>
          <p:nvPr/>
        </p:nvSpPr>
        <p:spPr>
          <a:xfrm>
            <a:off x="1114425" y="3461067"/>
            <a:ext cx="8610600" cy="2580640"/>
          </a:xfrm>
          <a:prstGeom prst="rect"/>
          <a:noFill/>
        </p:spPr>
        <p:txBody>
          <a:bodyPr anchor="t" bIns="45720" lIns="91440" rIns="91440" rtlCol="0" tIns="4572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2400" lang="en-US">
                <a:latin typeface="Arial"/>
              </a:rPr>
              <a:t>STUDENT NAME: </a:t>
            </a:r>
            <a:r>
              <a:rPr b="1" dirty="0" sz="2400" lang="en-US">
                <a:latin typeface="Arial"/>
              </a:rPr>
              <a:t>J</a:t>
            </a:r>
            <a:r>
              <a:rPr b="1" dirty="0" sz="2400" lang="en-US">
                <a:latin typeface="Arial"/>
              </a:rPr>
              <a:t>e</a:t>
            </a:r>
            <a:r>
              <a:rPr b="1" dirty="0" sz="2400" lang="en-US">
                <a:latin typeface="Arial"/>
              </a:rPr>
              <a:t>e</a:t>
            </a:r>
            <a:r>
              <a:rPr b="1" dirty="0" sz="2400" lang="en-US">
                <a:latin typeface="Arial"/>
              </a:rPr>
              <a:t>v</a:t>
            </a:r>
            <a:r>
              <a:rPr b="1" dirty="0" sz="2400" lang="en-US">
                <a:latin typeface="Arial"/>
              </a:rPr>
              <a:t>a</a:t>
            </a:r>
            <a:r>
              <a:rPr b="1" dirty="0" sz="2400" lang="en-US">
                <a:latin typeface="Arial"/>
              </a:rPr>
              <a:t>r</a:t>
            </a:r>
            <a:r>
              <a:rPr b="1" dirty="0" sz="2400" lang="en-US">
                <a:latin typeface="Arial"/>
              </a:rPr>
              <a:t>a</a:t>
            </a:r>
            <a:r>
              <a:rPr b="1" dirty="0" sz="2400" lang="en-US">
                <a:latin typeface="Arial"/>
              </a:rPr>
              <a:t>t</a:t>
            </a:r>
            <a:r>
              <a:rPr b="1" dirty="0" sz="2400" lang="en-US">
                <a:latin typeface="Arial"/>
              </a:rPr>
              <a:t>h</a:t>
            </a:r>
            <a:r>
              <a:rPr b="1" dirty="0" sz="2400" lang="en-US">
                <a:latin typeface="Arial"/>
              </a:rPr>
              <a:t>i</a:t>
            </a:r>
            <a:r>
              <a:rPr b="1" dirty="0" sz="2400" lang="en-US">
                <a:latin typeface="Arial"/>
              </a:rPr>
              <a:t>n</a:t>
            </a:r>
            <a:r>
              <a:rPr b="1" dirty="0" sz="2400" lang="en-US">
                <a:latin typeface="Arial"/>
              </a:rPr>
              <a:t>a</a:t>
            </a:r>
            <a:r>
              <a:rPr b="1" dirty="0" sz="2400" lang="en-US">
                <a:latin typeface="Arial"/>
              </a:rPr>
              <a:t>m</a:t>
            </a:r>
            <a:endParaRPr b="1" sz="2800"/>
          </a:p>
          <a:p>
            <a:r>
              <a:rPr b="1" dirty="0" sz="2400" lang="en-US">
                <a:latin typeface="Arial"/>
              </a:rPr>
              <a:t>REGISTER NO AND NMID: </a:t>
            </a:r>
            <a:r>
              <a:rPr b="1" dirty="0" sz="2400" lang="en-US">
                <a:latin typeface="Arial"/>
              </a:rPr>
              <a:t>D3E16C508F8E4C6B62A40CC61F5B9394</a:t>
            </a:r>
            <a:endParaRPr b="1" dirty="0" sz="2800" lang="en-US">
              <a:cs typeface="Calibri"/>
            </a:endParaRPr>
          </a:p>
          <a:p>
            <a:r>
              <a:rPr b="1" dirty="0" sz="2400" lang="en-US">
                <a:latin typeface="Arial"/>
              </a:rPr>
              <a:t>DEPARTMENT: </a:t>
            </a:r>
            <a:r>
              <a:rPr b="1" dirty="0" sz="2400" lang="en-US">
                <a:latin typeface="Arial"/>
              </a:rPr>
              <a:t>B</a:t>
            </a:r>
            <a:r>
              <a:rPr b="1" dirty="0" sz="2400" lang="en-US">
                <a:latin typeface="Arial"/>
              </a:rPr>
              <a:t>S</a:t>
            </a:r>
            <a:r>
              <a:rPr b="1" dirty="0" sz="2400" lang="en-US">
                <a:latin typeface="Arial"/>
              </a:rPr>
              <a:t>C</a:t>
            </a:r>
            <a:r>
              <a:rPr b="1" dirty="0" sz="2400" lang="en-US">
                <a:latin typeface="Arial"/>
              </a:rPr>
              <a:t> </a:t>
            </a:r>
            <a:r>
              <a:rPr b="1" dirty="0" sz="2400" lang="en-US">
                <a:latin typeface="Arial"/>
              </a:rPr>
              <a:t>I</a:t>
            </a:r>
            <a:r>
              <a:rPr b="1" dirty="0" sz="2400" lang="en-US">
                <a:latin typeface="Arial"/>
              </a:rPr>
              <a:t>N</a:t>
            </a:r>
            <a:r>
              <a:rPr b="1" dirty="0" sz="2400" lang="en-US">
                <a:latin typeface="Arial"/>
              </a:rPr>
              <a:t>F</a:t>
            </a:r>
            <a:r>
              <a:rPr b="1" dirty="0" sz="2400" lang="en-US">
                <a:latin typeface="Arial"/>
              </a:rPr>
              <a:t>O</a:t>
            </a:r>
            <a:r>
              <a:rPr b="1" dirty="0" sz="2400" lang="en-US">
                <a:latin typeface="Arial"/>
              </a:rPr>
              <a:t>R</a:t>
            </a:r>
            <a:r>
              <a:rPr b="1" dirty="0" sz="2400" lang="en-US">
                <a:latin typeface="Arial"/>
              </a:rPr>
              <a:t>MATION </a:t>
            </a:r>
            <a:r>
              <a:rPr b="1" dirty="0" sz="2400" lang="en-US">
                <a:latin typeface="Arial"/>
              </a:rPr>
              <a:t>S</a:t>
            </a:r>
            <a:r>
              <a:rPr b="1" dirty="0" sz="2400" lang="en-US">
                <a:latin typeface="Arial"/>
              </a:rPr>
              <a:t>Y</a:t>
            </a:r>
            <a:r>
              <a:rPr b="1" dirty="0" sz="2400" lang="en-US">
                <a:latin typeface="Arial"/>
              </a:rPr>
              <a:t>STEMS </a:t>
            </a:r>
            <a:r>
              <a:rPr b="1" dirty="0" sz="2400" lang="en-US">
                <a:latin typeface="Arial"/>
              </a:rPr>
              <a:t>M</a:t>
            </a:r>
            <a:r>
              <a:rPr b="1" dirty="0" sz="2400" lang="en-US">
                <a:latin typeface="Arial"/>
              </a:rPr>
              <a:t>A</a:t>
            </a:r>
            <a:r>
              <a:rPr b="1" dirty="0" sz="2400" lang="en-US">
                <a:latin typeface="Arial"/>
              </a:rPr>
              <a:t>N</a:t>
            </a:r>
            <a:r>
              <a:rPr b="1" dirty="0" sz="2400" lang="en-US">
                <a:latin typeface="Arial"/>
              </a:rPr>
              <a:t>A</a:t>
            </a:r>
            <a:r>
              <a:rPr b="1" dirty="0" sz="2400" lang="en-US">
                <a:latin typeface="Arial"/>
              </a:rPr>
              <a:t>GEMENT </a:t>
            </a:r>
            <a:endParaRPr b="1" sz="2800"/>
          </a:p>
          <a:p>
            <a:r>
              <a:rPr b="1" dirty="0" sz="2400" lang="en-US">
                <a:latin typeface="Arial"/>
              </a:rPr>
              <a:t>COLLEGE: COLLEGE/ UNIVERSITY</a:t>
            </a:r>
            <a:r>
              <a:rPr b="1" dirty="0" sz="2400" lang="en-US">
                <a:latin typeface="Arial"/>
              </a:rPr>
              <a:t> </a:t>
            </a:r>
            <a:r>
              <a:rPr b="1" dirty="0" sz="2400" lang="en-US">
                <a:latin typeface="Arial"/>
              </a:rPr>
              <a:t>S</a:t>
            </a:r>
            <a:r>
              <a:rPr b="1" dirty="0" sz="2400" lang="en-US">
                <a:latin typeface="Arial"/>
              </a:rPr>
              <a:t>H</a:t>
            </a:r>
            <a:r>
              <a:rPr b="1" dirty="0" sz="2400" lang="en-US">
                <a:latin typeface="Arial"/>
              </a:rPr>
              <a:t>A</a:t>
            </a:r>
            <a:r>
              <a:rPr b="1" dirty="0" sz="2400" lang="en-US">
                <a:latin typeface="Arial"/>
              </a:rPr>
              <a:t>N</a:t>
            </a:r>
            <a:r>
              <a:rPr b="1" dirty="0" sz="2400" lang="en-US">
                <a:latin typeface="Arial"/>
              </a:rPr>
              <a:t>M</a:t>
            </a:r>
            <a:r>
              <a:rPr b="1" dirty="0" sz="2400" lang="en-US">
                <a:latin typeface="Arial"/>
              </a:rPr>
              <a:t>UGA </a:t>
            </a:r>
            <a:r>
              <a:rPr b="1" dirty="0" sz="2400" lang="en-US">
                <a:latin typeface="Arial"/>
              </a:rPr>
              <a:t>INDUSTRIES </a:t>
            </a:r>
            <a:r>
              <a:rPr b="1" dirty="0" sz="2400" lang="en-US">
                <a:latin typeface="Arial"/>
              </a:rPr>
              <a:t>ARTS </a:t>
            </a:r>
            <a:r>
              <a:rPr b="1" dirty="0" sz="2400" lang="en-US">
                <a:latin typeface="Arial"/>
              </a:rPr>
              <a:t>AND </a:t>
            </a:r>
            <a:r>
              <a:rPr b="1" dirty="0" sz="2400" lang="en-US">
                <a:latin typeface="Arial"/>
              </a:rPr>
              <a:t>SCIENCE </a:t>
            </a:r>
            <a:r>
              <a:rPr b="1" dirty="0" sz="2400" lang="en-US">
                <a:latin typeface="Arial"/>
              </a:rPr>
              <a:t>COLLEGE </a:t>
            </a:r>
            <a:r>
              <a:rPr b="1" dirty="0" sz="2400" lang="en-US">
                <a:latin typeface="Arial"/>
              </a:rPr>
              <a:t>T</a:t>
            </a:r>
            <a:r>
              <a:rPr b="1" dirty="0" sz="2400" lang="en-US">
                <a:latin typeface="Arial"/>
              </a:rPr>
              <a:t>H</a:t>
            </a:r>
            <a:r>
              <a:rPr b="1" dirty="0" sz="2400" lang="en-US">
                <a:latin typeface="Arial"/>
              </a:rPr>
              <a:t>I</a:t>
            </a:r>
            <a:r>
              <a:rPr b="1" dirty="0" sz="2400" lang="en-US">
                <a:latin typeface="Arial"/>
              </a:rPr>
              <a:t>R</a:t>
            </a:r>
            <a:r>
              <a:rPr b="1" dirty="0" sz="2400" lang="en-US">
                <a:latin typeface="Arial"/>
              </a:rPr>
              <a:t>U</a:t>
            </a:r>
            <a:r>
              <a:rPr b="1" dirty="0" sz="2400" lang="en-US">
                <a:latin typeface="Arial"/>
              </a:rPr>
              <a:t>V</a:t>
            </a:r>
            <a:r>
              <a:rPr b="1" dirty="0" sz="2400" lang="en-US">
                <a:latin typeface="Arial"/>
              </a:rPr>
              <a:t>A</a:t>
            </a:r>
            <a:r>
              <a:rPr b="1" dirty="0" sz="2400" lang="en-US">
                <a:latin typeface="Arial"/>
              </a:rPr>
              <a:t>L</a:t>
            </a:r>
            <a:r>
              <a:rPr b="1" dirty="0" sz="2400" lang="en-US">
                <a:latin typeface="Arial"/>
              </a:rPr>
              <a:t>L</a:t>
            </a:r>
            <a:r>
              <a:rPr b="1" dirty="0" sz="2400" lang="en-US">
                <a:latin typeface="Arial"/>
              </a:rPr>
              <a:t>U</a:t>
            </a:r>
            <a:r>
              <a:rPr b="1" dirty="0" sz="2400" lang="en-US">
                <a:latin typeface="Arial"/>
              </a:rPr>
              <a:t>VAR </a:t>
            </a:r>
            <a:r>
              <a:rPr b="1" dirty="0" sz="2400" lang="en-US">
                <a:latin typeface="Arial"/>
              </a:rPr>
              <a:t>U</a:t>
            </a:r>
            <a:r>
              <a:rPr b="1" dirty="0" sz="2400" lang="en-US">
                <a:latin typeface="Arial"/>
              </a:rPr>
              <a:t>N</a:t>
            </a:r>
            <a:r>
              <a:rPr b="1" dirty="0" sz="2400" lang="en-US">
                <a:latin typeface="Arial"/>
              </a:rPr>
              <a:t>I</a:t>
            </a:r>
            <a:r>
              <a:rPr b="1" dirty="0" sz="2400" lang="en-US">
                <a:latin typeface="Arial"/>
              </a:rPr>
              <a:t>V</a:t>
            </a:r>
            <a:r>
              <a:rPr b="1" dirty="0" sz="2400" lang="en-US">
                <a:latin typeface="Arial"/>
              </a:rPr>
              <a:t>ERSITY </a:t>
            </a:r>
            <a:endParaRPr b="1" sz="2800"/>
          </a:p>
          <a:p>
            <a:r>
              <a:rPr b="1" dirty="0" sz="2400" lang="en-US">
                <a:latin typeface="Arial"/>
              </a:rPr>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3" name=""/>
          <p:cNvPicPr>
            <a:picLocks/>
          </p:cNvPicPr>
          <p:nvPr/>
        </p:nvPicPr>
        <p:blipFill>
          <a:blip xmlns:r="http://schemas.openxmlformats.org/officeDocument/2006/relationships" r:embed="rId2"/>
          <a:stretch>
            <a:fillRect/>
          </a:stretch>
        </p:blipFill>
        <p:spPr>
          <a:xfrm rot="0">
            <a:off x="2981368" y="2025000"/>
            <a:ext cx="5063690" cy="405194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494362" y="1799589"/>
            <a:ext cx="9679275" cy="2606040"/>
          </a:xfrm>
          <a:prstGeom prst="rect"/>
        </p:spPr>
        <p:txBody>
          <a:bodyPr rtlCol="0" wrap="square">
            <a:spAutoFit/>
          </a:bodyPr>
          <a:p>
            <a:r>
              <a:rPr sz="2800" lang="en-US">
                <a:solidFill>
                  <a:srgbClr val="000000"/>
                </a:solidFill>
              </a:rPr>
              <a:t>This portfolio website successfully serves its purpose of showcasing Jeevarathinam’s identity, skills, and projects in a professional and accessible format. It demonstrates a solid understanding of HTML, CSS, and basic JavaScript, making it a strong foundation for future additions such as blogs, downloadable resumes, or contact forms.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8" name="object 7"/>
          <p:cNvSpPr txBox="1">
            <a:spLocks noGrp="1"/>
          </p:cNvSpPr>
          <p:nvPr/>
        </p:nvSpPr>
        <p:spPr>
          <a:xfrm>
            <a:off x="319771" y="321258"/>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69" name=""/>
          <p:cNvPicPr>
            <a:picLocks/>
          </p:cNvPicPr>
          <p:nvPr/>
        </p:nvPicPr>
        <p:blipFill>
          <a:blip xmlns:r="http://schemas.openxmlformats.org/officeDocument/2006/relationships" r:embed="rId1"/>
          <a:stretch>
            <a:fillRect/>
          </a:stretch>
        </p:blipFill>
        <p:spPr>
          <a:xfrm rot="0">
            <a:off x="1066987" y="-591684"/>
            <a:ext cx="8967869"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20" name="object 7"/>
          <p:cNvSpPr txBox="1">
            <a:spLocks noGrp="1"/>
          </p:cNvSpPr>
          <p:nvPr/>
        </p:nvSpPr>
        <p:spPr>
          <a:xfrm>
            <a:off x="319771" y="321258"/>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21" name="object 7"/>
          <p:cNvSpPr txBox="1">
            <a:spLocks noGrp="1"/>
          </p:cNvSpPr>
          <p:nvPr/>
        </p:nvSpPr>
        <p:spPr>
          <a:xfrm>
            <a:off x="319771" y="321258"/>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2" name="object 7"/>
          <p:cNvSpPr txBox="1">
            <a:spLocks noGrp="1"/>
          </p:cNvSpPr>
          <p:nvPr/>
        </p:nvSpPr>
        <p:spPr>
          <a:xfrm>
            <a:off x="319771" y="321258"/>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23" name=""/>
          <p:cNvSpPr txBox="1"/>
          <p:nvPr/>
        </p:nvSpPr>
        <p:spPr>
          <a:xfrm rot="11343">
            <a:off x="1295207" y="2583179"/>
            <a:ext cx="7637729" cy="929640"/>
          </a:xfrm>
          <a:prstGeom prst="rect"/>
        </p:spPr>
        <p:txBody>
          <a:bodyPr rtlCol="0" wrap="square">
            <a:spAutoFit/>
          </a:bodyPr>
          <a:p>
            <a:r>
              <a:rPr sz="2800" lang="en-US">
                <a:solidFill>
                  <a:srgbClr val="000000"/>
                </a:solidFill>
              </a:rPr>
              <a:t>"personal web Development portfolio: Jeevarathinam'm Journey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834071" y="2019299"/>
            <a:ext cx="7560075" cy="2606040"/>
          </a:xfrm>
          <a:prstGeom prst="rect"/>
        </p:spPr>
        <p:txBody>
          <a:bodyPr rtlCol="0" wrap="square">
            <a:spAutoFit/>
          </a:bodyPr>
          <a:p>
            <a:r>
              <a:rPr sz="2800" lang="en-US">
                <a:solidFill>
                  <a:srgbClr val="000000"/>
                </a:solidFill>
              </a:rPr>
              <a:t>In today’s competitive job market, it's essential for developers and students to showcase their skills, experience, and projects online. Without a central platform or personal brand, it becomes challenging to present capabilities to potential employers,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444218" y="2019300"/>
            <a:ext cx="8214007" cy="3025140"/>
          </a:xfrm>
          <a:prstGeom prst="rect"/>
        </p:spPr>
        <p:txBody>
          <a:bodyPr rtlCol="0" wrap="square">
            <a:spAutoFit/>
          </a:bodyPr>
          <a:p>
            <a:r>
              <a:rPr sz="2800" lang="en-US">
                <a:solidFill>
                  <a:srgbClr val="000000"/>
                </a:solidFill>
              </a:rPr>
              <a:t>This project is a personal portfolio website created by Jeevarathinam to highlight their background, technical skills, and web development projects. The site is fully responsive and provides sections such as Home, About, Projects, and Contact, offering a comprehensive overview of the individual’s profile.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457076" y="1409952"/>
            <a:ext cx="9379627" cy="5120640"/>
          </a:xfrm>
          <a:prstGeom prst="rect"/>
        </p:spPr>
        <p:txBody>
          <a:bodyPr rtlCol="0" wrap="square">
            <a:spAutoFit/>
          </a:bodyPr>
          <a:p>
            <a:r>
              <a:rPr sz="2800" lang="en-US">
                <a:solidFill>
                  <a:srgbClr val="000000"/>
                </a:solidFill>
              </a:rPr>
              <a:t>The primary end users of the portfolio website include:
Hiring managers or recruiters looking for web development talent.
College faculty or peers reviewing project work or academic progress.
Clients interested in small web projects or freelance work.
General visitors who want to learn more about Jeevarathinam's skills and background.</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558165" y="2040254"/>
            <a:ext cx="8632999" cy="3863340"/>
          </a:xfrm>
          <a:prstGeom prst="rect"/>
        </p:spPr>
        <p:txBody>
          <a:bodyPr rtlCol="0" wrap="square">
            <a:spAutoFit/>
          </a:bodyPr>
          <a:p>
            <a:r>
              <a:rPr sz="2800" lang="en-US">
                <a:solidFill>
                  <a:srgbClr val="000000"/>
                </a:solidFill>
              </a:rPr>
              <a:t>Interactive Projects Section: Hover effects on project cards.
✅ Contact Section: Clickable email, LinkedIn, and GitHub links.
✅ Semantic HTML: Use of appropriate tags for better SEO and accessibility.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435442" y="1706880"/>
            <a:ext cx="9403417" cy="3444240"/>
          </a:xfrm>
          <a:prstGeom prst="rect"/>
        </p:spPr>
        <p:txBody>
          <a:bodyPr rtlCol="0" wrap="square">
            <a:spAutoFit/>
          </a:bodyPr>
          <a:p>
            <a:r>
              <a:rPr sz="2800" lang="en-US">
                <a:solidFill>
                  <a:srgbClr val="000000"/>
                </a:solidFill>
              </a:rPr>
              <a:t>The website follows a clean and minimalistic design with the following structure:
Header: Sticky navigation bar with site name and links to sections.
Home: Introduction with name and a short description.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5" name=""/>
          <p:cNvSpPr txBox="1"/>
          <p:nvPr/>
        </p:nvSpPr>
        <p:spPr>
          <a:xfrm>
            <a:off x="195036" y="1706879"/>
            <a:ext cx="10215034" cy="3444240"/>
          </a:xfrm>
          <a:prstGeom prst="rect"/>
        </p:spPr>
        <p:txBody>
          <a:bodyPr rtlCol="0" wrap="square">
            <a:spAutoFit/>
          </a:bodyPr>
          <a:p>
            <a:r>
              <a:rPr sz="2800" lang="en-US">
                <a:solidFill>
                  <a:srgbClr val="000000"/>
                </a:solidFill>
              </a:rPr>
              <a:t>The website follows a clean and minimalistic design with the following structure:
Header: Sticky navigation bar with site name and links to sections.
Home: Introduction with name and a short description.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2025-09-12T06:08:00Z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49f2b4433c784d748ceac96d947a1052</vt:lpwstr>
  </property>
</Properties>
</file>