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2FFD-AA5F-DB40-830C-B7C2715B6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6ED1-9904-0148-BD09-0C338046A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D18A-391E-FE44-95E5-BAEE7CFD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7512-1D89-E544-BF07-ED272C70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EC28-31E6-414C-BD19-0EF1307A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7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3D22-93A7-9A44-A74A-523C8B21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81821-69C0-CD46-88EA-FAED5B43D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A3FF-00DA-1A44-B77D-D054B630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E8AB-2CE8-8F4D-BD28-D34E4672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1AC9-DDB3-7745-B4AB-12BAA004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F3C76-1184-7B43-898A-F2CC8B39D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BED92-0E3B-574D-9CA1-41517F08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FB85-3DB2-E048-AB59-69870EBA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8B77-146F-2344-8A27-7705B1B0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7380-69AC-7D4D-8CDA-C12BCAC2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B242-A8B7-5245-BD5E-F63CD28C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4678-13FA-C647-8605-57D22FC1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0C30-01D7-BD4B-8C1A-D1B23ECE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F807-E7AC-144D-9DE1-A509BF2B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4450-CF7B-C244-9AF4-0FD34D62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20-3CDE-D249-BC6F-6B935BBB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33CAD-4A17-5144-ACDF-C3C0E7F1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A579B-F6B3-3346-B2D4-7794F5A1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DAAC-DB13-DF4E-8D1E-5C535B1D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A225-5EF1-D14C-AD61-7FF3063E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4B-FFC4-4A4F-BA0A-B5975A04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4C0-DECA-0A40-83D2-2E274DAFC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ABB0-8705-A54E-A25F-E49AD5F31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7C97E-A361-4048-B73E-FCD7337F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D8F68-40F8-1646-9256-4662A1D1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9B22-7305-3343-8861-56DAB10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63CE-512D-0745-9B28-F53C3C0B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82367-4273-144B-B7E3-F2D1C570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7306-9F1B-8F4A-BEE6-B7925A1B1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76F4E-2294-A442-B53F-3AB66721A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D17D5-FBF0-A24D-A8D9-33B787D82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9D35B-DDDA-1148-A9EF-F377F6D3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52CAB-E495-5E49-92F1-F6AFF0F9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36674-F31A-2245-9440-E006D64D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8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8B38-3877-E146-ABFE-D94AB74F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B9CE9-BE98-8345-9976-81CAF5C6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96BFB-3197-5742-86DA-7CC7EAF8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DB685-D355-424A-82B0-BA6CD841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0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6302B-A250-2141-9F84-F52B3CAE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2E16D-48C7-024B-B78D-F04FAADD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44893-7C0F-204A-8A8D-3EAB9D50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4A59-CD2E-944D-A767-632089F6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781-0D2D-E843-9D66-9F8DC7A7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4805C-6C5B-7A4F-8104-EDF4AB648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19EE5-9B90-C24E-955A-77B48E1F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F1A6A-5232-9D46-BAAE-8BBF3C87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6052-073B-F94F-A12F-A7816E02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6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8819-BEE1-4943-8DC8-ADF51370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8861E-B78B-6D41-A4AB-3DC2C21A6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0943D-302C-4F44-8E9E-CCE94F51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E6F7-3E0A-9346-8B16-71F0E2A2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ABF5-EA9E-2449-8731-4919D877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52DB5-8268-D94A-A240-07662142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D5A5E-26AC-9349-9C05-3852F920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30FF5-D54D-9541-AA3B-598AB52E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5A9DB-29D6-8E48-AF22-9D02F149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E44F-8E46-D54F-AF1B-BFD346ECFBFF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265B-2F76-F14E-B712-3FADDBA53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84E0-AA98-474B-B248-56162057A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693E0-C703-D845-AA04-DE619C8F1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9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0E9D-1B28-7B49-86C5-9A9C45DA5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089BF-8B63-A349-B015-F5E16DC73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9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E5C7-FA05-B746-8DD9-E71F53F5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95FB-294E-B342-A256-CA16B715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 May 2, 7:30-9:30AM, CPR 115</a:t>
            </a:r>
          </a:p>
          <a:p>
            <a:endParaRPr lang="en-US" dirty="0"/>
          </a:p>
          <a:p>
            <a:r>
              <a:rPr lang="en-US" dirty="0"/>
              <a:t>Exam Policy:</a:t>
            </a:r>
          </a:p>
          <a:p>
            <a:pPr lvl="1"/>
            <a:r>
              <a:rPr lang="en-US" dirty="0"/>
              <a:t>Closed Book</a:t>
            </a:r>
          </a:p>
          <a:p>
            <a:pPr lvl="1"/>
            <a:r>
              <a:rPr lang="en-US" dirty="0"/>
              <a:t>Only one sheet of note allowed</a:t>
            </a:r>
          </a:p>
          <a:p>
            <a:pPr lvl="1"/>
            <a:r>
              <a:rPr lang="en-US" dirty="0"/>
              <a:t>No electronic device use allowed</a:t>
            </a:r>
          </a:p>
        </p:txBody>
      </p:sp>
    </p:spTree>
    <p:extLst>
      <p:ext uri="{BB962C8B-B14F-4D97-AF65-F5344CB8AC3E}">
        <p14:creationId xmlns:p14="http://schemas.microsoft.com/office/powerpoint/2010/main" val="418813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4973-D0B6-0047-934C-6C47828E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8CFF-6D98-4046-BFF8-B8C3290C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knowledge units covered in class and programming projects</a:t>
            </a:r>
          </a:p>
          <a:p>
            <a:endParaRPr lang="en-US" dirty="0"/>
          </a:p>
          <a:p>
            <a:r>
              <a:rPr lang="en-US" dirty="0"/>
              <a:t>If something in doubt, review lecture slides, and visit office hours (still one left)</a:t>
            </a:r>
          </a:p>
          <a:p>
            <a:endParaRPr lang="en-US"/>
          </a:p>
          <a:p>
            <a:r>
              <a:rPr lang="en-US"/>
              <a:t>Reviewing </a:t>
            </a:r>
            <a:r>
              <a:rPr lang="en-US" dirty="0"/>
              <a:t>the following book chapters will be helpful</a:t>
            </a:r>
          </a:p>
          <a:p>
            <a:pPr lvl="1"/>
            <a:r>
              <a:rPr lang="en-US" dirty="0"/>
              <a:t>Chapter 1, 2, 3, 4, 5, 8, 11, 12, 13, 14</a:t>
            </a:r>
          </a:p>
          <a:p>
            <a:endParaRPr lang="en-US" dirty="0"/>
          </a:p>
          <a:p>
            <a:r>
              <a:rPr lang="en-US" dirty="0"/>
              <a:t>No need to memorize anything</a:t>
            </a:r>
          </a:p>
        </p:txBody>
      </p:sp>
    </p:spTree>
    <p:extLst>
      <p:ext uri="{BB962C8B-B14F-4D97-AF65-F5344CB8AC3E}">
        <p14:creationId xmlns:p14="http://schemas.microsoft.com/office/powerpoint/2010/main" val="222231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92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Final Exam Review</vt:lpstr>
      <vt:lpstr>Exam Information</vt:lpstr>
      <vt:lpstr>Coverage and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Review</dc:title>
  <dc:creator>Ou, Xinming</dc:creator>
  <cp:lastModifiedBy>Ou, Xinming</cp:lastModifiedBy>
  <cp:revision>10</cp:revision>
  <dcterms:created xsi:type="dcterms:W3CDTF">2019-04-23T05:14:00Z</dcterms:created>
  <dcterms:modified xsi:type="dcterms:W3CDTF">2019-04-23T05:39:06Z</dcterms:modified>
</cp:coreProperties>
</file>