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1" r:id="rId3"/>
    <p:sldId id="342" r:id="rId5"/>
    <p:sldId id="326" r:id="rId6"/>
    <p:sldId id="307" r:id="rId7"/>
    <p:sldId id="311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324" r:id="rId18"/>
    <p:sldId id="327" r:id="rId19"/>
    <p:sldId id="325" r:id="rId20"/>
    <p:sldId id="34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6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3.png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2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image" Target="../media/image17.png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image" Target="../media/image16.png"/><Relationship Id="rId4" Type="http://schemas.openxmlformats.org/officeDocument/2006/relationships/tags" Target="../tags/tag45.xml"/><Relationship Id="rId3" Type="http://schemas.openxmlformats.org/officeDocument/2006/relationships/image" Target="../media/image15.png"/><Relationship Id="rId2" Type="http://schemas.openxmlformats.org/officeDocument/2006/relationships/tags" Target="../tags/tag4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image" Target="../media/image18.png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PA_组 16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GrpSpPr/>
          <p:nvPr>
            <p:custDataLst>
              <p:tags r:id="rId1"/>
            </p:custDataLst>
          </p:nvPr>
        </p:nvGrpSpPr>
        <p:grpSpPr>
          <a:xfrm>
            <a:off x="11682247" y="409419"/>
            <a:ext cx="133201" cy="214864"/>
            <a:chOff x="1933765" y="922729"/>
            <a:chExt cx="178884" cy="288554"/>
          </a:xfrm>
        </p:grpSpPr>
        <p:sp>
          <p:nvSpPr>
            <p:cNvPr id="15" name="矩形 14"/>
            <p:cNvSpPr/>
            <p:nvPr/>
          </p:nvSpPr>
          <p:spPr>
            <a:xfrm>
              <a:off x="1933765" y="922729"/>
              <a:ext cx="45719" cy="28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Regular" panose="020B0502040204020203" charset="-122"/>
                <a:ea typeface="Microsoft YaHei Regular" panose="020B0502040204020203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66930" y="922729"/>
              <a:ext cx="45719" cy="28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 Regular" panose="020B0502040204020203" charset="-122"/>
                <a:ea typeface="Microsoft YaHei Regular" panose="020B0502040204020203" charset="-122"/>
              </a:endParaRPr>
            </a:p>
          </p:txBody>
        </p:sp>
      </p:grpSp>
      <p:sp>
        <p:nvSpPr>
          <p:cNvPr id="21" name="PA_L-Shape 20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SpPr/>
          <p:nvPr>
            <p:custDataLst>
              <p:tags r:id="rId2"/>
            </p:custDataLst>
          </p:nvPr>
        </p:nvSpPr>
        <p:spPr>
          <a:xfrm rot="13500000" flipV="1">
            <a:off x="11637988" y="2793562"/>
            <a:ext cx="156604" cy="156604"/>
          </a:xfrm>
          <a:prstGeom prst="corner">
            <a:avLst>
              <a:gd name="adj1" fmla="val 23242"/>
              <a:gd name="adj2" fmla="val 1989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Regular" panose="020B0502040204020203" charset="-122"/>
              <a:ea typeface="Microsoft YaHei Regular" panose="020B0502040204020203" charset="-122"/>
            </a:endParaRPr>
          </a:p>
        </p:txBody>
      </p:sp>
      <p:cxnSp>
        <p:nvCxnSpPr>
          <p:cNvPr id="25" name="PA_直线连接符 24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CxnSpPr/>
          <p:nvPr>
            <p:custDataLst>
              <p:tags r:id="rId3"/>
            </p:custDataLst>
          </p:nvPr>
        </p:nvCxnSpPr>
        <p:spPr>
          <a:xfrm>
            <a:off x="1553371" y="6323809"/>
            <a:ext cx="7184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A_直线连接符 26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CxnSpPr/>
          <p:nvPr>
            <p:custDataLst>
              <p:tags r:id="rId4"/>
            </p:custDataLst>
          </p:nvPr>
        </p:nvCxnSpPr>
        <p:spPr>
          <a:xfrm>
            <a:off x="11716290" y="1068631"/>
            <a:ext cx="0" cy="1333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7d195523061f1c0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e7d195523061f1c0d318120d6aeaf1b6ccceb6ba3da59c0775C5DE19DDDEBC09ED96DBD9900D9848D623ECAD1D4904B78047D0015C22C8BE97228BE8B5BFF08FE7A3AE04126DA07312A96C0F69F9BAB74C46B725AFB1A708D984D37AD95344670D96AF8C99654830F8DAEB8AF963DFE993C5D0331C1EA2F2EA108BE97C097A48A3D9250F9A4B2FBB</a:t>
            </a:r>
            <a:endParaRPr lang="zh-CN" altLang="en-US" sz="100"/>
          </a:p>
        </p:txBody>
      </p:sp>
      <p:sp>
        <p:nvSpPr>
          <p:cNvPr id="5" name="object 8" descr="e7d195523061f1c01d60fa9f1cfcbfb3d7dea265119d71e15FBB43640B43E9A75E03FE54C774D5D4779ED45933E78901D3CB0E69E39D04A9E1E9B25CF060C4BCA4D072860494D0D8E683C2FE58414E15877B695135D6CEB30962CF2075449C804E6F29D49CE62F2EB207CEA50615BC9B65D91765878A06D1A54029FD44ADE983229E43F72FFED854"/>
          <p:cNvSpPr txBox="1"/>
          <p:nvPr/>
        </p:nvSpPr>
        <p:spPr>
          <a:xfrm>
            <a:off x="6125300" y="2622233"/>
            <a:ext cx="2622143" cy="943391"/>
          </a:xfrm>
          <a:prstGeom prst="rect">
            <a:avLst/>
          </a:prstGeom>
        </p:spPr>
        <p:txBody>
          <a:bodyPr lIns="0" tIns="0" rIns="0" bIns="0"/>
          <a:lstStyle/>
          <a:p>
            <a:pPr marL="7620" defTabSz="544195">
              <a:defRPr/>
            </a:pPr>
            <a:r>
              <a:rPr lang="zh-CN" altLang="en-US" sz="2000" b="1" dirty="0">
                <a:solidFill>
                  <a:srgbClr val="064480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汇报人</a:t>
            </a:r>
            <a:r>
              <a:rPr lang="en-US" altLang="zh-CN" sz="2000" b="1" dirty="0">
                <a:solidFill>
                  <a:srgbClr val="064480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:</a:t>
            </a:r>
            <a:r>
              <a:rPr lang="zh-CN" altLang="en-US" sz="2000" b="1" dirty="0">
                <a:solidFill>
                  <a:srgbClr val="064480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第</a:t>
            </a:r>
            <a:r>
              <a:rPr lang="en-US" altLang="zh-CN" sz="2000" b="1" dirty="0">
                <a:solidFill>
                  <a:srgbClr val="064480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5</a:t>
            </a:r>
            <a:r>
              <a:rPr lang="zh-CN" altLang="en-US" sz="2000" b="1" dirty="0">
                <a:solidFill>
                  <a:srgbClr val="064480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组</a:t>
            </a:r>
            <a:endParaRPr lang="zh-CN" altLang="en-US" sz="2000" b="1" dirty="0">
              <a:solidFill>
                <a:srgbClr val="064480"/>
              </a:solidFill>
              <a:latin typeface="Microsoft YaHei Regular" panose="020B0502040204020203" charset="-122"/>
              <a:ea typeface="Microsoft YaHei Regular" panose="020B0502040204020203" charset="-122"/>
              <a:cs typeface="Microsoft YaHei Regular" panose="020B0502040204020203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6013450" y="972820"/>
            <a:ext cx="4697730" cy="1370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30000"/>
              </a:lnSpc>
            </a:pPr>
            <a:r>
              <a:rPr lang="zh-CN" altLang="en-US" sz="4400" b="1" dirty="0">
                <a:solidFill>
                  <a:srgbClr val="064480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面试</a:t>
            </a:r>
            <a:r>
              <a:rPr lang="zh-CN" altLang="en-US" sz="4400" b="1" dirty="0">
                <a:solidFill>
                  <a:srgbClr val="064480"/>
                </a:solidFill>
                <a:latin typeface="Microsoft YaHei Regular" panose="020B0502040204020203" charset="-122"/>
                <a:ea typeface="Microsoft YaHei Regular" panose="020B0502040204020203" charset="-122"/>
                <a:cs typeface="Microsoft YaHei Regular" panose="020B0502040204020203" charset="-122"/>
              </a:rPr>
              <a:t>安排</a:t>
            </a:r>
            <a:endParaRPr lang="zh-CN" altLang="en-US" sz="4400" b="1" dirty="0">
              <a:solidFill>
                <a:srgbClr val="064480"/>
              </a:solidFill>
              <a:latin typeface="Microsoft YaHei Regular" panose="020B0502040204020203" charset="-122"/>
              <a:ea typeface="Microsoft YaHei Regular" panose="020B0502040204020203" charset="-122"/>
              <a:cs typeface="Microsoft YaHei Regular" panose="020B0502040204020203" charset="-122"/>
            </a:endParaRPr>
          </a:p>
          <a:p>
            <a:pPr algn="l" fontAlgn="auto">
              <a:lnSpc>
                <a:spcPct val="130000"/>
              </a:lnSpc>
            </a:pPr>
            <a:r>
              <a:rPr lang="zh-CN" sz="2000" spc="500" dirty="0">
                <a:solidFill>
                  <a:srgbClr val="064480"/>
                </a:solidFill>
                <a:uFillTx/>
                <a:latin typeface="微软雅黑" panose="020B0503020204020204" charset="-122"/>
                <a:ea typeface="Microsoft YaHei Regular" panose="020B0502040204020203" charset="-122"/>
                <a:cs typeface="Microsoft YaHei Regular" panose="020B0502040204020203" charset="-122"/>
              </a:rPr>
              <a:t>数据结构</a:t>
            </a:r>
            <a:r>
              <a:rPr lang="en-US" altLang="zh-CN" sz="2000" spc="500" dirty="0">
                <a:solidFill>
                  <a:srgbClr val="064480"/>
                </a:solidFill>
                <a:uFillTx/>
                <a:latin typeface="微软雅黑" panose="020B0503020204020204" charset="-122"/>
                <a:ea typeface="Microsoft YaHei Regular" panose="020B0502040204020203" charset="-122"/>
                <a:cs typeface="Microsoft YaHei Regular" panose="020B0502040204020203" charset="-122"/>
              </a:rPr>
              <a:t>/</a:t>
            </a:r>
            <a:r>
              <a:rPr lang="zh-CN" altLang="en-US" sz="2000" spc="500" dirty="0">
                <a:solidFill>
                  <a:srgbClr val="064480"/>
                </a:solidFill>
                <a:uFillTx/>
                <a:latin typeface="微软雅黑" panose="020B0503020204020204" charset="-122"/>
                <a:ea typeface="Microsoft YaHei Regular" panose="020B0502040204020203" charset="-122"/>
                <a:cs typeface="Microsoft YaHei Regular" panose="020B0502040204020203" charset="-122"/>
              </a:rPr>
              <a:t>算法</a:t>
            </a:r>
            <a:r>
              <a:rPr lang="zh-CN" altLang="en-US" sz="2000" spc="500" dirty="0">
                <a:solidFill>
                  <a:srgbClr val="064480"/>
                </a:solidFill>
                <a:uFillTx/>
                <a:latin typeface="微软雅黑" panose="020B0503020204020204" charset="-122"/>
                <a:ea typeface="Microsoft YaHei Regular" panose="020B0502040204020203" charset="-122"/>
                <a:cs typeface="Microsoft YaHei Regular" panose="020B0502040204020203" charset="-122"/>
              </a:rPr>
              <a:t>实现</a:t>
            </a:r>
            <a:endParaRPr lang="zh-CN" altLang="en-US" sz="2000" spc="500" dirty="0">
              <a:solidFill>
                <a:srgbClr val="064480"/>
              </a:solidFill>
              <a:uFillTx/>
              <a:latin typeface="微软雅黑" panose="020B0503020204020204" charset="-122"/>
              <a:ea typeface="Microsoft YaHei Regular" panose="020B0502040204020203" charset="-122"/>
              <a:cs typeface="Microsoft YaHei Regular" panose="020B0502040204020203" charset="-122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755775" y="734060"/>
            <a:ext cx="1415415" cy="561975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  <a:latin typeface="Microsoft YaHei Regular" panose="020B0502040204020203" charset="-122"/>
                  <a:ea typeface="Microsoft YaHei Regular" panose="020B0502040204020203" charset="-122"/>
                </a:endParaRPr>
              </a:p>
            </p:txBody>
          </p:sp>
        </p:grpSp>
      </p:grpSp>
      <p:sp>
        <p:nvSpPr>
          <p:cNvPr id="22" name="任意多边形 4"/>
          <p:cNvSpPr/>
          <p:nvPr/>
        </p:nvSpPr>
        <p:spPr>
          <a:xfrm flipH="1">
            <a:off x="-63500" y="-1905"/>
            <a:ext cx="1287145" cy="6858000"/>
          </a:xfrm>
          <a:custGeom>
            <a:avLst/>
            <a:gdLst>
              <a:gd name="connsiteX0" fmla="*/ 1568340 w 4848224"/>
              <a:gd name="connsiteY0" fmla="*/ 0 h 6858000"/>
              <a:gd name="connsiteX1" fmla="*/ 4848224 w 4848224"/>
              <a:gd name="connsiteY1" fmla="*/ 0 h 6858000"/>
              <a:gd name="connsiteX2" fmla="*/ 4848224 w 4848224"/>
              <a:gd name="connsiteY2" fmla="*/ 6858000 h 6858000"/>
              <a:gd name="connsiteX3" fmla="*/ 1568340 w 4848224"/>
              <a:gd name="connsiteY3" fmla="*/ 6858000 h 6858000"/>
              <a:gd name="connsiteX4" fmla="*/ 1486188 w 4848224"/>
              <a:gd name="connsiteY4" fmla="*/ 6786838 h 6858000"/>
              <a:gd name="connsiteX5" fmla="*/ 0 w 4848224"/>
              <a:gd name="connsiteY5" fmla="*/ 3429000 h 6858000"/>
              <a:gd name="connsiteX6" fmla="*/ 1486188 w 4848224"/>
              <a:gd name="connsiteY6" fmla="*/ 71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8224" h="6858000">
                <a:moveTo>
                  <a:pt x="1568340" y="0"/>
                </a:moveTo>
                <a:lnTo>
                  <a:pt x="4848224" y="0"/>
                </a:lnTo>
                <a:lnTo>
                  <a:pt x="4848224" y="6858000"/>
                </a:lnTo>
                <a:lnTo>
                  <a:pt x="1568340" y="6858000"/>
                </a:lnTo>
                <a:lnTo>
                  <a:pt x="1486188" y="6786838"/>
                </a:lnTo>
                <a:cubicBezTo>
                  <a:pt x="573191" y="5957026"/>
                  <a:pt x="0" y="4759951"/>
                  <a:pt x="0" y="3429000"/>
                </a:cubicBezTo>
                <a:cubicBezTo>
                  <a:pt x="0" y="2098050"/>
                  <a:pt x="573191" y="900975"/>
                  <a:pt x="1486188" y="71162"/>
                </a:cubicBezTo>
                <a:close/>
              </a:path>
            </a:pathLst>
          </a:custGeom>
          <a:solidFill>
            <a:srgbClr val="104B83">
              <a:alpha val="9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任意多边形 4"/>
          <p:cNvSpPr/>
          <p:nvPr/>
        </p:nvSpPr>
        <p:spPr>
          <a:xfrm flipH="1">
            <a:off x="-64135" y="0"/>
            <a:ext cx="1036955" cy="6858000"/>
          </a:xfrm>
          <a:custGeom>
            <a:avLst/>
            <a:gdLst>
              <a:gd name="connsiteX0" fmla="*/ 1568340 w 4848224"/>
              <a:gd name="connsiteY0" fmla="*/ 0 h 6858000"/>
              <a:gd name="connsiteX1" fmla="*/ 4848224 w 4848224"/>
              <a:gd name="connsiteY1" fmla="*/ 0 h 6858000"/>
              <a:gd name="connsiteX2" fmla="*/ 4848224 w 4848224"/>
              <a:gd name="connsiteY2" fmla="*/ 6858000 h 6858000"/>
              <a:gd name="connsiteX3" fmla="*/ 1568340 w 4848224"/>
              <a:gd name="connsiteY3" fmla="*/ 6858000 h 6858000"/>
              <a:gd name="connsiteX4" fmla="*/ 1486188 w 4848224"/>
              <a:gd name="connsiteY4" fmla="*/ 6786838 h 6858000"/>
              <a:gd name="connsiteX5" fmla="*/ 0 w 4848224"/>
              <a:gd name="connsiteY5" fmla="*/ 3429000 h 6858000"/>
              <a:gd name="connsiteX6" fmla="*/ 1486188 w 4848224"/>
              <a:gd name="connsiteY6" fmla="*/ 71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8224" h="6858000">
                <a:moveTo>
                  <a:pt x="1568340" y="0"/>
                </a:moveTo>
                <a:lnTo>
                  <a:pt x="4848224" y="0"/>
                </a:lnTo>
                <a:lnTo>
                  <a:pt x="4848224" y="6858000"/>
                </a:lnTo>
                <a:lnTo>
                  <a:pt x="1568340" y="6858000"/>
                </a:lnTo>
                <a:lnTo>
                  <a:pt x="1486188" y="6786838"/>
                </a:lnTo>
                <a:cubicBezTo>
                  <a:pt x="573191" y="5957026"/>
                  <a:pt x="0" y="4759951"/>
                  <a:pt x="0" y="3429000"/>
                </a:cubicBezTo>
                <a:cubicBezTo>
                  <a:pt x="0" y="2098050"/>
                  <a:pt x="573191" y="900975"/>
                  <a:pt x="1486188" y="71162"/>
                </a:cubicBezTo>
                <a:close/>
              </a:path>
            </a:pathLst>
          </a:custGeom>
          <a:solidFill>
            <a:srgbClr val="033F7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9" name="PA_文本框 9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SpPr txBox="1"/>
          <p:nvPr>
            <p:custDataLst>
              <p:tags r:id="rId7"/>
            </p:custDataLst>
          </p:nvPr>
        </p:nvSpPr>
        <p:spPr>
          <a:xfrm rot="5400000">
            <a:off x="-2142631" y="3364040"/>
            <a:ext cx="519039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1100">
                <a:solidFill>
                  <a:schemeClr val="bg1">
                    <a:lumMod val="85000"/>
                  </a:schemeClr>
                </a:solidFill>
                <a:latin typeface="Microsoft YaHei Regular" panose="020B0502040204020203" charset="-122"/>
                <a:ea typeface="Microsoft YaHei Regular" panose="020B0502040204020203" charset="-122"/>
                <a:cs typeface="Open Sans" panose="020B0606030504020204" charset="0"/>
              </a:rPr>
              <a:t>shanghai university</a:t>
            </a:r>
            <a:endParaRPr lang="en-US" altLang="zh-CN" sz="1400" spc="1100">
              <a:solidFill>
                <a:schemeClr val="bg1">
                  <a:lumMod val="85000"/>
                </a:schemeClr>
              </a:solidFill>
              <a:latin typeface="Microsoft YaHei Regular" panose="020B0502040204020203" charset="-122"/>
              <a:ea typeface="Microsoft YaHei Regular" panose="020B0502040204020203" charset="-122"/>
              <a:cs typeface="Open Sans" panose="020B0606030504020204" charset="0"/>
            </a:endParaRPr>
          </a:p>
        </p:txBody>
      </p:sp>
      <p:sp>
        <p:nvSpPr>
          <p:cNvPr id="14" name="PA_矩形 18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SpPr/>
          <p:nvPr>
            <p:custDataLst>
              <p:tags r:id="rId8"/>
            </p:custDataLst>
          </p:nvPr>
        </p:nvSpPr>
        <p:spPr>
          <a:xfrm>
            <a:off x="376452" y="318346"/>
            <a:ext cx="152231" cy="1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Regular" panose="020B0502040204020203" charset="-122"/>
              <a:ea typeface="Microsoft YaHei Regular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5895" y="5180965"/>
            <a:ext cx="2355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>
                <a:solidFill>
                  <a:srgbClr val="0644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上善若水 海纳百川</a:t>
            </a:r>
            <a:endParaRPr lang="zh-CN" altLang="en-US">
              <a:solidFill>
                <a:srgbClr val="0644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>
                <a:solidFill>
                  <a:srgbClr val="0644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大道明德 学用济世   </a:t>
            </a:r>
            <a:endParaRPr lang="zh-CN" altLang="en-US">
              <a:solidFill>
                <a:srgbClr val="0644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9" cstate="screen"/>
          <a:srcRect/>
          <a:stretch>
            <a:fillRect/>
          </a:stretch>
        </p:blipFill>
        <p:spPr>
          <a:xfrm>
            <a:off x="6125301" y="3440090"/>
            <a:ext cx="4993274" cy="2898324"/>
          </a:xfrm>
          <a:prstGeom prst="rect">
            <a:avLst/>
          </a:prstGeom>
        </p:spPr>
      </p:pic>
      <p:sp>
        <p:nvSpPr>
          <p:cNvPr id="13" name="任意多边形: 形状 123"/>
          <p:cNvSpPr/>
          <p:nvPr/>
        </p:nvSpPr>
        <p:spPr>
          <a:xfrm flipH="1">
            <a:off x="6125210" y="3439795"/>
            <a:ext cx="4979035" cy="2898775"/>
          </a:xfrm>
          <a:custGeom>
            <a:avLst/>
            <a:gdLst>
              <a:gd name="connsiteX0" fmla="*/ 0 w 3422650"/>
              <a:gd name="connsiteY0" fmla="*/ 0 h 2502340"/>
              <a:gd name="connsiteX1" fmla="*/ 3422650 w 3422650"/>
              <a:gd name="connsiteY1" fmla="*/ 0 h 2502340"/>
              <a:gd name="connsiteX2" fmla="*/ 3422650 w 3422650"/>
              <a:gd name="connsiteY2" fmla="*/ 2502340 h 2502340"/>
              <a:gd name="connsiteX3" fmla="*/ 0 w 3422650"/>
              <a:gd name="connsiteY3" fmla="*/ 2502340 h 250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650" h="2502340">
                <a:moveTo>
                  <a:pt x="0" y="0"/>
                </a:moveTo>
                <a:lnTo>
                  <a:pt x="3422650" y="0"/>
                </a:lnTo>
                <a:lnTo>
                  <a:pt x="3422650" y="2502340"/>
                </a:lnTo>
                <a:lnTo>
                  <a:pt x="0" y="2502340"/>
                </a:lnTo>
                <a:close/>
              </a:path>
            </a:pathLst>
          </a:custGeom>
          <a:solidFill>
            <a:srgbClr val="06447F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682095" y="6153150"/>
            <a:ext cx="34290" cy="2146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Regular" panose="020B0502040204020203" charset="-122"/>
              <a:ea typeface="Microsoft YaHei Regular" panose="020B0502040204020203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90310" y="1827290"/>
            <a:ext cx="2398198" cy="398780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13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输入题</a:t>
            </a:r>
            <a:endParaRPr lang="zh-CN" altLang="en-US" sz="2000" b="1" spc="13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526341" y="489023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1896" y="247088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3527741" y="426695"/>
            <a:ext cx="51244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链表</a:t>
            </a:r>
            <a:r>
              <a:rPr lang="en-US" altLang="zh-CN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增删结点相关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79167765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5715" y="2277110"/>
            <a:ext cx="9907905" cy="4160520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939165" y="1623695"/>
            <a:ext cx="2316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尾部新增结点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526341" y="489023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1896" y="247088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3527741" y="426695"/>
            <a:ext cx="51244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链表</a:t>
            </a:r>
            <a:r>
              <a:rPr lang="en-US" altLang="zh-CN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增删结点相关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9165" y="162369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插入结点</a:t>
            </a:r>
            <a:endParaRPr lang="zh-CN" altLang="en-US" sz="2800"/>
          </a:p>
        </p:txBody>
      </p:sp>
      <p:pic>
        <p:nvPicPr>
          <p:cNvPr id="98908998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55" y="2694305"/>
            <a:ext cx="10669270" cy="23723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526341" y="489023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1896" y="247088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3527741" y="426695"/>
            <a:ext cx="51244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链表</a:t>
            </a:r>
            <a:r>
              <a:rPr lang="en-US" altLang="zh-CN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增删结点相关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函数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9165" y="1623695"/>
            <a:ext cx="4450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删除结点</a:t>
            </a:r>
            <a:r>
              <a:rPr lang="zh-CN" altLang="en-US" sz="2800"/>
              <a:t>并返回该节点</a:t>
            </a:r>
            <a:r>
              <a:rPr lang="zh-CN" altLang="en-US" sz="2800"/>
              <a:t>数据</a:t>
            </a:r>
            <a:endParaRPr lang="zh-CN" altLang="en-US" sz="2800"/>
          </a:p>
        </p:txBody>
      </p:sp>
      <p:pic>
        <p:nvPicPr>
          <p:cNvPr id="85714587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2413000"/>
            <a:ext cx="11129010" cy="29095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90310" y="1827290"/>
            <a:ext cx="2398198" cy="398780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13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输入题</a:t>
            </a:r>
            <a:endParaRPr lang="zh-CN" altLang="en-US" sz="2000" b="1" spc="13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526341" y="489023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1896" y="247088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543741" y="426695"/>
            <a:ext cx="30924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链表</a:t>
            </a:r>
            <a:r>
              <a:rPr lang="en-US" altLang="zh-CN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主函数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9165" y="1623695"/>
            <a:ext cx="1249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初始化</a:t>
            </a:r>
            <a:endParaRPr lang="zh-CN" altLang="en-US" sz="2800"/>
          </a:p>
        </p:txBody>
      </p:sp>
      <p:pic>
        <p:nvPicPr>
          <p:cNvPr id="179212633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60" y="2763520"/>
            <a:ext cx="10897870" cy="17532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90310" y="1827290"/>
            <a:ext cx="2398198" cy="398780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13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输入题</a:t>
            </a:r>
            <a:endParaRPr lang="zh-CN" altLang="en-US" sz="2000" b="1" spc="13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526341" y="489023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1896" y="247088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543741" y="426695"/>
            <a:ext cx="30924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链表</a:t>
            </a:r>
            <a:r>
              <a:rPr lang="en-US" altLang="zh-CN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主函数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9165" y="1623695"/>
            <a:ext cx="1605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/>
              <a:t>循环部分</a:t>
            </a:r>
            <a:endParaRPr lang="zh-CN" altLang="en-US" sz="2800"/>
          </a:p>
        </p:txBody>
      </p:sp>
      <p:pic>
        <p:nvPicPr>
          <p:cNvPr id="106373125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5" y="2547620"/>
            <a:ext cx="10716895" cy="20694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090310" y="1827290"/>
            <a:ext cx="2398198" cy="398780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13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输入题</a:t>
            </a:r>
            <a:endParaRPr lang="zh-CN" altLang="en-US" sz="2000" b="1" spc="13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8526341" y="489023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11896" y="2470881"/>
            <a:ext cx="3156516" cy="852805"/>
          </a:xfrm>
          <a:prstGeom prst="rect">
            <a:avLst/>
          </a:prstGeom>
          <a:noFill/>
          <a:effectLst>
            <a:outerShdw blurRad="63500" dist="38100" dir="5400000" sx="101000" sy="101000" algn="t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此处输入文本内容，此处输入文本内容，此处输入文本内容，此处输入文本内容，此处输入文本内容，此处输入文本内容。</a:t>
            </a:r>
            <a:endParaRPr lang="zh-CN" altLang="en-US" sz="1100" spc="13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543741" y="426695"/>
            <a:ext cx="309245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链表</a:t>
            </a:r>
            <a:r>
              <a:rPr lang="en-US" altLang="zh-CN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主函数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9165" y="1623695"/>
            <a:ext cx="54597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判断指向是否相同，进行相应操作</a:t>
            </a:r>
            <a:endParaRPr lang="zh-CN" altLang="en-US" sz="2400"/>
          </a:p>
        </p:txBody>
      </p:sp>
      <p:pic>
        <p:nvPicPr>
          <p:cNvPr id="123759547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27"/>
          <a:stretch>
            <a:fillRect/>
          </a:stretch>
        </p:blipFill>
        <p:spPr>
          <a:xfrm>
            <a:off x="956310" y="2390140"/>
            <a:ext cx="12657455" cy="40017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18430" y="3406140"/>
            <a:ext cx="72212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2000" b="1" i="1">
                <a:solidFill>
                  <a:schemeClr val="accent5"/>
                </a:solidFill>
                <a:latin typeface="Times New Roman" panose="02020603050405020304" charset="0"/>
                <a:ea typeface="宋体" panose="02010600030101010101" pitchFamily="2" charset="-122"/>
              </a:rPr>
              <a:t>//</a:t>
            </a:r>
            <a:r>
              <a:rPr lang="zh-CN" sz="2000" b="1" i="1">
                <a:solidFill>
                  <a:schemeClr val="accent5"/>
                </a:solidFill>
                <a:latin typeface="Times New Roman" panose="02020603050405020304" charset="0"/>
                <a:ea typeface="宋体" panose="02010600030101010101" pitchFamily="2" charset="-122"/>
              </a:rPr>
              <a:t>特殊情况：</a:t>
            </a:r>
            <a:r>
              <a:rPr lang="en-US" sz="2000" b="1" i="1">
                <a:solidFill>
                  <a:schemeClr val="accent5"/>
                </a:solidFill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sz="2000" b="1" i="1">
                <a:solidFill>
                  <a:schemeClr val="accent5"/>
                </a:solidFill>
                <a:latin typeface="Times New Roman" panose="02020603050405020304" charset="0"/>
                <a:ea typeface="宋体" panose="02010600030101010101" pitchFamily="2" charset="-122"/>
              </a:rPr>
              <a:t>拿走的简历恰好是</a:t>
            </a:r>
            <a:r>
              <a:rPr lang="en-US" sz="2000" b="1" i="1">
                <a:solidFill>
                  <a:schemeClr val="accent5"/>
                </a:solidFill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zh-CN" sz="2000" b="1" i="1">
                <a:solidFill>
                  <a:schemeClr val="accent5"/>
                </a:solidFill>
                <a:latin typeface="Times New Roman" panose="02020603050405020304" charset="0"/>
                <a:ea typeface="宋体" panose="02010600030101010101" pitchFamily="2" charset="-122"/>
              </a:rPr>
              <a:t>移动后面对的简历</a:t>
            </a:r>
            <a:endParaRPr lang="zh-CN" altLang="en-US" sz="2000" b="1" i="1">
              <a:solidFill>
                <a:schemeClr val="accent5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20817322">
            <a:off x="-773348" y="-477217"/>
            <a:ext cx="6480194" cy="738663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205" h="11632">
                <a:moveTo>
                  <a:pt x="2438" y="0"/>
                </a:moveTo>
                <a:lnTo>
                  <a:pt x="9185" y="1563"/>
                </a:lnTo>
                <a:lnTo>
                  <a:pt x="9198" y="1583"/>
                </a:lnTo>
                <a:cubicBezTo>
                  <a:pt x="9851" y="2578"/>
                  <a:pt x="10205" y="3645"/>
                  <a:pt x="10205" y="4754"/>
                </a:cubicBezTo>
                <a:cubicBezTo>
                  <a:pt x="10205" y="7429"/>
                  <a:pt x="8148" y="9853"/>
                  <a:pt x="4812" y="11622"/>
                </a:cubicBezTo>
                <a:lnTo>
                  <a:pt x="4792" y="11632"/>
                </a:lnTo>
                <a:lnTo>
                  <a:pt x="0" y="10522"/>
                </a:lnTo>
                <a:lnTo>
                  <a:pt x="2438" y="0"/>
                </a:lnTo>
                <a:close/>
              </a:path>
            </a:pathLst>
          </a:custGeom>
          <a:solidFill>
            <a:srgbClr val="00346B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20817322">
            <a:off x="-817436" y="-461850"/>
            <a:ext cx="6398930" cy="685726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077" h="10799">
                <a:moveTo>
                  <a:pt x="2438" y="0"/>
                </a:moveTo>
                <a:lnTo>
                  <a:pt x="8323" y="1364"/>
                </a:lnTo>
                <a:lnTo>
                  <a:pt x="8330" y="1370"/>
                </a:lnTo>
                <a:cubicBezTo>
                  <a:pt x="9438" y="2332"/>
                  <a:pt x="10077" y="3467"/>
                  <a:pt x="10077" y="4683"/>
                </a:cubicBezTo>
                <a:cubicBezTo>
                  <a:pt x="10077" y="7615"/>
                  <a:pt x="6356" y="10079"/>
                  <a:pt x="1317" y="10782"/>
                </a:cubicBezTo>
                <a:lnTo>
                  <a:pt x="1194" y="10799"/>
                </a:lnTo>
                <a:lnTo>
                  <a:pt x="0" y="10522"/>
                </a:lnTo>
                <a:lnTo>
                  <a:pt x="2438" y="0"/>
                </a:lnTo>
                <a:close/>
              </a:path>
            </a:pathLst>
          </a:custGeom>
          <a:solidFill>
            <a:srgbClr val="0034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 rot="20817322">
            <a:off x="-772237" y="-460317"/>
            <a:ext cx="6224504" cy="6131089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802" h="9655">
                <a:moveTo>
                  <a:pt x="2237" y="0"/>
                </a:moveTo>
                <a:lnTo>
                  <a:pt x="8518" y="1455"/>
                </a:lnTo>
                <a:lnTo>
                  <a:pt x="8555" y="1492"/>
                </a:lnTo>
                <a:cubicBezTo>
                  <a:pt x="9350" y="2283"/>
                  <a:pt x="9802" y="3195"/>
                  <a:pt x="9802" y="4165"/>
                </a:cubicBezTo>
                <a:cubicBezTo>
                  <a:pt x="9802" y="7174"/>
                  <a:pt x="5451" y="9617"/>
                  <a:pt x="56" y="9655"/>
                </a:cubicBezTo>
                <a:lnTo>
                  <a:pt x="0" y="9655"/>
                </a:lnTo>
                <a:lnTo>
                  <a:pt x="2237" y="0"/>
                </a:lnTo>
                <a:close/>
              </a:path>
            </a:pathLst>
          </a:custGeom>
          <a:solidFill>
            <a:srgbClr val="033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0817322">
            <a:off x="-5515578" y="4519"/>
            <a:ext cx="10923270" cy="56012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202" h="8821">
                <a:moveTo>
                  <a:pt x="9681" y="125"/>
                </a:moveTo>
                <a:lnTo>
                  <a:pt x="16096" y="1611"/>
                </a:lnTo>
                <a:lnTo>
                  <a:pt x="16125" y="1640"/>
                </a:lnTo>
                <a:cubicBezTo>
                  <a:pt x="16811" y="2334"/>
                  <a:pt x="17202" y="3134"/>
                  <a:pt x="17202" y="3985"/>
                </a:cubicBezTo>
                <a:cubicBezTo>
                  <a:pt x="17202" y="6656"/>
                  <a:pt x="13351" y="8821"/>
                  <a:pt x="8601" y="8821"/>
                </a:cubicBezTo>
                <a:cubicBezTo>
                  <a:pt x="8304" y="8821"/>
                  <a:pt x="8011" y="8812"/>
                  <a:pt x="7722" y="8796"/>
                </a:cubicBezTo>
                <a:lnTo>
                  <a:pt x="7673" y="8793"/>
                </a:lnTo>
                <a:lnTo>
                  <a:pt x="9681" y="125"/>
                </a:lnTo>
                <a:close/>
                <a:moveTo>
                  <a:pt x="3727" y="0"/>
                </a:moveTo>
                <a:lnTo>
                  <a:pt x="2074" y="7134"/>
                </a:lnTo>
                <a:lnTo>
                  <a:pt x="2030" y="7106"/>
                </a:lnTo>
                <a:cubicBezTo>
                  <a:pt x="764" y="6263"/>
                  <a:pt x="0" y="5174"/>
                  <a:pt x="0" y="3985"/>
                </a:cubicBezTo>
                <a:cubicBezTo>
                  <a:pt x="0" y="2336"/>
                  <a:pt x="1467" y="881"/>
                  <a:pt x="3707" y="8"/>
                </a:cubicBezTo>
                <a:lnTo>
                  <a:pt x="3727" y="0"/>
                </a:lnTo>
                <a:close/>
              </a:path>
            </a:pathLst>
          </a:custGeom>
          <a:blipFill dpi="0" rotWithShape="0">
            <a:blip r:embed="rId1" cstate="screen"/>
            <a:srcRect/>
            <a:stretch>
              <a:fillRect l="3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77177" y="3064779"/>
            <a:ext cx="34534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结果展示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02983" y="1535394"/>
            <a:ext cx="182760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solidFill>
                  <a:srgbClr val="033F7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9600" b="1" dirty="0">
              <a:solidFill>
                <a:srgbClr val="033F7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586595" y="5432425"/>
            <a:ext cx="1275080" cy="50673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4" name="任意多边形 3"/>
          <p:cNvSpPr/>
          <p:nvPr/>
        </p:nvSpPr>
        <p:spPr>
          <a:xfrm rot="20817322">
            <a:off x="-686435" y="-502920"/>
            <a:ext cx="6030595" cy="560514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533" h="8696">
                <a:moveTo>
                  <a:pt x="2008" y="0"/>
                </a:moveTo>
                <a:lnTo>
                  <a:pt x="8423" y="1486"/>
                </a:lnTo>
                <a:cubicBezTo>
                  <a:pt x="9132" y="2163"/>
                  <a:pt x="9544" y="3077"/>
                  <a:pt x="9529" y="3860"/>
                </a:cubicBezTo>
                <a:cubicBezTo>
                  <a:pt x="9667" y="6175"/>
                  <a:pt x="6316" y="8172"/>
                  <a:pt x="2900" y="8568"/>
                </a:cubicBezTo>
                <a:lnTo>
                  <a:pt x="2688" y="8595"/>
                </a:lnTo>
                <a:lnTo>
                  <a:pt x="2474" y="8618"/>
                </a:lnTo>
                <a:lnTo>
                  <a:pt x="2258" y="8638"/>
                </a:lnTo>
                <a:lnTo>
                  <a:pt x="2040" y="8656"/>
                </a:lnTo>
                <a:lnTo>
                  <a:pt x="1821" y="8670"/>
                </a:lnTo>
                <a:lnTo>
                  <a:pt x="1600" y="8681"/>
                </a:lnTo>
                <a:lnTo>
                  <a:pt x="1378" y="8689"/>
                </a:lnTo>
                <a:lnTo>
                  <a:pt x="1153" y="8694"/>
                </a:lnTo>
                <a:lnTo>
                  <a:pt x="928" y="8696"/>
                </a:lnTo>
                <a:cubicBezTo>
                  <a:pt x="608" y="8695"/>
                  <a:pt x="348" y="8688"/>
                  <a:pt x="0" y="8668"/>
                </a:cubicBezTo>
                <a:lnTo>
                  <a:pt x="2008" y="0"/>
                </a:lnTo>
                <a:close/>
              </a:path>
            </a:pathLst>
          </a:custGeom>
          <a:solidFill>
            <a:srgbClr val="06447F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416050" y="1524635"/>
            <a:ext cx="41941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 面试安排1的运行结果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1731562724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2261870"/>
            <a:ext cx="3881755" cy="1325245"/>
          </a:xfrm>
          <a:prstGeom prst="rect">
            <a:avLst/>
          </a:prstGeom>
        </p:spPr>
      </p:pic>
      <p:pic>
        <p:nvPicPr>
          <p:cNvPr id="1155288144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10" y="2261870"/>
            <a:ext cx="3902710" cy="132524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534160" y="4114800"/>
            <a:ext cx="419417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 面试安排</a:t>
            </a:r>
            <a:r>
              <a:rPr lang="en-US" altLang="zh-CN" sz="2400"/>
              <a:t>2</a:t>
            </a:r>
            <a:r>
              <a:rPr lang="zh-CN" altLang="en-US" sz="2400"/>
              <a:t>的运行结果</a:t>
            </a:r>
            <a:endParaRPr lang="zh-CN" altLang="en-US" sz="2400"/>
          </a:p>
          <a:p>
            <a:endParaRPr lang="zh-CN" altLang="en-US"/>
          </a:p>
        </p:txBody>
      </p:sp>
      <p:pic>
        <p:nvPicPr>
          <p:cNvPr id="69253661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4755515"/>
            <a:ext cx="3926840" cy="1262380"/>
          </a:xfrm>
          <a:prstGeom prst="rect">
            <a:avLst/>
          </a:prstGeom>
        </p:spPr>
      </p:pic>
      <p:pic>
        <p:nvPicPr>
          <p:cNvPr id="940124340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110" y="4755515"/>
            <a:ext cx="3902710" cy="1262380"/>
          </a:xfrm>
          <a:prstGeom prst="rect">
            <a:avLst/>
          </a:prstGeom>
        </p:spPr>
      </p:pic>
      <p:sp>
        <p:nvSpPr>
          <p:cNvPr id="10" name="文本框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185726" y="426695"/>
            <a:ext cx="18084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12"/>
            </p:custDataLst>
          </p:nvPr>
        </p:nvCxnSpPr>
        <p:spPr>
          <a:xfrm>
            <a:off x="5923764" y="1368344"/>
            <a:ext cx="344471" cy="0"/>
          </a:xfrm>
          <a:prstGeom prst="line">
            <a:avLst/>
          </a:prstGeom>
          <a:ln w="3810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32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SpPr txBox="1"/>
          <p:nvPr>
            <p:custDataLst>
              <p:tags r:id="rId1"/>
            </p:custDataLst>
          </p:nvPr>
        </p:nvSpPr>
        <p:spPr>
          <a:xfrm>
            <a:off x="9639313" y="922094"/>
            <a:ext cx="2552391" cy="772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9600" b="1">
                <a:solidFill>
                  <a:schemeClr val="bg1">
                    <a:lumMod val="50000"/>
                    <a:alpha val="9000"/>
                  </a:schemeClr>
                </a:solidFill>
                <a:latin typeface="Futura" panose="020B0602020204020303" charset="0"/>
                <a:ea typeface="Futura" panose="020B0602020204020303" charset="0"/>
                <a:cs typeface="Futura" panose="020B0602020204020303" charset="0"/>
              </a:rPr>
              <a:t> </a:t>
            </a:r>
            <a:endParaRPr lang="en-US" altLang="zh-CN" sz="49600" b="1">
              <a:solidFill>
                <a:schemeClr val="bg1">
                  <a:lumMod val="50000"/>
                  <a:alpha val="9000"/>
                </a:schemeClr>
              </a:solidFill>
              <a:latin typeface="Futura" panose="020B0602020204020303" charset="0"/>
              <a:ea typeface="Futura" panose="020B0602020204020303" charset="0"/>
              <a:cs typeface="Futura" panose="020B0602020204020303" charset="0"/>
            </a:endParaRPr>
          </a:p>
        </p:txBody>
      </p:sp>
      <p:grpSp>
        <p:nvGrpSpPr>
          <p:cNvPr id="17" name="PA_组 16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GrpSpPr/>
          <p:nvPr>
            <p:custDataLst>
              <p:tags r:id="rId2"/>
            </p:custDataLst>
          </p:nvPr>
        </p:nvGrpSpPr>
        <p:grpSpPr>
          <a:xfrm>
            <a:off x="11416817" y="470379"/>
            <a:ext cx="133201" cy="214864"/>
            <a:chOff x="1933765" y="922729"/>
            <a:chExt cx="178884" cy="288554"/>
          </a:xfrm>
        </p:grpSpPr>
        <p:sp>
          <p:nvSpPr>
            <p:cNvPr id="15" name="矩形 14"/>
            <p:cNvSpPr/>
            <p:nvPr/>
          </p:nvSpPr>
          <p:spPr>
            <a:xfrm>
              <a:off x="1933765" y="922729"/>
              <a:ext cx="45719" cy="28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66930" y="922729"/>
              <a:ext cx="45719" cy="28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1" name="PA_L-Shape 20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SpPr/>
          <p:nvPr>
            <p:custDataLst>
              <p:tags r:id="rId3"/>
            </p:custDataLst>
          </p:nvPr>
        </p:nvSpPr>
        <p:spPr>
          <a:xfrm rot="13500000" flipV="1">
            <a:off x="11372558" y="2854522"/>
            <a:ext cx="156604" cy="156604"/>
          </a:xfrm>
          <a:prstGeom prst="corner">
            <a:avLst>
              <a:gd name="adj1" fmla="val 23242"/>
              <a:gd name="adj2" fmla="val 1989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PA_直线连接符 26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CxnSpPr/>
          <p:nvPr>
            <p:custDataLst>
              <p:tags r:id="rId4"/>
            </p:custDataLst>
          </p:nvPr>
        </p:nvCxnSpPr>
        <p:spPr>
          <a:xfrm>
            <a:off x="11450860" y="1129591"/>
            <a:ext cx="0" cy="13336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7d195523061f1c0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e7d195523061f1c0d318120d6aeaf1b6ccceb6ba3da59c0775C5DE19DDDEBC09ED96DBD9900D9848D623ECAD1D4904B78047D0015C22C8BE97228BE8B5BFF08FE7A3AE04126DA07312A96C0F69F9BAB74C46B725AFB1A708D984D37AD95344670D96AF8C99654830F8DAEB8AF963DFE993C5D0331C1EA2F2EA108BE97C097A48A3D9250F9A4B2FBB</a:t>
            </a:r>
            <a:endParaRPr lang="zh-CN" altLang="en-US" sz="100"/>
          </a:p>
        </p:txBody>
      </p:sp>
      <p:sp>
        <p:nvSpPr>
          <p:cNvPr id="48" name="文本框 47"/>
          <p:cNvSpPr txBox="1"/>
          <p:nvPr>
            <p:custDataLst>
              <p:tags r:id="rId5"/>
            </p:custDataLst>
          </p:nvPr>
        </p:nvSpPr>
        <p:spPr>
          <a:xfrm>
            <a:off x="1673860" y="2626995"/>
            <a:ext cx="43218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6000" b="1">
                <a:solidFill>
                  <a:srgbClr val="064480"/>
                </a:solidFill>
                <a:latin typeface="微软雅黑" panose="020B0503020204020204" charset="-122"/>
                <a:ea typeface="微软雅黑" panose="020B0503020204020204" charset="-122"/>
              </a:rPr>
              <a:t>谢谢观看！</a:t>
            </a:r>
            <a:endParaRPr lang="zh-CN" altLang="en-US" sz="6000" b="1">
              <a:solidFill>
                <a:srgbClr val="0644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755775" y="1607185"/>
            <a:ext cx="1420495" cy="564515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82" name="任意多边形 4"/>
          <p:cNvSpPr/>
          <p:nvPr/>
        </p:nvSpPr>
        <p:spPr>
          <a:xfrm flipH="1">
            <a:off x="-63500" y="-1905"/>
            <a:ext cx="1287145" cy="6858000"/>
          </a:xfrm>
          <a:custGeom>
            <a:avLst/>
            <a:gdLst>
              <a:gd name="connsiteX0" fmla="*/ 1568340 w 4848224"/>
              <a:gd name="connsiteY0" fmla="*/ 0 h 6858000"/>
              <a:gd name="connsiteX1" fmla="*/ 4848224 w 4848224"/>
              <a:gd name="connsiteY1" fmla="*/ 0 h 6858000"/>
              <a:gd name="connsiteX2" fmla="*/ 4848224 w 4848224"/>
              <a:gd name="connsiteY2" fmla="*/ 6858000 h 6858000"/>
              <a:gd name="connsiteX3" fmla="*/ 1568340 w 4848224"/>
              <a:gd name="connsiteY3" fmla="*/ 6858000 h 6858000"/>
              <a:gd name="connsiteX4" fmla="*/ 1486188 w 4848224"/>
              <a:gd name="connsiteY4" fmla="*/ 6786838 h 6858000"/>
              <a:gd name="connsiteX5" fmla="*/ 0 w 4848224"/>
              <a:gd name="connsiteY5" fmla="*/ 3429000 h 6858000"/>
              <a:gd name="connsiteX6" fmla="*/ 1486188 w 4848224"/>
              <a:gd name="connsiteY6" fmla="*/ 71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8224" h="6858000">
                <a:moveTo>
                  <a:pt x="1568340" y="0"/>
                </a:moveTo>
                <a:lnTo>
                  <a:pt x="4848224" y="0"/>
                </a:lnTo>
                <a:lnTo>
                  <a:pt x="4848224" y="6858000"/>
                </a:lnTo>
                <a:lnTo>
                  <a:pt x="1568340" y="6858000"/>
                </a:lnTo>
                <a:lnTo>
                  <a:pt x="1486188" y="6786838"/>
                </a:lnTo>
                <a:cubicBezTo>
                  <a:pt x="573191" y="5957026"/>
                  <a:pt x="0" y="4759951"/>
                  <a:pt x="0" y="3429000"/>
                </a:cubicBezTo>
                <a:cubicBezTo>
                  <a:pt x="0" y="2098050"/>
                  <a:pt x="573191" y="900975"/>
                  <a:pt x="1486188" y="71162"/>
                </a:cubicBezTo>
                <a:close/>
              </a:path>
            </a:pathLst>
          </a:custGeom>
          <a:solidFill>
            <a:srgbClr val="104B83">
              <a:alpha val="9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83" name="任意多边形 4"/>
          <p:cNvSpPr/>
          <p:nvPr/>
        </p:nvSpPr>
        <p:spPr>
          <a:xfrm flipH="1">
            <a:off x="-64135" y="0"/>
            <a:ext cx="1036955" cy="6858000"/>
          </a:xfrm>
          <a:custGeom>
            <a:avLst/>
            <a:gdLst>
              <a:gd name="connsiteX0" fmla="*/ 1568340 w 4848224"/>
              <a:gd name="connsiteY0" fmla="*/ 0 h 6858000"/>
              <a:gd name="connsiteX1" fmla="*/ 4848224 w 4848224"/>
              <a:gd name="connsiteY1" fmla="*/ 0 h 6858000"/>
              <a:gd name="connsiteX2" fmla="*/ 4848224 w 4848224"/>
              <a:gd name="connsiteY2" fmla="*/ 6858000 h 6858000"/>
              <a:gd name="connsiteX3" fmla="*/ 1568340 w 4848224"/>
              <a:gd name="connsiteY3" fmla="*/ 6858000 h 6858000"/>
              <a:gd name="connsiteX4" fmla="*/ 1486188 w 4848224"/>
              <a:gd name="connsiteY4" fmla="*/ 6786838 h 6858000"/>
              <a:gd name="connsiteX5" fmla="*/ 0 w 4848224"/>
              <a:gd name="connsiteY5" fmla="*/ 3429000 h 6858000"/>
              <a:gd name="connsiteX6" fmla="*/ 1486188 w 4848224"/>
              <a:gd name="connsiteY6" fmla="*/ 7116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48224" h="6858000">
                <a:moveTo>
                  <a:pt x="1568340" y="0"/>
                </a:moveTo>
                <a:lnTo>
                  <a:pt x="4848224" y="0"/>
                </a:lnTo>
                <a:lnTo>
                  <a:pt x="4848224" y="6858000"/>
                </a:lnTo>
                <a:lnTo>
                  <a:pt x="1568340" y="6858000"/>
                </a:lnTo>
                <a:lnTo>
                  <a:pt x="1486188" y="6786838"/>
                </a:lnTo>
                <a:cubicBezTo>
                  <a:pt x="573191" y="5957026"/>
                  <a:pt x="0" y="4759951"/>
                  <a:pt x="0" y="3429000"/>
                </a:cubicBezTo>
                <a:cubicBezTo>
                  <a:pt x="0" y="2098050"/>
                  <a:pt x="573191" y="900975"/>
                  <a:pt x="1486188" y="71162"/>
                </a:cubicBezTo>
                <a:close/>
              </a:path>
            </a:pathLst>
          </a:custGeom>
          <a:solidFill>
            <a:srgbClr val="033F7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84" name="PA_文本框 9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SpPr txBox="1"/>
          <p:nvPr>
            <p:custDataLst>
              <p:tags r:id="rId7"/>
            </p:custDataLst>
          </p:nvPr>
        </p:nvSpPr>
        <p:spPr>
          <a:xfrm rot="5400000">
            <a:off x="-2142631" y="3364040"/>
            <a:ext cx="519039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pc="1100">
                <a:solidFill>
                  <a:schemeClr val="bg1">
                    <a:lumMod val="85000"/>
                  </a:schemeClr>
                </a:solidFill>
                <a:latin typeface="Microsoft YaHei Regular" panose="020B0502040204020203" charset="-122"/>
                <a:ea typeface="Microsoft YaHei Regular" panose="020B0502040204020203" charset="-122"/>
                <a:cs typeface="Open Sans" panose="020B0606030504020204" charset="0"/>
              </a:rPr>
              <a:t>shanghai university</a:t>
            </a:r>
            <a:endParaRPr lang="en-US" altLang="zh-CN" sz="1400" spc="1100">
              <a:solidFill>
                <a:schemeClr val="bg1">
                  <a:lumMod val="85000"/>
                </a:schemeClr>
              </a:solidFill>
              <a:latin typeface="Microsoft YaHei Regular" panose="020B0502040204020203" charset="-122"/>
              <a:ea typeface="Microsoft YaHei Regular" panose="020B0502040204020203" charset="-122"/>
              <a:cs typeface="Open Sans" panose="020B0606030504020204" charset="0"/>
            </a:endParaRPr>
          </a:p>
        </p:txBody>
      </p:sp>
      <p:sp>
        <p:nvSpPr>
          <p:cNvPr id="85" name="PA_矩形 18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SpPr/>
          <p:nvPr>
            <p:custDataLst>
              <p:tags r:id="rId8"/>
            </p:custDataLst>
          </p:nvPr>
        </p:nvSpPr>
        <p:spPr>
          <a:xfrm>
            <a:off x="376452" y="318346"/>
            <a:ext cx="152231" cy="152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 Regular" panose="020B0502040204020203" charset="-122"/>
              <a:ea typeface="Microsoft YaHei Regular" panose="020B0502040204020203" charset="-122"/>
            </a:endParaRPr>
          </a:p>
        </p:txBody>
      </p:sp>
      <p:cxnSp>
        <p:nvCxnSpPr>
          <p:cNvPr id="86" name="PA_直线连接符 24" descr="e7d195523061f1c0d318120d6aeaf1b6ccceb6ba3da59c0775C5DE19DDDEBC09ED96DBD9900D9848D623ECAD1D4904B78047D0015C22C8BE97228BE8B5BFF08FE7A3AE04126DA07312A96C0F69F9BAB74C46B725AFB1A708D984D37AD95344670D96AF8C99654830F8DAEB8AF963DFE993C5D0331C1EA2F2EA108BE97C097A48A3D9250F9A4B2FBB"/>
          <p:cNvCxnSpPr/>
          <p:nvPr>
            <p:custDataLst>
              <p:tags r:id="rId9"/>
            </p:custDataLst>
          </p:nvPr>
        </p:nvCxnSpPr>
        <p:spPr>
          <a:xfrm>
            <a:off x="10732296" y="6406359"/>
            <a:ext cx="71845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095740" y="5075555"/>
            <a:ext cx="23552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>
                <a:solidFill>
                  <a:srgbClr val="0644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上善若水 海纳百川</a:t>
            </a:r>
            <a:endParaRPr lang="zh-CN" altLang="en-US">
              <a:solidFill>
                <a:srgbClr val="0644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>
                <a:solidFill>
                  <a:srgbClr val="0644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大道明德 学用济世   </a:t>
            </a:r>
            <a:endParaRPr lang="zh-CN" altLang="en-US">
              <a:solidFill>
                <a:srgbClr val="0644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5258435" y="1158240"/>
            <a:ext cx="83820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altLang="zh-CN" sz="4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汉仪晓波花月圆W" panose="00020600040101010101" charset="-122"/>
                <a:sym typeface="+mn-ea"/>
              </a:rPr>
              <a:t>01</a:t>
            </a:r>
            <a:endParaRPr lang="en-US" altLang="zh-CN" sz="4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汉仪晓波花月圆W" panose="00020600040101010101" charset="-122"/>
              <a:sym typeface="+mn-ea"/>
            </a:endParaRPr>
          </a:p>
        </p:txBody>
      </p:sp>
      <p:grpSp>
        <p:nvGrpSpPr>
          <p:cNvPr id="24" name="组合 23"/>
          <p:cNvGrpSpPr/>
          <p:nvPr>
            <p:custDataLst>
              <p:tags r:id="rId2"/>
            </p:custDataLst>
          </p:nvPr>
        </p:nvGrpSpPr>
        <p:grpSpPr>
          <a:xfrm>
            <a:off x="6096635" y="1206500"/>
            <a:ext cx="3296285" cy="679450"/>
            <a:chOff x="9601" y="970"/>
            <a:chExt cx="5191" cy="1070"/>
          </a:xfrm>
        </p:grpSpPr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9601" y="970"/>
              <a:ext cx="4460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汉仪晓波花月圆W" panose="00020600040101010101" charset="-122"/>
                  <a:sym typeface="+mn-ea"/>
                </a:rPr>
                <a:t>数据结构</a:t>
              </a:r>
              <a:endParaRPr lang="zh-CN" altLang="en-US" sz="2000">
                <a:latin typeface="微软雅黑" panose="020B0503020204020204" charset="-122"/>
                <a:ea typeface="微软雅黑" panose="020B0503020204020204" charset="-122"/>
                <a:cs typeface="汉仪晓波花月圆W" panose="00020600040101010101" charset="-122"/>
                <a:sym typeface="+mn-ea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9601" y="1533"/>
              <a:ext cx="5191" cy="5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明确该题目采用何种数据结构，以及处理</a:t>
              </a:r>
              <a:r>
                <a:rPr lang="zh-CN" altLang="en-US" sz="100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数据</a:t>
              </a:r>
              <a:endParaRPr lang="zh-CN" altLang="en-US" sz="1000">
                <a:solidFill>
                  <a:schemeClr val="accent5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096635" y="2322830"/>
            <a:ext cx="83820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4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汉仪晓波花月圆W" panose="00020600040101010101" charset="-122"/>
                <a:sym typeface="+mn-ea"/>
              </a:rPr>
              <a:t>02</a:t>
            </a:r>
            <a:endParaRPr lang="en-US" altLang="zh-CN" sz="4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汉仪晓波花月圆W" panose="00020600040101010101" charset="-122"/>
              <a:sym typeface="+mn-ea"/>
            </a:endParaRPr>
          </a:p>
        </p:txBody>
      </p:sp>
      <p:grpSp>
        <p:nvGrpSpPr>
          <p:cNvPr id="25" name="组合 24"/>
          <p:cNvGrpSpPr/>
          <p:nvPr>
            <p:custDataLst>
              <p:tags r:id="rId6"/>
            </p:custDataLst>
          </p:nvPr>
        </p:nvGrpSpPr>
        <p:grpSpPr>
          <a:xfrm>
            <a:off x="2800350" y="2356485"/>
            <a:ext cx="3296285" cy="675005"/>
            <a:chOff x="4410" y="3277"/>
            <a:chExt cx="5191" cy="1063"/>
          </a:xfrm>
        </p:grpSpPr>
        <p:sp>
          <p:nvSpPr>
            <p:cNvPr id="22" name="文本框 21"/>
            <p:cNvSpPr txBox="1"/>
            <p:nvPr>
              <p:custDataLst>
                <p:tags r:id="rId7"/>
              </p:custDataLst>
            </p:nvPr>
          </p:nvSpPr>
          <p:spPr>
            <a:xfrm>
              <a:off x="6515" y="3277"/>
              <a:ext cx="3086" cy="6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汉仪晓波花月圆W" panose="00020600040101010101" charset="-122"/>
                  <a:sym typeface="+mn-ea"/>
                </a:rPr>
                <a:t>算法</a:t>
              </a: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汉仪晓波花月圆W" panose="00020600040101010101" charset="-122"/>
                  <a:sym typeface="+mn-ea"/>
                </a:rPr>
                <a:t>实现</a:t>
              </a:r>
              <a:endParaRPr lang="zh-CN" altLang="en-US" sz="2000">
                <a:latin typeface="微软雅黑" panose="020B0503020204020204" charset="-122"/>
                <a:ea typeface="微软雅黑" panose="020B0503020204020204" charset="-122"/>
                <a:cs typeface="汉仪晓波花月圆W" panose="00020600040101010101" charset="-122"/>
                <a:sym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4410" y="3833"/>
              <a:ext cx="5191" cy="5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如何将理论转化为代码，并在调试中解决</a:t>
              </a:r>
              <a:r>
                <a:rPr lang="zh-CN" altLang="en-US" sz="100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问题</a:t>
              </a:r>
              <a:endParaRPr lang="zh-CN" altLang="en-US" sz="1000">
                <a:solidFill>
                  <a:schemeClr val="accent5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5258435" y="3456940"/>
            <a:ext cx="83820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altLang="zh-CN" sz="4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汉仪晓波花月圆W" panose="00020600040101010101" charset="-122"/>
                <a:sym typeface="+mn-ea"/>
              </a:rPr>
              <a:t>03</a:t>
            </a:r>
            <a:endParaRPr lang="en-US" altLang="zh-CN" sz="4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汉仪晓波花月圆W" panose="00020600040101010101" charset="-122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269240" y="0"/>
            <a:ext cx="5424805" cy="5267325"/>
            <a:chOff x="-424" y="0"/>
            <a:chExt cx="8543" cy="8295"/>
          </a:xfrm>
        </p:grpSpPr>
        <p:sp>
          <p:nvSpPr>
            <p:cNvPr id="11" name="任意多边形 10"/>
            <p:cNvSpPr/>
            <p:nvPr/>
          </p:nvSpPr>
          <p:spPr>
            <a:xfrm rot="21300000" flipV="1">
              <a:off x="-359" y="552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V="1">
              <a:off x="0" y="0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033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-424" y="1020"/>
              <a:ext cx="4119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alt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lang="zh-CN" sz="4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 录</a:t>
              </a:r>
              <a:r>
                <a:rPr lang="en-US" altLang="zh-CN" sz="2000">
                  <a:solidFill>
                    <a:schemeClr val="bg1"/>
                  </a:solidFill>
                  <a:highlight>
                    <a:srgbClr val="FFFF00"/>
                  </a:highligh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 </a:t>
              </a:r>
              <a:endParaRPr lang="en-US" altLang="zh-CN" sz="2000">
                <a:solidFill>
                  <a:schemeClr val="bg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0"/>
            </p:custDataLst>
          </p:nvPr>
        </p:nvGrpSpPr>
        <p:grpSpPr>
          <a:xfrm>
            <a:off x="6096635" y="3535680"/>
            <a:ext cx="3296285" cy="630555"/>
            <a:chOff x="9601" y="5771"/>
            <a:chExt cx="5191" cy="993"/>
          </a:xfrm>
        </p:grpSpPr>
        <p:sp>
          <p:nvSpPr>
            <p:cNvPr id="9" name="文本框 8"/>
            <p:cNvSpPr txBox="1"/>
            <p:nvPr>
              <p:custDataLst>
                <p:tags r:id="rId11"/>
              </p:custDataLst>
            </p:nvPr>
          </p:nvSpPr>
          <p:spPr>
            <a:xfrm>
              <a:off x="9601" y="5771"/>
              <a:ext cx="3086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cs typeface="汉仪晓波花月圆W" panose="00020600040101010101" charset="-122"/>
                  <a:sym typeface="+mn-ea"/>
                </a:rPr>
                <a:t>结果展示</a:t>
              </a:r>
              <a:endParaRPr lang="zh-CN" altLang="en-US" sz="1200">
                <a:latin typeface="微软雅黑 Light" panose="020B0502040204020203" charset="-122"/>
                <a:ea typeface="微软雅黑 Light" panose="020B0502040204020203" charset="-122"/>
                <a:cs typeface="汉仪晓波花月圆W" panose="00020600040101010101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2"/>
              </p:custDataLst>
            </p:nvPr>
          </p:nvSpPr>
          <p:spPr>
            <a:xfrm>
              <a:off x="9601" y="6257"/>
              <a:ext cx="5191" cy="5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展示采用此数据结构的运行结果，确保程序正确</a:t>
              </a:r>
              <a:r>
                <a:rPr lang="zh-CN" altLang="en-US" sz="1000">
                  <a:solidFill>
                    <a:schemeClr val="accent5">
                      <a:lumMod val="50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  <a:sym typeface="+mn-ea"/>
                </a:rPr>
                <a:t>运行</a:t>
              </a:r>
              <a:endParaRPr lang="zh-CN" altLang="en-US" sz="1000">
                <a:solidFill>
                  <a:schemeClr val="accent5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043420" y="1548765"/>
            <a:ext cx="5391150" cy="5308600"/>
            <a:chOff x="11092" y="2439"/>
            <a:chExt cx="8490" cy="8360"/>
          </a:xfrm>
        </p:grpSpPr>
        <p:sp>
          <p:nvSpPr>
            <p:cNvPr id="13" name="任意多边形 12"/>
            <p:cNvSpPr/>
            <p:nvPr/>
          </p:nvSpPr>
          <p:spPr>
            <a:xfrm rot="21300000" flipH="1">
              <a:off x="11464" y="2439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A0B3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 rot="10800000" flipV="1">
              <a:off x="11092" y="3057"/>
              <a:ext cx="8119" cy="7743"/>
            </a:xfrm>
            <a:custGeom>
              <a:avLst/>
              <a:gdLst>
                <a:gd name="it" fmla="*/ h 7 12"/>
                <a:gd name="ir" fmla="*/ w 7 12"/>
                <a:gd name="ib" fmla="*/ h 11 12"/>
              </a:gdLst>
              <a:ahLst/>
              <a:cxnLst>
                <a:cxn ang="3">
                  <a:pos x="l" y="t"/>
                </a:cxn>
                <a:cxn ang="cd2">
                  <a:pos x="l" y="vc"/>
                </a:cxn>
                <a:cxn ang="cd4">
                  <a:pos x="l" y="b"/>
                </a:cxn>
                <a:cxn ang="cd4">
                  <a:pos x="hc" y="b"/>
                </a:cxn>
                <a:cxn ang="cd4">
                  <a:pos x="r" y="b"/>
                </a:cxn>
                <a:cxn ang="0">
                  <a:pos x="hc" y="vc"/>
                </a:cxn>
              </a:cxnLst>
              <a:rect l="l" t="t" r="r" b="b"/>
              <a:pathLst>
                <a:path w="6958" h="6725">
                  <a:moveTo>
                    <a:pt x="0" y="6725"/>
                  </a:moveTo>
                  <a:lnTo>
                    <a:pt x="0" y="0"/>
                  </a:lnTo>
                  <a:cubicBezTo>
                    <a:pt x="307" y="820"/>
                    <a:pt x="1083" y="2042"/>
                    <a:pt x="1511" y="2570"/>
                  </a:cubicBezTo>
                  <a:lnTo>
                    <a:pt x="1642" y="2737"/>
                  </a:lnTo>
                  <a:lnTo>
                    <a:pt x="1777" y="2903"/>
                  </a:lnTo>
                  <a:lnTo>
                    <a:pt x="1916" y="3068"/>
                  </a:lnTo>
                  <a:lnTo>
                    <a:pt x="2058" y="3232"/>
                  </a:lnTo>
                  <a:lnTo>
                    <a:pt x="2204" y="3395"/>
                  </a:lnTo>
                  <a:lnTo>
                    <a:pt x="2354" y="3556"/>
                  </a:lnTo>
                  <a:lnTo>
                    <a:pt x="2507" y="3716"/>
                  </a:lnTo>
                  <a:lnTo>
                    <a:pt x="2663" y="3874"/>
                  </a:lnTo>
                  <a:lnTo>
                    <a:pt x="2823" y="4031"/>
                  </a:lnTo>
                  <a:lnTo>
                    <a:pt x="2987" y="4186"/>
                  </a:lnTo>
                  <a:lnTo>
                    <a:pt x="3153" y="4339"/>
                  </a:lnTo>
                  <a:lnTo>
                    <a:pt x="3321" y="4487"/>
                  </a:lnTo>
                  <a:lnTo>
                    <a:pt x="3490" y="4633"/>
                  </a:lnTo>
                  <a:lnTo>
                    <a:pt x="3660" y="4774"/>
                  </a:lnTo>
                  <a:lnTo>
                    <a:pt x="3831" y="4912"/>
                  </a:lnTo>
                  <a:lnTo>
                    <a:pt x="4003" y="5046"/>
                  </a:lnTo>
                  <a:lnTo>
                    <a:pt x="4177" y="5177"/>
                  </a:lnTo>
                  <a:lnTo>
                    <a:pt x="4351" y="5304"/>
                  </a:lnTo>
                  <a:lnTo>
                    <a:pt x="4526" y="5427"/>
                  </a:lnTo>
                  <a:lnTo>
                    <a:pt x="4702" y="5546"/>
                  </a:lnTo>
                  <a:cubicBezTo>
                    <a:pt x="5405" y="6049"/>
                    <a:pt x="6635" y="6618"/>
                    <a:pt x="6958" y="6725"/>
                  </a:cubicBezTo>
                  <a:lnTo>
                    <a:pt x="0" y="6725"/>
                  </a:lnTo>
                  <a:close/>
                </a:path>
              </a:pathLst>
            </a:custGeom>
            <a:solidFill>
              <a:srgbClr val="033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12800" y="1433195"/>
            <a:ext cx="15335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>
                <a:solidFill>
                  <a:schemeClr val="bg1"/>
                </a:solidFill>
                <a:latin typeface="Microsoft YaHei Bold" panose="020B0502040204020203" charset="-122"/>
                <a:ea typeface="Microsoft YaHei Bold" panose="020B0502040204020203" charset="-122"/>
                <a:cs typeface="微软雅黑" panose="020B0503020204020204" charset="-122"/>
                <a:sym typeface="+mn-ea"/>
              </a:rPr>
              <a:t>CONTENTS</a:t>
            </a:r>
            <a:r>
              <a:rPr lang="en-US" altLang="zh-CN">
                <a:solidFill>
                  <a:schemeClr val="bg1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/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10221595" y="5700395"/>
            <a:ext cx="1275080" cy="506730"/>
            <a:chOff x="3768308" y="2508637"/>
            <a:chExt cx="4655383" cy="1847076"/>
          </a:xfrm>
          <a:solidFill>
            <a:schemeClr val="bg1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5428615" y="-494665"/>
            <a:ext cx="11134725" cy="7403465"/>
            <a:chOff x="-8549" y="-779"/>
            <a:chExt cx="17535" cy="11659"/>
          </a:xfrm>
        </p:grpSpPr>
        <p:sp>
          <p:nvSpPr>
            <p:cNvPr id="17" name="任意多边形 16"/>
            <p:cNvSpPr/>
            <p:nvPr/>
          </p:nvSpPr>
          <p:spPr>
            <a:xfrm rot="20817322">
              <a:off x="-1218" y="-752"/>
              <a:ext cx="10205" cy="1163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0205" h="11632">
                  <a:moveTo>
                    <a:pt x="2438" y="0"/>
                  </a:moveTo>
                  <a:lnTo>
                    <a:pt x="9185" y="1563"/>
                  </a:lnTo>
                  <a:lnTo>
                    <a:pt x="9198" y="1583"/>
                  </a:lnTo>
                  <a:cubicBezTo>
                    <a:pt x="9851" y="2578"/>
                    <a:pt x="10205" y="3645"/>
                    <a:pt x="10205" y="4754"/>
                  </a:cubicBezTo>
                  <a:cubicBezTo>
                    <a:pt x="10205" y="7429"/>
                    <a:pt x="8148" y="9853"/>
                    <a:pt x="4812" y="11622"/>
                  </a:cubicBezTo>
                  <a:lnTo>
                    <a:pt x="4792" y="11632"/>
                  </a:lnTo>
                  <a:lnTo>
                    <a:pt x="0" y="10522"/>
                  </a:lnTo>
                  <a:lnTo>
                    <a:pt x="2438" y="0"/>
                  </a:lnTo>
                  <a:close/>
                </a:path>
              </a:pathLst>
            </a:custGeom>
            <a:solidFill>
              <a:srgbClr val="00346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20817322">
              <a:off x="-1287" y="-727"/>
              <a:ext cx="10077" cy="107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0077" h="10799">
                  <a:moveTo>
                    <a:pt x="2438" y="0"/>
                  </a:moveTo>
                  <a:lnTo>
                    <a:pt x="8323" y="1364"/>
                  </a:lnTo>
                  <a:lnTo>
                    <a:pt x="8330" y="1370"/>
                  </a:lnTo>
                  <a:cubicBezTo>
                    <a:pt x="9438" y="2332"/>
                    <a:pt x="10077" y="3467"/>
                    <a:pt x="10077" y="4683"/>
                  </a:cubicBezTo>
                  <a:cubicBezTo>
                    <a:pt x="10077" y="7615"/>
                    <a:pt x="6356" y="10079"/>
                    <a:pt x="1317" y="10782"/>
                  </a:cubicBezTo>
                  <a:lnTo>
                    <a:pt x="1194" y="10799"/>
                  </a:lnTo>
                  <a:lnTo>
                    <a:pt x="0" y="10522"/>
                  </a:lnTo>
                  <a:lnTo>
                    <a:pt x="2438" y="0"/>
                  </a:lnTo>
                  <a:close/>
                </a:path>
              </a:pathLst>
            </a:custGeom>
            <a:solidFill>
              <a:srgbClr val="00346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4"/>
            <p:cNvSpPr/>
            <p:nvPr/>
          </p:nvSpPr>
          <p:spPr>
            <a:xfrm rot="20817322">
              <a:off x="-1216" y="-725"/>
              <a:ext cx="9802" cy="965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802" h="9655">
                  <a:moveTo>
                    <a:pt x="2237" y="0"/>
                  </a:moveTo>
                  <a:lnTo>
                    <a:pt x="8518" y="1455"/>
                  </a:lnTo>
                  <a:lnTo>
                    <a:pt x="8555" y="1492"/>
                  </a:lnTo>
                  <a:cubicBezTo>
                    <a:pt x="9350" y="2283"/>
                    <a:pt x="9802" y="3195"/>
                    <a:pt x="9802" y="4165"/>
                  </a:cubicBezTo>
                  <a:cubicBezTo>
                    <a:pt x="9802" y="7174"/>
                    <a:pt x="5451" y="9617"/>
                    <a:pt x="56" y="9655"/>
                  </a:cubicBezTo>
                  <a:lnTo>
                    <a:pt x="0" y="9655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rgbClr val="033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20817322">
              <a:off x="-8549" y="-12"/>
              <a:ext cx="16916" cy="880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202" h="8821">
                  <a:moveTo>
                    <a:pt x="9681" y="125"/>
                  </a:moveTo>
                  <a:lnTo>
                    <a:pt x="16096" y="1611"/>
                  </a:lnTo>
                  <a:lnTo>
                    <a:pt x="16125" y="1640"/>
                  </a:lnTo>
                  <a:cubicBezTo>
                    <a:pt x="16811" y="2334"/>
                    <a:pt x="17202" y="3134"/>
                    <a:pt x="17202" y="3985"/>
                  </a:cubicBezTo>
                  <a:cubicBezTo>
                    <a:pt x="17202" y="6656"/>
                    <a:pt x="13351" y="8821"/>
                    <a:pt x="8601" y="8821"/>
                  </a:cubicBezTo>
                  <a:cubicBezTo>
                    <a:pt x="8304" y="8821"/>
                    <a:pt x="8011" y="8812"/>
                    <a:pt x="7722" y="8796"/>
                  </a:cubicBezTo>
                  <a:lnTo>
                    <a:pt x="7673" y="8793"/>
                  </a:lnTo>
                  <a:lnTo>
                    <a:pt x="9681" y="125"/>
                  </a:lnTo>
                  <a:close/>
                  <a:moveTo>
                    <a:pt x="3727" y="0"/>
                  </a:moveTo>
                  <a:lnTo>
                    <a:pt x="2074" y="7134"/>
                  </a:lnTo>
                  <a:lnTo>
                    <a:pt x="2030" y="7106"/>
                  </a:lnTo>
                  <a:cubicBezTo>
                    <a:pt x="764" y="6263"/>
                    <a:pt x="0" y="5174"/>
                    <a:pt x="0" y="3985"/>
                  </a:cubicBezTo>
                  <a:cubicBezTo>
                    <a:pt x="0" y="2336"/>
                    <a:pt x="1467" y="881"/>
                    <a:pt x="3707" y="8"/>
                  </a:cubicBezTo>
                  <a:lnTo>
                    <a:pt x="3727" y="0"/>
                  </a:lnTo>
                  <a:close/>
                </a:path>
              </a:pathLst>
            </a:custGeom>
            <a:blipFill dpi="0" rotWithShape="0">
              <a:blip r:embed="rId1" cstate="screen"/>
              <a:srcRect/>
              <a:stretch>
                <a:fillRect l="38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20817322">
              <a:off x="-1087" y="-779"/>
              <a:ext cx="9394" cy="875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533" h="8696">
                  <a:moveTo>
                    <a:pt x="2008" y="0"/>
                  </a:moveTo>
                  <a:lnTo>
                    <a:pt x="8423" y="1486"/>
                  </a:lnTo>
                  <a:cubicBezTo>
                    <a:pt x="9132" y="2163"/>
                    <a:pt x="9544" y="3077"/>
                    <a:pt x="9529" y="3860"/>
                  </a:cubicBezTo>
                  <a:cubicBezTo>
                    <a:pt x="9667" y="6175"/>
                    <a:pt x="6316" y="8172"/>
                    <a:pt x="2900" y="8568"/>
                  </a:cubicBezTo>
                  <a:lnTo>
                    <a:pt x="2688" y="8595"/>
                  </a:lnTo>
                  <a:lnTo>
                    <a:pt x="2474" y="8618"/>
                  </a:lnTo>
                  <a:lnTo>
                    <a:pt x="2258" y="8638"/>
                  </a:lnTo>
                  <a:lnTo>
                    <a:pt x="2040" y="8656"/>
                  </a:lnTo>
                  <a:lnTo>
                    <a:pt x="1821" y="8670"/>
                  </a:lnTo>
                  <a:lnTo>
                    <a:pt x="1600" y="8681"/>
                  </a:lnTo>
                  <a:lnTo>
                    <a:pt x="1378" y="8689"/>
                  </a:lnTo>
                  <a:lnTo>
                    <a:pt x="1153" y="8694"/>
                  </a:lnTo>
                  <a:lnTo>
                    <a:pt x="928" y="8696"/>
                  </a:lnTo>
                  <a:cubicBezTo>
                    <a:pt x="608" y="8695"/>
                    <a:pt x="348" y="8688"/>
                    <a:pt x="0" y="8668"/>
                  </a:cubicBezTo>
                  <a:lnTo>
                    <a:pt x="2008" y="0"/>
                  </a:lnTo>
                  <a:close/>
                </a:path>
              </a:pathLst>
            </a:custGeom>
            <a:solidFill>
              <a:srgbClr val="06447F">
                <a:alpha val="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77177" y="3064779"/>
            <a:ext cx="34534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数据结构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2983" y="1535394"/>
            <a:ext cx="182760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solidFill>
                  <a:srgbClr val="033F7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9600" b="1" dirty="0">
              <a:solidFill>
                <a:srgbClr val="033F7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586595" y="5432425"/>
            <a:ext cx="1275080" cy="50673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任意多边形: 形状 42"/>
          <p:cNvSpPr/>
          <p:nvPr/>
        </p:nvSpPr>
        <p:spPr>
          <a:xfrm>
            <a:off x="5029384" y="1769360"/>
            <a:ext cx="7162616" cy="700873"/>
          </a:xfrm>
          <a:custGeom>
            <a:avLst/>
            <a:gdLst>
              <a:gd name="connsiteX0" fmla="*/ 0 w 3511550"/>
              <a:gd name="connsiteY0" fmla="*/ 0 h 2364105"/>
              <a:gd name="connsiteX1" fmla="*/ 3511550 w 3511550"/>
              <a:gd name="connsiteY1" fmla="*/ 0 h 2364105"/>
              <a:gd name="connsiteX2" fmla="*/ 3511550 w 3511550"/>
              <a:gd name="connsiteY2" fmla="*/ 2364105 h 2364105"/>
              <a:gd name="connsiteX3" fmla="*/ 0 w 3511550"/>
              <a:gd name="connsiteY3" fmla="*/ 2364105 h 236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1550" h="2364105">
                <a:moveTo>
                  <a:pt x="0" y="0"/>
                </a:moveTo>
                <a:lnTo>
                  <a:pt x="3511550" y="0"/>
                </a:lnTo>
                <a:lnTo>
                  <a:pt x="3511550" y="2364105"/>
                </a:lnTo>
                <a:lnTo>
                  <a:pt x="0" y="2364105"/>
                </a:lnTo>
                <a:close/>
              </a:path>
            </a:pathLst>
          </a:custGeom>
          <a:solidFill>
            <a:srgbClr val="033F7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149704" y="1875119"/>
            <a:ext cx="3299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3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需要解决的问题</a:t>
            </a:r>
            <a:endParaRPr lang="zh-CN" altLang="en-US" sz="2800" b="1" spc="13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268235" y="4702654"/>
            <a:ext cx="5836269" cy="87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数据：线性关系</a:t>
            </a:r>
            <a:endParaRPr lang="en-US" altLang="zh-CN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数据结构：一对一的数据结构</a:t>
            </a:r>
            <a:endParaRPr lang="zh-CN" altLang="en-US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34708" y="2951841"/>
            <a:ext cx="1422534" cy="1258196"/>
            <a:chOff x="5910564" y="2952302"/>
            <a:chExt cx="1422534" cy="1258196"/>
          </a:xfrm>
        </p:grpSpPr>
        <p:sp>
          <p:nvSpPr>
            <p:cNvPr id="49" name="文本框 48"/>
            <p:cNvSpPr txBox="1"/>
            <p:nvPr/>
          </p:nvSpPr>
          <p:spPr>
            <a:xfrm>
              <a:off x="5910564" y="3841166"/>
              <a:ext cx="1422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pc="13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元素的表示</a:t>
              </a:r>
              <a:endParaRPr lang="zh-CN" altLang="en-US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257410" y="2952302"/>
              <a:ext cx="728842" cy="728842"/>
              <a:chOff x="6965121" y="2942874"/>
              <a:chExt cx="540000" cy="540000"/>
            </a:xfrm>
          </p:grpSpPr>
          <p:sp>
            <p:nvSpPr>
              <p:cNvPr id="47" name="流程图: 接点 46"/>
              <p:cNvSpPr/>
              <p:nvPr/>
            </p:nvSpPr>
            <p:spPr>
              <a:xfrm>
                <a:off x="6965121" y="2942874"/>
                <a:ext cx="540000" cy="540000"/>
              </a:xfrm>
              <a:prstGeom prst="flowChartConnector">
                <a:avLst/>
              </a:prstGeom>
              <a:solidFill>
                <a:srgbClr val="033F7B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  <p:sp>
            <p:nvSpPr>
              <p:cNvPr id="71" name="Freeform 141"/>
              <p:cNvSpPr>
                <a:spLocks noEditPoints="1"/>
              </p:cNvSpPr>
              <p:nvPr/>
            </p:nvSpPr>
            <p:spPr bwMode="auto">
              <a:xfrm>
                <a:off x="7055585" y="3031772"/>
                <a:ext cx="359072" cy="362204"/>
              </a:xfrm>
              <a:custGeom>
                <a:avLst/>
                <a:gdLst>
                  <a:gd name="T0" fmla="*/ 143 w 160"/>
                  <a:gd name="T1" fmla="*/ 63 h 160"/>
                  <a:gd name="T2" fmla="*/ 142 w 160"/>
                  <a:gd name="T3" fmla="*/ 39 h 160"/>
                  <a:gd name="T4" fmla="*/ 121 w 160"/>
                  <a:gd name="T5" fmla="*/ 18 h 160"/>
                  <a:gd name="T6" fmla="*/ 97 w 160"/>
                  <a:gd name="T7" fmla="*/ 17 h 160"/>
                  <a:gd name="T8" fmla="*/ 87 w 160"/>
                  <a:gd name="T9" fmla="*/ 0 h 160"/>
                  <a:gd name="T10" fmla="*/ 63 w 160"/>
                  <a:gd name="T11" fmla="*/ 16 h 160"/>
                  <a:gd name="T12" fmla="*/ 47 w 160"/>
                  <a:gd name="T13" fmla="*/ 23 h 160"/>
                  <a:gd name="T14" fmla="*/ 18 w 160"/>
                  <a:gd name="T15" fmla="*/ 28 h 160"/>
                  <a:gd name="T16" fmla="*/ 23 w 160"/>
                  <a:gd name="T17" fmla="*/ 48 h 160"/>
                  <a:gd name="T18" fmla="*/ 7 w 160"/>
                  <a:gd name="T19" fmla="*/ 65 h 160"/>
                  <a:gd name="T20" fmla="*/ 7 w 160"/>
                  <a:gd name="T21" fmla="*/ 95 h 160"/>
                  <a:gd name="T22" fmla="*/ 23 w 160"/>
                  <a:gd name="T23" fmla="*/ 112 h 160"/>
                  <a:gd name="T24" fmla="*/ 18 w 160"/>
                  <a:gd name="T25" fmla="*/ 132 h 160"/>
                  <a:gd name="T26" fmla="*/ 47 w 160"/>
                  <a:gd name="T27" fmla="*/ 137 h 160"/>
                  <a:gd name="T28" fmla="*/ 63 w 160"/>
                  <a:gd name="T29" fmla="*/ 144 h 160"/>
                  <a:gd name="T30" fmla="*/ 87 w 160"/>
                  <a:gd name="T31" fmla="*/ 160 h 160"/>
                  <a:gd name="T32" fmla="*/ 97 w 160"/>
                  <a:gd name="T33" fmla="*/ 143 h 160"/>
                  <a:gd name="T34" fmla="*/ 121 w 160"/>
                  <a:gd name="T35" fmla="*/ 142 h 160"/>
                  <a:gd name="T36" fmla="*/ 142 w 160"/>
                  <a:gd name="T37" fmla="*/ 121 h 160"/>
                  <a:gd name="T38" fmla="*/ 143 w 160"/>
                  <a:gd name="T39" fmla="*/ 97 h 160"/>
                  <a:gd name="T40" fmla="*/ 160 w 160"/>
                  <a:gd name="T41" fmla="*/ 87 h 160"/>
                  <a:gd name="T42" fmla="*/ 153 w 160"/>
                  <a:gd name="T43" fmla="*/ 87 h 160"/>
                  <a:gd name="T44" fmla="*/ 136 w 160"/>
                  <a:gd name="T45" fmla="*/ 95 h 160"/>
                  <a:gd name="T46" fmla="*/ 136 w 160"/>
                  <a:gd name="T47" fmla="*/ 125 h 160"/>
                  <a:gd name="T48" fmla="*/ 125 w 160"/>
                  <a:gd name="T49" fmla="*/ 136 h 160"/>
                  <a:gd name="T50" fmla="*/ 95 w 160"/>
                  <a:gd name="T51" fmla="*/ 136 h 160"/>
                  <a:gd name="T52" fmla="*/ 87 w 160"/>
                  <a:gd name="T53" fmla="*/ 153 h 160"/>
                  <a:gd name="T54" fmla="*/ 71 w 160"/>
                  <a:gd name="T55" fmla="*/ 143 h 160"/>
                  <a:gd name="T56" fmla="*/ 47 w 160"/>
                  <a:gd name="T57" fmla="*/ 129 h 160"/>
                  <a:gd name="T58" fmla="*/ 34 w 160"/>
                  <a:gd name="T59" fmla="*/ 136 h 160"/>
                  <a:gd name="T60" fmla="*/ 29 w 160"/>
                  <a:gd name="T61" fmla="*/ 118 h 160"/>
                  <a:gd name="T62" fmla="*/ 17 w 160"/>
                  <a:gd name="T63" fmla="*/ 89 h 160"/>
                  <a:gd name="T64" fmla="*/ 7 w 160"/>
                  <a:gd name="T65" fmla="*/ 73 h 160"/>
                  <a:gd name="T66" fmla="*/ 24 w 160"/>
                  <a:gd name="T67" fmla="*/ 65 h 160"/>
                  <a:gd name="T68" fmla="*/ 24 w 160"/>
                  <a:gd name="T69" fmla="*/ 35 h 160"/>
                  <a:gd name="T70" fmla="*/ 35 w 160"/>
                  <a:gd name="T71" fmla="*/ 24 h 160"/>
                  <a:gd name="T72" fmla="*/ 65 w 160"/>
                  <a:gd name="T73" fmla="*/ 24 h 160"/>
                  <a:gd name="T74" fmla="*/ 73 w 160"/>
                  <a:gd name="T75" fmla="*/ 7 h 160"/>
                  <a:gd name="T76" fmla="*/ 89 w 160"/>
                  <a:gd name="T77" fmla="*/ 17 h 160"/>
                  <a:gd name="T78" fmla="*/ 118 w 160"/>
                  <a:gd name="T79" fmla="*/ 29 h 160"/>
                  <a:gd name="T80" fmla="*/ 136 w 160"/>
                  <a:gd name="T81" fmla="*/ 34 h 160"/>
                  <a:gd name="T82" fmla="*/ 130 w 160"/>
                  <a:gd name="T83" fmla="*/ 52 h 160"/>
                  <a:gd name="T84" fmla="*/ 152 w 160"/>
                  <a:gd name="T85" fmla="*/ 72 h 160"/>
                  <a:gd name="T86" fmla="*/ 80 w 160"/>
                  <a:gd name="T87" fmla="*/ 45 h 160"/>
                  <a:gd name="T88" fmla="*/ 115 w 160"/>
                  <a:gd name="T89" fmla="*/ 80 h 160"/>
                  <a:gd name="T90" fmla="*/ 53 w 160"/>
                  <a:gd name="T91" fmla="*/ 80 h 160"/>
                  <a:gd name="T92" fmla="*/ 80 w 160"/>
                  <a:gd name="T93" fmla="*/ 10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0" h="160">
                    <a:moveTo>
                      <a:pt x="153" y="65"/>
                    </a:moveTo>
                    <a:cubicBezTo>
                      <a:pt x="150" y="64"/>
                      <a:pt x="147" y="64"/>
                      <a:pt x="144" y="63"/>
                    </a:cubicBezTo>
                    <a:cubicBezTo>
                      <a:pt x="143" y="63"/>
                      <a:pt x="143" y="63"/>
                      <a:pt x="143" y="63"/>
                    </a:cubicBezTo>
                    <a:cubicBezTo>
                      <a:pt x="141" y="57"/>
                      <a:pt x="139" y="52"/>
                      <a:pt x="137" y="48"/>
                    </a:cubicBezTo>
                    <a:cubicBezTo>
                      <a:pt x="137" y="47"/>
                      <a:pt x="137" y="47"/>
                      <a:pt x="137" y="47"/>
                    </a:cubicBezTo>
                    <a:cubicBezTo>
                      <a:pt x="139" y="44"/>
                      <a:pt x="141" y="42"/>
                      <a:pt x="142" y="39"/>
                    </a:cubicBezTo>
                    <a:cubicBezTo>
                      <a:pt x="145" y="36"/>
                      <a:pt x="145" y="31"/>
                      <a:pt x="142" y="2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29" y="15"/>
                      <a:pt x="124" y="15"/>
                      <a:pt x="121" y="18"/>
                    </a:cubicBezTo>
                    <a:cubicBezTo>
                      <a:pt x="118" y="19"/>
                      <a:pt x="116" y="21"/>
                      <a:pt x="113" y="23"/>
                    </a:cubicBezTo>
                    <a:cubicBezTo>
                      <a:pt x="113" y="23"/>
                      <a:pt x="113" y="23"/>
                      <a:pt x="112" y="23"/>
                    </a:cubicBezTo>
                    <a:cubicBezTo>
                      <a:pt x="108" y="21"/>
                      <a:pt x="103" y="19"/>
                      <a:pt x="97" y="17"/>
                    </a:cubicBezTo>
                    <a:cubicBezTo>
                      <a:pt x="97" y="17"/>
                      <a:pt x="97" y="17"/>
                      <a:pt x="97" y="16"/>
                    </a:cubicBezTo>
                    <a:cubicBezTo>
                      <a:pt x="96" y="13"/>
                      <a:pt x="96" y="10"/>
                      <a:pt x="95" y="7"/>
                    </a:cubicBezTo>
                    <a:cubicBezTo>
                      <a:pt x="95" y="3"/>
                      <a:pt x="91" y="0"/>
                      <a:pt x="8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69" y="0"/>
                      <a:pt x="65" y="3"/>
                      <a:pt x="65" y="7"/>
                    </a:cubicBezTo>
                    <a:cubicBezTo>
                      <a:pt x="64" y="10"/>
                      <a:pt x="64" y="13"/>
                      <a:pt x="63" y="16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57" y="19"/>
                      <a:pt x="52" y="21"/>
                      <a:pt x="48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4" y="21"/>
                      <a:pt x="42" y="19"/>
                      <a:pt x="39" y="18"/>
                    </a:cubicBezTo>
                    <a:cubicBezTo>
                      <a:pt x="36" y="15"/>
                      <a:pt x="31" y="15"/>
                      <a:pt x="28" y="1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5" y="31"/>
                      <a:pt x="15" y="36"/>
                      <a:pt x="18" y="39"/>
                    </a:cubicBezTo>
                    <a:cubicBezTo>
                      <a:pt x="19" y="42"/>
                      <a:pt x="21" y="44"/>
                      <a:pt x="23" y="47"/>
                    </a:cubicBezTo>
                    <a:cubicBezTo>
                      <a:pt x="23" y="47"/>
                      <a:pt x="23" y="47"/>
                      <a:pt x="23" y="48"/>
                    </a:cubicBezTo>
                    <a:cubicBezTo>
                      <a:pt x="21" y="52"/>
                      <a:pt x="19" y="57"/>
                      <a:pt x="17" y="63"/>
                    </a:cubicBezTo>
                    <a:cubicBezTo>
                      <a:pt x="17" y="63"/>
                      <a:pt x="17" y="63"/>
                      <a:pt x="16" y="63"/>
                    </a:cubicBezTo>
                    <a:cubicBezTo>
                      <a:pt x="13" y="64"/>
                      <a:pt x="10" y="64"/>
                      <a:pt x="7" y="65"/>
                    </a:cubicBezTo>
                    <a:cubicBezTo>
                      <a:pt x="3" y="65"/>
                      <a:pt x="0" y="69"/>
                      <a:pt x="0" y="7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1"/>
                      <a:pt x="3" y="95"/>
                      <a:pt x="7" y="95"/>
                    </a:cubicBezTo>
                    <a:cubicBezTo>
                      <a:pt x="10" y="96"/>
                      <a:pt x="13" y="96"/>
                      <a:pt x="16" y="97"/>
                    </a:cubicBezTo>
                    <a:cubicBezTo>
                      <a:pt x="17" y="97"/>
                      <a:pt x="17" y="97"/>
                      <a:pt x="17" y="97"/>
                    </a:cubicBezTo>
                    <a:cubicBezTo>
                      <a:pt x="19" y="103"/>
                      <a:pt x="21" y="108"/>
                      <a:pt x="23" y="112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1" y="116"/>
                      <a:pt x="19" y="118"/>
                      <a:pt x="18" y="121"/>
                    </a:cubicBezTo>
                    <a:cubicBezTo>
                      <a:pt x="15" y="124"/>
                      <a:pt x="15" y="129"/>
                      <a:pt x="18" y="132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31" y="145"/>
                      <a:pt x="36" y="145"/>
                      <a:pt x="39" y="142"/>
                    </a:cubicBezTo>
                    <a:cubicBezTo>
                      <a:pt x="42" y="141"/>
                      <a:pt x="44" y="139"/>
                      <a:pt x="47" y="137"/>
                    </a:cubicBezTo>
                    <a:cubicBezTo>
                      <a:pt x="47" y="137"/>
                      <a:pt x="47" y="137"/>
                      <a:pt x="48" y="137"/>
                    </a:cubicBezTo>
                    <a:cubicBezTo>
                      <a:pt x="52" y="139"/>
                      <a:pt x="57" y="141"/>
                      <a:pt x="63" y="143"/>
                    </a:cubicBezTo>
                    <a:cubicBezTo>
                      <a:pt x="63" y="143"/>
                      <a:pt x="63" y="143"/>
                      <a:pt x="63" y="144"/>
                    </a:cubicBezTo>
                    <a:cubicBezTo>
                      <a:pt x="64" y="147"/>
                      <a:pt x="64" y="150"/>
                      <a:pt x="65" y="153"/>
                    </a:cubicBezTo>
                    <a:cubicBezTo>
                      <a:pt x="65" y="157"/>
                      <a:pt x="69" y="160"/>
                      <a:pt x="73" y="160"/>
                    </a:cubicBezTo>
                    <a:cubicBezTo>
                      <a:pt x="87" y="160"/>
                      <a:pt x="87" y="160"/>
                      <a:pt x="87" y="160"/>
                    </a:cubicBezTo>
                    <a:cubicBezTo>
                      <a:pt x="91" y="160"/>
                      <a:pt x="95" y="157"/>
                      <a:pt x="95" y="153"/>
                    </a:cubicBezTo>
                    <a:cubicBezTo>
                      <a:pt x="96" y="150"/>
                      <a:pt x="96" y="147"/>
                      <a:pt x="97" y="144"/>
                    </a:cubicBezTo>
                    <a:cubicBezTo>
                      <a:pt x="97" y="143"/>
                      <a:pt x="97" y="143"/>
                      <a:pt x="97" y="143"/>
                    </a:cubicBezTo>
                    <a:cubicBezTo>
                      <a:pt x="103" y="141"/>
                      <a:pt x="108" y="139"/>
                      <a:pt x="112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6" y="139"/>
                      <a:pt x="118" y="141"/>
                      <a:pt x="121" y="142"/>
                    </a:cubicBezTo>
                    <a:cubicBezTo>
                      <a:pt x="124" y="145"/>
                      <a:pt x="129" y="145"/>
                      <a:pt x="132" y="142"/>
                    </a:cubicBezTo>
                    <a:cubicBezTo>
                      <a:pt x="142" y="132"/>
                      <a:pt x="142" y="132"/>
                      <a:pt x="142" y="132"/>
                    </a:cubicBezTo>
                    <a:cubicBezTo>
                      <a:pt x="145" y="129"/>
                      <a:pt x="145" y="124"/>
                      <a:pt x="142" y="121"/>
                    </a:cubicBezTo>
                    <a:cubicBezTo>
                      <a:pt x="141" y="118"/>
                      <a:pt x="139" y="116"/>
                      <a:pt x="137" y="113"/>
                    </a:cubicBezTo>
                    <a:cubicBezTo>
                      <a:pt x="137" y="113"/>
                      <a:pt x="137" y="113"/>
                      <a:pt x="137" y="112"/>
                    </a:cubicBezTo>
                    <a:cubicBezTo>
                      <a:pt x="139" y="108"/>
                      <a:pt x="141" y="103"/>
                      <a:pt x="143" y="97"/>
                    </a:cubicBezTo>
                    <a:cubicBezTo>
                      <a:pt x="143" y="97"/>
                      <a:pt x="143" y="97"/>
                      <a:pt x="144" y="97"/>
                    </a:cubicBezTo>
                    <a:cubicBezTo>
                      <a:pt x="147" y="96"/>
                      <a:pt x="150" y="96"/>
                      <a:pt x="153" y="95"/>
                    </a:cubicBezTo>
                    <a:cubicBezTo>
                      <a:pt x="157" y="95"/>
                      <a:pt x="160" y="91"/>
                      <a:pt x="160" y="87"/>
                    </a:cubicBezTo>
                    <a:cubicBezTo>
                      <a:pt x="160" y="73"/>
                      <a:pt x="160" y="73"/>
                      <a:pt x="160" y="73"/>
                    </a:cubicBezTo>
                    <a:cubicBezTo>
                      <a:pt x="160" y="69"/>
                      <a:pt x="157" y="65"/>
                      <a:pt x="153" y="65"/>
                    </a:cubicBezTo>
                    <a:close/>
                    <a:moveTo>
                      <a:pt x="153" y="87"/>
                    </a:moveTo>
                    <a:cubicBezTo>
                      <a:pt x="153" y="88"/>
                      <a:pt x="152" y="88"/>
                      <a:pt x="152" y="88"/>
                    </a:cubicBezTo>
                    <a:cubicBezTo>
                      <a:pt x="149" y="89"/>
                      <a:pt x="146" y="89"/>
                      <a:pt x="143" y="89"/>
                    </a:cubicBezTo>
                    <a:cubicBezTo>
                      <a:pt x="139" y="90"/>
                      <a:pt x="137" y="92"/>
                      <a:pt x="136" y="95"/>
                    </a:cubicBezTo>
                    <a:cubicBezTo>
                      <a:pt x="134" y="100"/>
                      <a:pt x="133" y="104"/>
                      <a:pt x="130" y="109"/>
                    </a:cubicBezTo>
                    <a:cubicBezTo>
                      <a:pt x="129" y="111"/>
                      <a:pt x="129" y="115"/>
                      <a:pt x="131" y="118"/>
                    </a:cubicBezTo>
                    <a:cubicBezTo>
                      <a:pt x="133" y="120"/>
                      <a:pt x="135" y="123"/>
                      <a:pt x="136" y="125"/>
                    </a:cubicBezTo>
                    <a:cubicBezTo>
                      <a:pt x="137" y="125"/>
                      <a:pt x="137" y="126"/>
                      <a:pt x="136" y="126"/>
                    </a:cubicBezTo>
                    <a:cubicBezTo>
                      <a:pt x="126" y="136"/>
                      <a:pt x="126" y="136"/>
                      <a:pt x="126" y="136"/>
                    </a:cubicBezTo>
                    <a:cubicBezTo>
                      <a:pt x="126" y="137"/>
                      <a:pt x="125" y="137"/>
                      <a:pt x="125" y="136"/>
                    </a:cubicBezTo>
                    <a:cubicBezTo>
                      <a:pt x="123" y="135"/>
                      <a:pt x="120" y="133"/>
                      <a:pt x="118" y="131"/>
                    </a:cubicBezTo>
                    <a:cubicBezTo>
                      <a:pt x="115" y="129"/>
                      <a:pt x="111" y="129"/>
                      <a:pt x="109" y="130"/>
                    </a:cubicBezTo>
                    <a:cubicBezTo>
                      <a:pt x="104" y="133"/>
                      <a:pt x="100" y="134"/>
                      <a:pt x="95" y="136"/>
                    </a:cubicBezTo>
                    <a:cubicBezTo>
                      <a:pt x="92" y="137"/>
                      <a:pt x="90" y="139"/>
                      <a:pt x="89" y="143"/>
                    </a:cubicBezTo>
                    <a:cubicBezTo>
                      <a:pt x="89" y="146"/>
                      <a:pt x="89" y="149"/>
                      <a:pt x="88" y="152"/>
                    </a:cubicBezTo>
                    <a:cubicBezTo>
                      <a:pt x="88" y="152"/>
                      <a:pt x="88" y="153"/>
                      <a:pt x="87" y="153"/>
                    </a:cubicBezTo>
                    <a:cubicBezTo>
                      <a:pt x="73" y="153"/>
                      <a:pt x="73" y="153"/>
                      <a:pt x="73" y="153"/>
                    </a:cubicBezTo>
                    <a:cubicBezTo>
                      <a:pt x="72" y="153"/>
                      <a:pt x="72" y="152"/>
                      <a:pt x="72" y="152"/>
                    </a:cubicBezTo>
                    <a:cubicBezTo>
                      <a:pt x="71" y="149"/>
                      <a:pt x="71" y="146"/>
                      <a:pt x="71" y="143"/>
                    </a:cubicBezTo>
                    <a:cubicBezTo>
                      <a:pt x="70" y="139"/>
                      <a:pt x="68" y="137"/>
                      <a:pt x="65" y="136"/>
                    </a:cubicBezTo>
                    <a:cubicBezTo>
                      <a:pt x="60" y="134"/>
                      <a:pt x="56" y="133"/>
                      <a:pt x="52" y="130"/>
                    </a:cubicBezTo>
                    <a:cubicBezTo>
                      <a:pt x="50" y="130"/>
                      <a:pt x="49" y="129"/>
                      <a:pt x="47" y="129"/>
                    </a:cubicBezTo>
                    <a:cubicBezTo>
                      <a:pt x="46" y="129"/>
                      <a:pt x="44" y="130"/>
                      <a:pt x="42" y="131"/>
                    </a:cubicBezTo>
                    <a:cubicBezTo>
                      <a:pt x="40" y="133"/>
                      <a:pt x="37" y="135"/>
                      <a:pt x="35" y="136"/>
                    </a:cubicBezTo>
                    <a:cubicBezTo>
                      <a:pt x="35" y="137"/>
                      <a:pt x="34" y="137"/>
                      <a:pt x="34" y="136"/>
                    </a:cubicBezTo>
                    <a:cubicBezTo>
                      <a:pt x="24" y="126"/>
                      <a:pt x="24" y="126"/>
                      <a:pt x="24" y="126"/>
                    </a:cubicBezTo>
                    <a:cubicBezTo>
                      <a:pt x="23" y="126"/>
                      <a:pt x="23" y="125"/>
                      <a:pt x="24" y="125"/>
                    </a:cubicBezTo>
                    <a:cubicBezTo>
                      <a:pt x="25" y="123"/>
                      <a:pt x="27" y="120"/>
                      <a:pt x="29" y="118"/>
                    </a:cubicBezTo>
                    <a:cubicBezTo>
                      <a:pt x="31" y="115"/>
                      <a:pt x="31" y="111"/>
                      <a:pt x="30" y="109"/>
                    </a:cubicBezTo>
                    <a:cubicBezTo>
                      <a:pt x="27" y="104"/>
                      <a:pt x="26" y="100"/>
                      <a:pt x="24" y="95"/>
                    </a:cubicBezTo>
                    <a:cubicBezTo>
                      <a:pt x="23" y="92"/>
                      <a:pt x="21" y="90"/>
                      <a:pt x="17" y="89"/>
                    </a:cubicBezTo>
                    <a:cubicBezTo>
                      <a:pt x="14" y="89"/>
                      <a:pt x="11" y="89"/>
                      <a:pt x="8" y="88"/>
                    </a:cubicBezTo>
                    <a:cubicBezTo>
                      <a:pt x="8" y="88"/>
                      <a:pt x="7" y="88"/>
                      <a:pt x="7" y="87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7" y="72"/>
                      <a:pt x="8" y="72"/>
                      <a:pt x="8" y="72"/>
                    </a:cubicBezTo>
                    <a:cubicBezTo>
                      <a:pt x="11" y="71"/>
                      <a:pt x="14" y="71"/>
                      <a:pt x="17" y="71"/>
                    </a:cubicBezTo>
                    <a:cubicBezTo>
                      <a:pt x="21" y="70"/>
                      <a:pt x="23" y="68"/>
                      <a:pt x="24" y="65"/>
                    </a:cubicBezTo>
                    <a:cubicBezTo>
                      <a:pt x="26" y="60"/>
                      <a:pt x="27" y="56"/>
                      <a:pt x="30" y="52"/>
                    </a:cubicBezTo>
                    <a:cubicBezTo>
                      <a:pt x="31" y="49"/>
                      <a:pt x="31" y="45"/>
                      <a:pt x="29" y="42"/>
                    </a:cubicBezTo>
                    <a:cubicBezTo>
                      <a:pt x="27" y="40"/>
                      <a:pt x="25" y="37"/>
                      <a:pt x="24" y="35"/>
                    </a:cubicBezTo>
                    <a:cubicBezTo>
                      <a:pt x="23" y="35"/>
                      <a:pt x="23" y="34"/>
                      <a:pt x="24" y="34"/>
                    </a:cubicBezTo>
                    <a:cubicBezTo>
                      <a:pt x="34" y="24"/>
                      <a:pt x="34" y="24"/>
                      <a:pt x="34" y="24"/>
                    </a:cubicBezTo>
                    <a:cubicBezTo>
                      <a:pt x="34" y="23"/>
                      <a:pt x="35" y="23"/>
                      <a:pt x="35" y="24"/>
                    </a:cubicBezTo>
                    <a:cubicBezTo>
                      <a:pt x="37" y="25"/>
                      <a:pt x="40" y="27"/>
                      <a:pt x="42" y="29"/>
                    </a:cubicBezTo>
                    <a:cubicBezTo>
                      <a:pt x="45" y="31"/>
                      <a:pt x="49" y="31"/>
                      <a:pt x="52" y="30"/>
                    </a:cubicBezTo>
                    <a:cubicBezTo>
                      <a:pt x="56" y="27"/>
                      <a:pt x="60" y="26"/>
                      <a:pt x="65" y="24"/>
                    </a:cubicBezTo>
                    <a:cubicBezTo>
                      <a:pt x="68" y="23"/>
                      <a:pt x="70" y="21"/>
                      <a:pt x="71" y="17"/>
                    </a:cubicBezTo>
                    <a:cubicBezTo>
                      <a:pt x="71" y="14"/>
                      <a:pt x="71" y="11"/>
                      <a:pt x="72" y="8"/>
                    </a:cubicBezTo>
                    <a:cubicBezTo>
                      <a:pt x="72" y="8"/>
                      <a:pt x="72" y="7"/>
                      <a:pt x="73" y="7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7"/>
                      <a:pt x="88" y="8"/>
                      <a:pt x="88" y="8"/>
                    </a:cubicBezTo>
                    <a:cubicBezTo>
                      <a:pt x="89" y="11"/>
                      <a:pt x="89" y="14"/>
                      <a:pt x="89" y="17"/>
                    </a:cubicBezTo>
                    <a:cubicBezTo>
                      <a:pt x="90" y="21"/>
                      <a:pt x="92" y="23"/>
                      <a:pt x="95" y="24"/>
                    </a:cubicBezTo>
                    <a:cubicBezTo>
                      <a:pt x="100" y="26"/>
                      <a:pt x="104" y="27"/>
                      <a:pt x="109" y="30"/>
                    </a:cubicBezTo>
                    <a:cubicBezTo>
                      <a:pt x="111" y="31"/>
                      <a:pt x="115" y="31"/>
                      <a:pt x="118" y="29"/>
                    </a:cubicBezTo>
                    <a:cubicBezTo>
                      <a:pt x="120" y="27"/>
                      <a:pt x="123" y="25"/>
                      <a:pt x="125" y="24"/>
                    </a:cubicBezTo>
                    <a:cubicBezTo>
                      <a:pt x="125" y="23"/>
                      <a:pt x="126" y="23"/>
                      <a:pt x="126" y="24"/>
                    </a:cubicBezTo>
                    <a:cubicBezTo>
                      <a:pt x="136" y="34"/>
                      <a:pt x="136" y="34"/>
                      <a:pt x="136" y="34"/>
                    </a:cubicBezTo>
                    <a:cubicBezTo>
                      <a:pt x="137" y="34"/>
                      <a:pt x="137" y="35"/>
                      <a:pt x="136" y="35"/>
                    </a:cubicBezTo>
                    <a:cubicBezTo>
                      <a:pt x="135" y="37"/>
                      <a:pt x="133" y="40"/>
                      <a:pt x="131" y="42"/>
                    </a:cubicBezTo>
                    <a:cubicBezTo>
                      <a:pt x="129" y="45"/>
                      <a:pt x="129" y="49"/>
                      <a:pt x="130" y="52"/>
                    </a:cubicBezTo>
                    <a:cubicBezTo>
                      <a:pt x="133" y="56"/>
                      <a:pt x="134" y="60"/>
                      <a:pt x="136" y="65"/>
                    </a:cubicBezTo>
                    <a:cubicBezTo>
                      <a:pt x="137" y="68"/>
                      <a:pt x="139" y="70"/>
                      <a:pt x="143" y="71"/>
                    </a:cubicBezTo>
                    <a:cubicBezTo>
                      <a:pt x="146" y="71"/>
                      <a:pt x="149" y="71"/>
                      <a:pt x="152" y="72"/>
                    </a:cubicBezTo>
                    <a:cubicBezTo>
                      <a:pt x="152" y="72"/>
                      <a:pt x="153" y="72"/>
                      <a:pt x="153" y="73"/>
                    </a:cubicBezTo>
                    <a:cubicBezTo>
                      <a:pt x="153" y="87"/>
                      <a:pt x="153" y="87"/>
                      <a:pt x="153" y="87"/>
                    </a:cubicBezTo>
                    <a:close/>
                    <a:moveTo>
                      <a:pt x="80" y="45"/>
                    </a:moveTo>
                    <a:cubicBezTo>
                      <a:pt x="61" y="45"/>
                      <a:pt x="45" y="61"/>
                      <a:pt x="45" y="80"/>
                    </a:cubicBezTo>
                    <a:cubicBezTo>
                      <a:pt x="45" y="99"/>
                      <a:pt x="61" y="115"/>
                      <a:pt x="80" y="115"/>
                    </a:cubicBezTo>
                    <a:cubicBezTo>
                      <a:pt x="99" y="115"/>
                      <a:pt x="115" y="99"/>
                      <a:pt x="115" y="80"/>
                    </a:cubicBezTo>
                    <a:cubicBezTo>
                      <a:pt x="115" y="61"/>
                      <a:pt x="99" y="45"/>
                      <a:pt x="80" y="45"/>
                    </a:cubicBezTo>
                    <a:close/>
                    <a:moveTo>
                      <a:pt x="80" y="107"/>
                    </a:moveTo>
                    <a:cubicBezTo>
                      <a:pt x="65" y="107"/>
                      <a:pt x="53" y="95"/>
                      <a:pt x="53" y="80"/>
                    </a:cubicBezTo>
                    <a:cubicBezTo>
                      <a:pt x="53" y="65"/>
                      <a:pt x="65" y="53"/>
                      <a:pt x="80" y="53"/>
                    </a:cubicBezTo>
                    <a:cubicBezTo>
                      <a:pt x="95" y="53"/>
                      <a:pt x="107" y="65"/>
                      <a:pt x="107" y="80"/>
                    </a:cubicBezTo>
                    <a:cubicBezTo>
                      <a:pt x="107" y="95"/>
                      <a:pt x="95" y="107"/>
                      <a:pt x="80" y="10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p:grpSp>
      </p:grpSp>
      <p:sp>
        <p:nvSpPr>
          <p:cNvPr id="81" name="文本框 80"/>
          <p:cNvSpPr txBox="1"/>
          <p:nvPr/>
        </p:nvSpPr>
        <p:spPr>
          <a:xfrm>
            <a:off x="10195822" y="3848345"/>
            <a:ext cx="142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元素的访问</a:t>
            </a:r>
            <a:endParaRPr lang="zh-CN" altLang="en-US" spc="13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3" name="流程图: 接点 82"/>
          <p:cNvSpPr/>
          <p:nvPr/>
        </p:nvSpPr>
        <p:spPr>
          <a:xfrm>
            <a:off x="10542668" y="2951861"/>
            <a:ext cx="728842" cy="728842"/>
          </a:xfrm>
          <a:prstGeom prst="flowChartConnector">
            <a:avLst/>
          </a:prstGeom>
          <a:solidFill>
            <a:srgbClr val="033F7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100016" y="3840705"/>
            <a:ext cx="14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3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元素关系的表示</a:t>
            </a:r>
            <a:endParaRPr lang="zh-CN" altLang="en-US" spc="130" dirty="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8" name="流程图: 接点 87"/>
          <p:cNvSpPr/>
          <p:nvPr/>
        </p:nvSpPr>
        <p:spPr>
          <a:xfrm>
            <a:off x="8412998" y="2938329"/>
            <a:ext cx="728842" cy="728842"/>
          </a:xfrm>
          <a:prstGeom prst="flowChartConnector">
            <a:avLst/>
          </a:prstGeom>
          <a:solidFill>
            <a:srgbClr val="033F7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Freeform 132"/>
          <p:cNvSpPr>
            <a:spLocks noEditPoints="1"/>
          </p:cNvSpPr>
          <p:nvPr/>
        </p:nvSpPr>
        <p:spPr bwMode="auto">
          <a:xfrm>
            <a:off x="8556304" y="3080742"/>
            <a:ext cx="442230" cy="446088"/>
          </a:xfrm>
          <a:custGeom>
            <a:avLst/>
            <a:gdLst>
              <a:gd name="T0" fmla="*/ 0 w 160"/>
              <a:gd name="T1" fmla="*/ 80 h 160"/>
              <a:gd name="T2" fmla="*/ 160 w 160"/>
              <a:gd name="T3" fmla="*/ 80 h 160"/>
              <a:gd name="T4" fmla="*/ 150 w 160"/>
              <a:gd name="T5" fmla="*/ 60 h 160"/>
              <a:gd name="T6" fmla="*/ 142 w 160"/>
              <a:gd name="T7" fmla="*/ 69 h 160"/>
              <a:gd name="T8" fmla="*/ 125 w 160"/>
              <a:gd name="T9" fmla="*/ 68 h 160"/>
              <a:gd name="T10" fmla="*/ 126 w 160"/>
              <a:gd name="T11" fmla="*/ 81 h 160"/>
              <a:gd name="T12" fmla="*/ 113 w 160"/>
              <a:gd name="T13" fmla="*/ 79 h 160"/>
              <a:gd name="T14" fmla="*/ 104 w 160"/>
              <a:gd name="T15" fmla="*/ 95 h 160"/>
              <a:gd name="T16" fmla="*/ 100 w 160"/>
              <a:gd name="T17" fmla="*/ 115 h 160"/>
              <a:gd name="T18" fmla="*/ 89 w 160"/>
              <a:gd name="T19" fmla="*/ 141 h 160"/>
              <a:gd name="T20" fmla="*/ 76 w 160"/>
              <a:gd name="T21" fmla="*/ 115 h 160"/>
              <a:gd name="T22" fmla="*/ 49 w 160"/>
              <a:gd name="T23" fmla="*/ 96 h 160"/>
              <a:gd name="T24" fmla="*/ 62 w 160"/>
              <a:gd name="T25" fmla="*/ 74 h 160"/>
              <a:gd name="T26" fmla="*/ 91 w 160"/>
              <a:gd name="T27" fmla="*/ 81 h 160"/>
              <a:gd name="T28" fmla="*/ 108 w 160"/>
              <a:gd name="T29" fmla="*/ 62 h 160"/>
              <a:gd name="T30" fmla="*/ 73 w 160"/>
              <a:gd name="T31" fmla="*/ 56 h 160"/>
              <a:gd name="T32" fmla="*/ 82 w 160"/>
              <a:gd name="T33" fmla="*/ 53 h 160"/>
              <a:gd name="T34" fmla="*/ 111 w 160"/>
              <a:gd name="T35" fmla="*/ 40 h 160"/>
              <a:gd name="T36" fmla="*/ 70 w 160"/>
              <a:gd name="T37" fmla="*/ 12 h 160"/>
              <a:gd name="T38" fmla="*/ 90 w 160"/>
              <a:gd name="T39" fmla="*/ 9 h 160"/>
              <a:gd name="T40" fmla="*/ 64 w 160"/>
              <a:gd name="T41" fmla="*/ 30 h 160"/>
              <a:gd name="T42" fmla="*/ 32 w 160"/>
              <a:gd name="T43" fmla="*/ 36 h 160"/>
              <a:gd name="T44" fmla="*/ 9 w 160"/>
              <a:gd name="T45" fmla="*/ 62 h 160"/>
              <a:gd name="T46" fmla="*/ 11 w 160"/>
              <a:gd name="T47" fmla="*/ 104 h 160"/>
              <a:gd name="T48" fmla="*/ 28 w 160"/>
              <a:gd name="T49" fmla="*/ 120 h 160"/>
              <a:gd name="T50" fmla="*/ 43 w 160"/>
              <a:gd name="T51" fmla="*/ 143 h 160"/>
              <a:gd name="T52" fmla="*/ 23 w 160"/>
              <a:gd name="T53" fmla="*/ 101 h 160"/>
              <a:gd name="T54" fmla="*/ 7 w 160"/>
              <a:gd name="T55" fmla="*/ 78 h 160"/>
              <a:gd name="T56" fmla="*/ 39 w 160"/>
              <a:gd name="T57" fmla="*/ 36 h 160"/>
              <a:gd name="T58" fmla="*/ 63 w 160"/>
              <a:gd name="T59" fmla="*/ 14 h 160"/>
              <a:gd name="T60" fmla="*/ 64 w 160"/>
              <a:gd name="T61" fmla="*/ 37 h 160"/>
              <a:gd name="T62" fmla="*/ 92 w 160"/>
              <a:gd name="T63" fmla="*/ 15 h 160"/>
              <a:gd name="T64" fmla="*/ 111 w 160"/>
              <a:gd name="T65" fmla="*/ 33 h 160"/>
              <a:gd name="T66" fmla="*/ 80 w 160"/>
              <a:gd name="T67" fmla="*/ 46 h 160"/>
              <a:gd name="T68" fmla="*/ 69 w 160"/>
              <a:gd name="T69" fmla="*/ 62 h 160"/>
              <a:gd name="T70" fmla="*/ 102 w 160"/>
              <a:gd name="T71" fmla="*/ 67 h 160"/>
              <a:gd name="T72" fmla="*/ 76 w 160"/>
              <a:gd name="T73" fmla="*/ 73 h 160"/>
              <a:gd name="T74" fmla="*/ 44 w 160"/>
              <a:gd name="T75" fmla="*/ 82 h 160"/>
              <a:gd name="T76" fmla="*/ 56 w 160"/>
              <a:gd name="T77" fmla="*/ 116 h 160"/>
              <a:gd name="T78" fmla="*/ 75 w 160"/>
              <a:gd name="T79" fmla="*/ 139 h 160"/>
              <a:gd name="T80" fmla="*/ 94 w 160"/>
              <a:gd name="T81" fmla="*/ 146 h 160"/>
              <a:gd name="T82" fmla="*/ 107 w 160"/>
              <a:gd name="T83" fmla="*/ 115 h 160"/>
              <a:gd name="T84" fmla="*/ 109 w 160"/>
              <a:gd name="T85" fmla="*/ 90 h 160"/>
              <a:gd name="T86" fmla="*/ 118 w 160"/>
              <a:gd name="T87" fmla="*/ 91 h 160"/>
              <a:gd name="T88" fmla="*/ 128 w 160"/>
              <a:gd name="T89" fmla="*/ 75 h 160"/>
              <a:gd name="T90" fmla="*/ 128 w 160"/>
              <a:gd name="T91" fmla="*/ 74 h 160"/>
              <a:gd name="T92" fmla="*/ 144 w 160"/>
              <a:gd name="T93" fmla="*/ 76 h 160"/>
              <a:gd name="T94" fmla="*/ 152 w 160"/>
              <a:gd name="T95" fmla="*/ 6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60">
                <a:moveTo>
                  <a:pt x="137" y="23"/>
                </a:moveTo>
                <a:cubicBezTo>
                  <a:pt x="121" y="8"/>
                  <a:pt x="101" y="0"/>
                  <a:pt x="80" y="0"/>
                </a:cubicBezTo>
                <a:cubicBezTo>
                  <a:pt x="59" y="0"/>
                  <a:pt x="39" y="8"/>
                  <a:pt x="23" y="23"/>
                </a:cubicBezTo>
                <a:cubicBezTo>
                  <a:pt x="8" y="39"/>
                  <a:pt x="0" y="59"/>
                  <a:pt x="0" y="80"/>
                </a:cubicBezTo>
                <a:cubicBezTo>
                  <a:pt x="0" y="101"/>
                  <a:pt x="8" y="121"/>
                  <a:pt x="23" y="137"/>
                </a:cubicBezTo>
                <a:cubicBezTo>
                  <a:pt x="39" y="152"/>
                  <a:pt x="59" y="160"/>
                  <a:pt x="80" y="160"/>
                </a:cubicBezTo>
                <a:cubicBezTo>
                  <a:pt x="101" y="160"/>
                  <a:pt x="121" y="152"/>
                  <a:pt x="137" y="137"/>
                </a:cubicBezTo>
                <a:cubicBezTo>
                  <a:pt x="152" y="121"/>
                  <a:pt x="160" y="101"/>
                  <a:pt x="160" y="80"/>
                </a:cubicBezTo>
                <a:cubicBezTo>
                  <a:pt x="160" y="59"/>
                  <a:pt x="152" y="39"/>
                  <a:pt x="137" y="23"/>
                </a:cubicBezTo>
                <a:close/>
                <a:moveTo>
                  <a:pt x="117" y="34"/>
                </a:moveTo>
                <a:cubicBezTo>
                  <a:pt x="121" y="20"/>
                  <a:pt x="121" y="20"/>
                  <a:pt x="121" y="20"/>
                </a:cubicBezTo>
                <a:cubicBezTo>
                  <a:pt x="135" y="29"/>
                  <a:pt x="146" y="44"/>
                  <a:pt x="150" y="60"/>
                </a:cubicBezTo>
                <a:cubicBezTo>
                  <a:pt x="148" y="61"/>
                  <a:pt x="148" y="61"/>
                  <a:pt x="148" y="61"/>
                </a:cubicBezTo>
                <a:cubicBezTo>
                  <a:pt x="146" y="61"/>
                  <a:pt x="143" y="63"/>
                  <a:pt x="143" y="66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35" y="64"/>
                  <a:pt x="132" y="64"/>
                  <a:pt x="130" y="65"/>
                </a:cubicBezTo>
                <a:cubicBezTo>
                  <a:pt x="125" y="68"/>
                  <a:pt x="125" y="68"/>
                  <a:pt x="125" y="68"/>
                </a:cubicBezTo>
                <a:cubicBezTo>
                  <a:pt x="122" y="69"/>
                  <a:pt x="121" y="72"/>
                  <a:pt x="121" y="75"/>
                </a:cubicBezTo>
                <a:cubicBezTo>
                  <a:pt x="121" y="78"/>
                  <a:pt x="123" y="80"/>
                  <a:pt x="125" y="81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2" y="85"/>
                  <a:pt x="122" y="85"/>
                  <a:pt x="122" y="85"/>
                </a:cubicBezTo>
                <a:cubicBezTo>
                  <a:pt x="122" y="85"/>
                  <a:pt x="122" y="85"/>
                  <a:pt x="122" y="85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1" y="78"/>
                  <a:pt x="109" y="78"/>
                  <a:pt x="106" y="79"/>
                </a:cubicBezTo>
                <a:cubicBezTo>
                  <a:pt x="104" y="80"/>
                  <a:pt x="103" y="82"/>
                  <a:pt x="102" y="84"/>
                </a:cubicBezTo>
                <a:cubicBezTo>
                  <a:pt x="102" y="89"/>
                  <a:pt x="102" y="89"/>
                  <a:pt x="102" y="89"/>
                </a:cubicBezTo>
                <a:cubicBezTo>
                  <a:pt x="101" y="91"/>
                  <a:pt x="102" y="93"/>
                  <a:pt x="104" y="95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08" y="99"/>
                  <a:pt x="108" y="99"/>
                  <a:pt x="108" y="100"/>
                </a:cubicBezTo>
                <a:cubicBezTo>
                  <a:pt x="101" y="111"/>
                  <a:pt x="101" y="111"/>
                  <a:pt x="101" y="111"/>
                </a:cubicBezTo>
                <a:cubicBezTo>
                  <a:pt x="100" y="112"/>
                  <a:pt x="100" y="113"/>
                  <a:pt x="100" y="115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99" y="131"/>
                  <a:pt x="99" y="131"/>
                  <a:pt x="99" y="131"/>
                </a:cubicBezTo>
                <a:cubicBezTo>
                  <a:pt x="89" y="141"/>
                  <a:pt x="89" y="141"/>
                  <a:pt x="89" y="141"/>
                </a:cubicBezTo>
                <a:cubicBezTo>
                  <a:pt x="89" y="141"/>
                  <a:pt x="89" y="141"/>
                  <a:pt x="89" y="141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82" y="137"/>
                  <a:pt x="82" y="137"/>
                  <a:pt x="82" y="137"/>
                </a:cubicBezTo>
                <a:cubicBezTo>
                  <a:pt x="82" y="137"/>
                  <a:pt x="79" y="123"/>
                  <a:pt x="79" y="123"/>
                </a:cubicBezTo>
                <a:cubicBezTo>
                  <a:pt x="76" y="115"/>
                  <a:pt x="76" y="115"/>
                  <a:pt x="76" y="115"/>
                </a:cubicBezTo>
                <a:cubicBezTo>
                  <a:pt x="75" y="112"/>
                  <a:pt x="73" y="110"/>
                  <a:pt x="70" y="110"/>
                </a:cubicBezTo>
                <a:cubicBezTo>
                  <a:pt x="57" y="109"/>
                  <a:pt x="57" y="109"/>
                  <a:pt x="57" y="109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1" y="83"/>
                  <a:pt x="51" y="83"/>
                  <a:pt x="51" y="83"/>
                </a:cubicBezTo>
                <a:cubicBezTo>
                  <a:pt x="51" y="83"/>
                  <a:pt x="51" y="83"/>
                  <a:pt x="51" y="83"/>
                </a:cubicBezTo>
                <a:cubicBezTo>
                  <a:pt x="62" y="74"/>
                  <a:pt x="62" y="74"/>
                  <a:pt x="62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74" y="79"/>
                  <a:pt x="74" y="79"/>
                  <a:pt x="74" y="79"/>
                </a:cubicBezTo>
                <a:cubicBezTo>
                  <a:pt x="74" y="79"/>
                  <a:pt x="75" y="80"/>
                  <a:pt x="76" y="80"/>
                </a:cubicBezTo>
                <a:cubicBezTo>
                  <a:pt x="91" y="81"/>
                  <a:pt x="91" y="81"/>
                  <a:pt x="91" y="81"/>
                </a:cubicBezTo>
                <a:cubicBezTo>
                  <a:pt x="93" y="81"/>
                  <a:pt x="95" y="81"/>
                  <a:pt x="96" y="80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9" y="71"/>
                  <a:pt x="110" y="67"/>
                  <a:pt x="109" y="64"/>
                </a:cubicBezTo>
                <a:cubicBezTo>
                  <a:pt x="108" y="62"/>
                  <a:pt x="108" y="62"/>
                  <a:pt x="108" y="62"/>
                </a:cubicBezTo>
                <a:cubicBezTo>
                  <a:pt x="107" y="59"/>
                  <a:pt x="104" y="58"/>
                  <a:pt x="102" y="57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82" y="53"/>
                  <a:pt x="82" y="53"/>
                  <a:pt x="82" y="53"/>
                </a:cubicBezTo>
                <a:cubicBezTo>
                  <a:pt x="83" y="53"/>
                  <a:pt x="84" y="52"/>
                  <a:pt x="85" y="52"/>
                </a:cubicBezTo>
                <a:cubicBezTo>
                  <a:pt x="95" y="42"/>
                  <a:pt x="95" y="42"/>
                  <a:pt x="95" y="42"/>
                </a:cubicBezTo>
                <a:cubicBezTo>
                  <a:pt x="95" y="42"/>
                  <a:pt x="95" y="42"/>
                  <a:pt x="95" y="42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114" y="40"/>
                  <a:pt x="117" y="37"/>
                  <a:pt x="117" y="34"/>
                </a:cubicBezTo>
                <a:close/>
                <a:moveTo>
                  <a:pt x="63" y="29"/>
                </a:moveTo>
                <a:cubicBezTo>
                  <a:pt x="69" y="17"/>
                  <a:pt x="69" y="17"/>
                  <a:pt x="69" y="17"/>
                </a:cubicBezTo>
                <a:cubicBezTo>
                  <a:pt x="70" y="16"/>
                  <a:pt x="71" y="14"/>
                  <a:pt x="70" y="12"/>
                </a:cubicBezTo>
                <a:cubicBezTo>
                  <a:pt x="69" y="8"/>
                  <a:pt x="69" y="8"/>
                  <a:pt x="69" y="8"/>
                </a:cubicBezTo>
                <a:cubicBezTo>
                  <a:pt x="73" y="7"/>
                  <a:pt x="76" y="7"/>
                  <a:pt x="80" y="7"/>
                </a:cubicBezTo>
                <a:cubicBezTo>
                  <a:pt x="84" y="7"/>
                  <a:pt x="87" y="7"/>
                  <a:pt x="91" y="8"/>
                </a:cubicBezTo>
                <a:cubicBezTo>
                  <a:pt x="91" y="8"/>
                  <a:pt x="90" y="9"/>
                  <a:pt x="90" y="9"/>
                </a:cubicBezTo>
                <a:cubicBezTo>
                  <a:pt x="81" y="12"/>
                  <a:pt x="81" y="12"/>
                  <a:pt x="81" y="12"/>
                </a:cubicBezTo>
                <a:cubicBezTo>
                  <a:pt x="80" y="13"/>
                  <a:pt x="79" y="14"/>
                  <a:pt x="78" y="15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0"/>
                  <a:pt x="65" y="30"/>
                  <a:pt x="64" y="30"/>
                </a:cubicBezTo>
                <a:cubicBezTo>
                  <a:pt x="64" y="30"/>
                  <a:pt x="64" y="30"/>
                  <a:pt x="63" y="30"/>
                </a:cubicBezTo>
                <a:cubicBezTo>
                  <a:pt x="63" y="29"/>
                  <a:pt x="63" y="29"/>
                  <a:pt x="63" y="29"/>
                </a:cubicBezTo>
                <a:close/>
                <a:moveTo>
                  <a:pt x="32" y="25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9"/>
                  <a:pt x="31" y="41"/>
                  <a:pt x="28" y="43"/>
                </a:cubicBezTo>
                <a:cubicBezTo>
                  <a:pt x="21" y="48"/>
                  <a:pt x="21" y="48"/>
                  <a:pt x="21" y="48"/>
                </a:cubicBezTo>
                <a:cubicBezTo>
                  <a:pt x="19" y="49"/>
                  <a:pt x="17" y="51"/>
                  <a:pt x="16" y="52"/>
                </a:cubicBezTo>
                <a:cubicBezTo>
                  <a:pt x="9" y="62"/>
                  <a:pt x="9" y="62"/>
                  <a:pt x="9" y="62"/>
                </a:cubicBezTo>
                <a:cubicBezTo>
                  <a:pt x="13" y="48"/>
                  <a:pt x="21" y="35"/>
                  <a:pt x="32" y="25"/>
                </a:cubicBezTo>
                <a:close/>
                <a:moveTo>
                  <a:pt x="37" y="130"/>
                </a:moveTo>
                <a:cubicBezTo>
                  <a:pt x="36" y="138"/>
                  <a:pt x="36" y="138"/>
                  <a:pt x="36" y="138"/>
                </a:cubicBezTo>
                <a:cubicBezTo>
                  <a:pt x="25" y="129"/>
                  <a:pt x="16" y="117"/>
                  <a:pt x="11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6" y="104"/>
                  <a:pt x="17" y="104"/>
                  <a:pt x="17" y="104"/>
                </a:cubicBezTo>
                <a:cubicBezTo>
                  <a:pt x="26" y="119"/>
                  <a:pt x="26" y="119"/>
                  <a:pt x="26" y="119"/>
                </a:cubicBezTo>
                <a:cubicBezTo>
                  <a:pt x="26" y="119"/>
                  <a:pt x="27" y="120"/>
                  <a:pt x="28" y="120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37" y="129"/>
                  <a:pt x="37" y="129"/>
                  <a:pt x="37" y="130"/>
                </a:cubicBezTo>
                <a:close/>
                <a:moveTo>
                  <a:pt x="80" y="153"/>
                </a:moveTo>
                <a:cubicBezTo>
                  <a:pt x="66" y="153"/>
                  <a:pt x="54" y="149"/>
                  <a:pt x="43" y="143"/>
                </a:cubicBezTo>
                <a:cubicBezTo>
                  <a:pt x="44" y="131"/>
                  <a:pt x="44" y="131"/>
                  <a:pt x="44" y="131"/>
                </a:cubicBezTo>
                <a:cubicBezTo>
                  <a:pt x="44" y="128"/>
                  <a:pt x="43" y="125"/>
                  <a:pt x="41" y="123"/>
                </a:cubicBezTo>
                <a:cubicBezTo>
                  <a:pt x="41" y="123"/>
                  <a:pt x="32" y="115"/>
                  <a:pt x="32" y="115"/>
                </a:cubicBezTo>
                <a:cubicBezTo>
                  <a:pt x="23" y="101"/>
                  <a:pt x="23" y="101"/>
                  <a:pt x="23" y="101"/>
                </a:cubicBezTo>
                <a:cubicBezTo>
                  <a:pt x="21" y="98"/>
                  <a:pt x="19" y="97"/>
                  <a:pt x="16" y="97"/>
                </a:cubicBezTo>
                <a:cubicBezTo>
                  <a:pt x="9" y="97"/>
                  <a:pt x="9" y="97"/>
                  <a:pt x="9" y="97"/>
                </a:cubicBezTo>
                <a:cubicBezTo>
                  <a:pt x="8" y="91"/>
                  <a:pt x="7" y="86"/>
                  <a:pt x="7" y="80"/>
                </a:cubicBezTo>
                <a:cubicBezTo>
                  <a:pt x="7" y="79"/>
                  <a:pt x="7" y="79"/>
                  <a:pt x="7" y="78"/>
                </a:cubicBezTo>
                <a:cubicBezTo>
                  <a:pt x="22" y="56"/>
                  <a:pt x="22" y="56"/>
                  <a:pt x="22" y="56"/>
                </a:cubicBezTo>
                <a:cubicBezTo>
                  <a:pt x="23" y="55"/>
                  <a:pt x="24" y="54"/>
                  <a:pt x="25" y="54"/>
                </a:cubicBezTo>
                <a:cubicBezTo>
                  <a:pt x="32" y="49"/>
                  <a:pt x="32" y="49"/>
                  <a:pt x="32" y="49"/>
                </a:cubicBezTo>
                <a:cubicBezTo>
                  <a:pt x="37" y="46"/>
                  <a:pt x="39" y="41"/>
                  <a:pt x="39" y="36"/>
                </a:cubicBezTo>
                <a:cubicBezTo>
                  <a:pt x="39" y="19"/>
                  <a:pt x="39" y="19"/>
                  <a:pt x="39" y="19"/>
                </a:cubicBezTo>
                <a:cubicBezTo>
                  <a:pt x="46" y="15"/>
                  <a:pt x="54" y="11"/>
                  <a:pt x="62" y="9"/>
                </a:cubicBezTo>
                <a:cubicBezTo>
                  <a:pt x="63" y="13"/>
                  <a:pt x="63" y="13"/>
                  <a:pt x="63" y="13"/>
                </a:cubicBezTo>
                <a:cubicBezTo>
                  <a:pt x="63" y="13"/>
                  <a:pt x="63" y="14"/>
                  <a:pt x="63" y="14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6" y="28"/>
                  <a:pt x="56" y="28"/>
                </a:cubicBezTo>
                <a:cubicBezTo>
                  <a:pt x="56" y="30"/>
                  <a:pt x="56" y="33"/>
                  <a:pt x="58" y="35"/>
                </a:cubicBezTo>
                <a:cubicBezTo>
                  <a:pt x="60" y="36"/>
                  <a:pt x="62" y="37"/>
                  <a:pt x="64" y="37"/>
                </a:cubicBezTo>
                <a:cubicBezTo>
                  <a:pt x="64" y="37"/>
                  <a:pt x="68" y="38"/>
                  <a:pt x="70" y="35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9"/>
                  <a:pt x="84" y="19"/>
                  <a:pt x="84" y="19"/>
                </a:cubicBezTo>
                <a:cubicBezTo>
                  <a:pt x="92" y="15"/>
                  <a:pt x="92" y="15"/>
                  <a:pt x="92" y="15"/>
                </a:cubicBezTo>
                <a:cubicBezTo>
                  <a:pt x="94" y="15"/>
                  <a:pt x="95" y="14"/>
                  <a:pt x="96" y="13"/>
                </a:cubicBezTo>
                <a:cubicBezTo>
                  <a:pt x="99" y="10"/>
                  <a:pt x="99" y="10"/>
                  <a:pt x="99" y="10"/>
                </a:cubicBezTo>
                <a:cubicBezTo>
                  <a:pt x="104" y="11"/>
                  <a:pt x="110" y="13"/>
                  <a:pt x="115" y="16"/>
                </a:cubicBezTo>
                <a:cubicBezTo>
                  <a:pt x="115" y="16"/>
                  <a:pt x="111" y="33"/>
                  <a:pt x="111" y="33"/>
                </a:cubicBezTo>
                <a:cubicBezTo>
                  <a:pt x="111" y="33"/>
                  <a:pt x="111" y="33"/>
                  <a:pt x="110" y="33"/>
                </a:cubicBezTo>
                <a:cubicBezTo>
                  <a:pt x="95" y="34"/>
                  <a:pt x="95" y="34"/>
                  <a:pt x="95" y="34"/>
                </a:cubicBezTo>
                <a:cubicBezTo>
                  <a:pt x="93" y="35"/>
                  <a:pt x="91" y="35"/>
                  <a:pt x="90" y="36"/>
                </a:cubicBezTo>
                <a:cubicBezTo>
                  <a:pt x="80" y="46"/>
                  <a:pt x="80" y="46"/>
                  <a:pt x="80" y="46"/>
                </a:cubicBezTo>
                <a:cubicBezTo>
                  <a:pt x="80" y="46"/>
                  <a:pt x="80" y="46"/>
                  <a:pt x="80" y="46"/>
                </a:cubicBezTo>
                <a:cubicBezTo>
                  <a:pt x="71" y="49"/>
                  <a:pt x="71" y="49"/>
                  <a:pt x="71" y="49"/>
                </a:cubicBezTo>
                <a:cubicBezTo>
                  <a:pt x="68" y="50"/>
                  <a:pt x="66" y="52"/>
                  <a:pt x="66" y="55"/>
                </a:cubicBezTo>
                <a:cubicBezTo>
                  <a:pt x="65" y="58"/>
                  <a:pt x="67" y="61"/>
                  <a:pt x="69" y="62"/>
                </a:cubicBezTo>
                <a:cubicBezTo>
                  <a:pt x="70" y="63"/>
                  <a:pt x="71" y="63"/>
                  <a:pt x="72" y="63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1" y="65"/>
                  <a:pt x="101" y="65"/>
                  <a:pt x="101" y="65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92" y="74"/>
                  <a:pt x="92" y="74"/>
                  <a:pt x="92" y="74"/>
                </a:cubicBezTo>
                <a:cubicBezTo>
                  <a:pt x="92" y="74"/>
                  <a:pt x="92" y="74"/>
                  <a:pt x="92" y="74"/>
                </a:cubicBezTo>
                <a:cubicBezTo>
                  <a:pt x="76" y="73"/>
                  <a:pt x="76" y="73"/>
                  <a:pt x="76" y="73"/>
                </a:cubicBezTo>
                <a:cubicBezTo>
                  <a:pt x="65" y="68"/>
                  <a:pt x="65" y="68"/>
                  <a:pt x="65" y="68"/>
                </a:cubicBezTo>
                <a:cubicBezTo>
                  <a:pt x="63" y="67"/>
                  <a:pt x="60" y="67"/>
                  <a:pt x="58" y="69"/>
                </a:cubicBezTo>
                <a:cubicBezTo>
                  <a:pt x="47" y="77"/>
                  <a:pt x="47" y="77"/>
                  <a:pt x="47" y="77"/>
                </a:cubicBezTo>
                <a:cubicBezTo>
                  <a:pt x="45" y="79"/>
                  <a:pt x="44" y="80"/>
                  <a:pt x="44" y="82"/>
                </a:cubicBezTo>
                <a:cubicBezTo>
                  <a:pt x="42" y="95"/>
                  <a:pt x="42" y="95"/>
                  <a:pt x="42" y="95"/>
                </a:cubicBezTo>
                <a:cubicBezTo>
                  <a:pt x="42" y="96"/>
                  <a:pt x="42" y="98"/>
                  <a:pt x="43" y="99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51" y="114"/>
                  <a:pt x="54" y="116"/>
                  <a:pt x="56" y="116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69" y="117"/>
                  <a:pt x="69" y="117"/>
                  <a:pt x="69" y="11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6" y="141"/>
                  <a:pt x="77" y="142"/>
                  <a:pt x="79" y="144"/>
                </a:cubicBezTo>
                <a:cubicBezTo>
                  <a:pt x="85" y="147"/>
                  <a:pt x="85" y="147"/>
                  <a:pt x="85" y="147"/>
                </a:cubicBezTo>
                <a:cubicBezTo>
                  <a:pt x="86" y="148"/>
                  <a:pt x="88" y="148"/>
                  <a:pt x="89" y="148"/>
                </a:cubicBezTo>
                <a:cubicBezTo>
                  <a:pt x="91" y="148"/>
                  <a:pt x="92" y="148"/>
                  <a:pt x="94" y="146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5" y="135"/>
                  <a:pt x="106" y="133"/>
                  <a:pt x="106" y="131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14" y="103"/>
                  <a:pt x="114" y="103"/>
                  <a:pt x="114" y="103"/>
                </a:cubicBezTo>
                <a:cubicBezTo>
                  <a:pt x="116" y="100"/>
                  <a:pt x="116" y="97"/>
                  <a:pt x="113" y="94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09" y="85"/>
                  <a:pt x="109" y="85"/>
                  <a:pt x="109" y="85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21" y="93"/>
                  <a:pt x="125" y="93"/>
                  <a:pt x="128" y="90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3" y="84"/>
                  <a:pt x="133" y="82"/>
                  <a:pt x="133" y="80"/>
                </a:cubicBezTo>
                <a:cubicBezTo>
                  <a:pt x="132" y="77"/>
                  <a:pt x="130" y="75"/>
                  <a:pt x="128" y="75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1"/>
                  <a:pt x="133" y="71"/>
                  <a:pt x="133" y="72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40" y="76"/>
                  <a:pt x="142" y="77"/>
                  <a:pt x="144" y="76"/>
                </a:cubicBezTo>
                <a:cubicBezTo>
                  <a:pt x="147" y="75"/>
                  <a:pt x="148" y="73"/>
                  <a:pt x="149" y="71"/>
                </a:cubicBezTo>
                <a:cubicBezTo>
                  <a:pt x="150" y="68"/>
                  <a:pt x="150" y="68"/>
                  <a:pt x="150" y="68"/>
                </a:cubicBezTo>
                <a:cubicBezTo>
                  <a:pt x="150" y="68"/>
                  <a:pt x="150" y="68"/>
                  <a:pt x="150" y="68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3" y="71"/>
                  <a:pt x="153" y="76"/>
                  <a:pt x="153" y="80"/>
                </a:cubicBezTo>
                <a:cubicBezTo>
                  <a:pt x="153" y="120"/>
                  <a:pt x="120" y="153"/>
                  <a:pt x="80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2" name="Freeform 142"/>
          <p:cNvSpPr>
            <a:spLocks noEditPoints="1"/>
          </p:cNvSpPr>
          <p:nvPr/>
        </p:nvSpPr>
        <p:spPr bwMode="auto">
          <a:xfrm>
            <a:off x="10685973" y="3157404"/>
            <a:ext cx="442232" cy="370240"/>
          </a:xfrm>
          <a:custGeom>
            <a:avLst/>
            <a:gdLst>
              <a:gd name="T0" fmla="*/ 57 w 160"/>
              <a:gd name="T1" fmla="*/ 14 h 133"/>
              <a:gd name="T2" fmla="*/ 47 w 160"/>
              <a:gd name="T3" fmla="*/ 0 h 133"/>
              <a:gd name="T4" fmla="*/ 20 w 160"/>
              <a:gd name="T5" fmla="*/ 10 h 133"/>
              <a:gd name="T6" fmla="*/ 4 w 160"/>
              <a:gd name="T7" fmla="*/ 14 h 133"/>
              <a:gd name="T8" fmla="*/ 4 w 160"/>
              <a:gd name="T9" fmla="*/ 23 h 133"/>
              <a:gd name="T10" fmla="*/ 20 w 160"/>
              <a:gd name="T11" fmla="*/ 26 h 133"/>
              <a:gd name="T12" fmla="*/ 47 w 160"/>
              <a:gd name="T13" fmla="*/ 37 h 133"/>
              <a:gd name="T14" fmla="*/ 57 w 160"/>
              <a:gd name="T15" fmla="*/ 23 h 133"/>
              <a:gd name="T16" fmla="*/ 160 w 160"/>
              <a:gd name="T17" fmla="*/ 18 h 133"/>
              <a:gd name="T18" fmla="*/ 49 w 160"/>
              <a:gd name="T19" fmla="*/ 26 h 133"/>
              <a:gd name="T20" fmla="*/ 31 w 160"/>
              <a:gd name="T21" fmla="*/ 29 h 133"/>
              <a:gd name="T22" fmla="*/ 29 w 160"/>
              <a:gd name="T23" fmla="*/ 10 h 133"/>
              <a:gd name="T24" fmla="*/ 47 w 160"/>
              <a:gd name="T25" fmla="*/ 8 h 133"/>
              <a:gd name="T26" fmla="*/ 49 w 160"/>
              <a:gd name="T27" fmla="*/ 26 h 133"/>
              <a:gd name="T28" fmla="*/ 140 w 160"/>
              <a:gd name="T29" fmla="*/ 60 h 133"/>
              <a:gd name="T30" fmla="*/ 129 w 160"/>
              <a:gd name="T31" fmla="*/ 46 h 133"/>
              <a:gd name="T32" fmla="*/ 103 w 160"/>
              <a:gd name="T33" fmla="*/ 57 h 133"/>
              <a:gd name="T34" fmla="*/ 4 w 160"/>
              <a:gd name="T35" fmla="*/ 60 h 133"/>
              <a:gd name="T36" fmla="*/ 4 w 160"/>
              <a:gd name="T37" fmla="*/ 69 h 133"/>
              <a:gd name="T38" fmla="*/ 103 w 160"/>
              <a:gd name="T39" fmla="*/ 73 h 133"/>
              <a:gd name="T40" fmla="*/ 129 w 160"/>
              <a:gd name="T41" fmla="*/ 83 h 133"/>
              <a:gd name="T42" fmla="*/ 140 w 160"/>
              <a:gd name="T43" fmla="*/ 69 h 133"/>
              <a:gd name="T44" fmla="*/ 160 w 160"/>
              <a:gd name="T45" fmla="*/ 65 h 133"/>
              <a:gd name="T46" fmla="*/ 131 w 160"/>
              <a:gd name="T47" fmla="*/ 73 h 133"/>
              <a:gd name="T48" fmla="*/ 113 w 160"/>
              <a:gd name="T49" fmla="*/ 75 h 133"/>
              <a:gd name="T50" fmla="*/ 111 w 160"/>
              <a:gd name="T51" fmla="*/ 57 h 133"/>
              <a:gd name="T52" fmla="*/ 129 w 160"/>
              <a:gd name="T53" fmla="*/ 55 h 133"/>
              <a:gd name="T54" fmla="*/ 131 w 160"/>
              <a:gd name="T55" fmla="*/ 73 h 133"/>
              <a:gd name="T56" fmla="*/ 86 w 160"/>
              <a:gd name="T57" fmla="*/ 110 h 133"/>
              <a:gd name="T58" fmla="*/ 76 w 160"/>
              <a:gd name="T59" fmla="*/ 96 h 133"/>
              <a:gd name="T60" fmla="*/ 50 w 160"/>
              <a:gd name="T61" fmla="*/ 106 h 133"/>
              <a:gd name="T62" fmla="*/ 4 w 160"/>
              <a:gd name="T63" fmla="*/ 110 h 133"/>
              <a:gd name="T64" fmla="*/ 4 w 160"/>
              <a:gd name="T65" fmla="*/ 118 h 133"/>
              <a:gd name="T66" fmla="*/ 50 w 160"/>
              <a:gd name="T67" fmla="*/ 122 h 133"/>
              <a:gd name="T68" fmla="*/ 76 w 160"/>
              <a:gd name="T69" fmla="*/ 133 h 133"/>
              <a:gd name="T70" fmla="*/ 86 w 160"/>
              <a:gd name="T71" fmla="*/ 118 h 133"/>
              <a:gd name="T72" fmla="*/ 160 w 160"/>
              <a:gd name="T73" fmla="*/ 114 h 133"/>
              <a:gd name="T74" fmla="*/ 78 w 160"/>
              <a:gd name="T75" fmla="*/ 122 h 133"/>
              <a:gd name="T76" fmla="*/ 60 w 160"/>
              <a:gd name="T77" fmla="*/ 124 h 133"/>
              <a:gd name="T78" fmla="*/ 58 w 160"/>
              <a:gd name="T79" fmla="*/ 106 h 133"/>
              <a:gd name="T80" fmla="*/ 76 w 160"/>
              <a:gd name="T81" fmla="*/ 104 h 133"/>
              <a:gd name="T82" fmla="*/ 78 w 160"/>
              <a:gd name="T83" fmla="*/ 12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0" h="133">
                <a:moveTo>
                  <a:pt x="156" y="14"/>
                </a:moveTo>
                <a:cubicBezTo>
                  <a:pt x="57" y="14"/>
                  <a:pt x="57" y="14"/>
                  <a:pt x="57" y="14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5"/>
                  <a:pt x="53" y="0"/>
                  <a:pt x="47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5" y="0"/>
                  <a:pt x="20" y="5"/>
                  <a:pt x="20" y="10"/>
                </a:cubicBezTo>
                <a:cubicBezTo>
                  <a:pt x="20" y="14"/>
                  <a:pt x="20" y="14"/>
                  <a:pt x="20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6"/>
                  <a:pt x="0" y="18"/>
                </a:cubicBezTo>
                <a:cubicBezTo>
                  <a:pt x="0" y="21"/>
                  <a:pt x="2" y="23"/>
                  <a:pt x="4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32"/>
                  <a:pt x="25" y="37"/>
                  <a:pt x="31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53" y="37"/>
                  <a:pt x="57" y="32"/>
                  <a:pt x="57" y="26"/>
                </a:cubicBezTo>
                <a:cubicBezTo>
                  <a:pt x="57" y="23"/>
                  <a:pt x="57" y="23"/>
                  <a:pt x="57" y="23"/>
                </a:cubicBezTo>
                <a:cubicBezTo>
                  <a:pt x="156" y="23"/>
                  <a:pt x="156" y="23"/>
                  <a:pt x="156" y="23"/>
                </a:cubicBezTo>
                <a:cubicBezTo>
                  <a:pt x="158" y="23"/>
                  <a:pt x="160" y="21"/>
                  <a:pt x="160" y="18"/>
                </a:cubicBezTo>
                <a:cubicBezTo>
                  <a:pt x="160" y="16"/>
                  <a:pt x="158" y="14"/>
                  <a:pt x="156" y="14"/>
                </a:cubicBezTo>
                <a:close/>
                <a:moveTo>
                  <a:pt x="49" y="26"/>
                </a:moveTo>
                <a:cubicBezTo>
                  <a:pt x="49" y="28"/>
                  <a:pt x="48" y="29"/>
                  <a:pt x="47" y="29"/>
                </a:cubicBezTo>
                <a:cubicBezTo>
                  <a:pt x="31" y="29"/>
                  <a:pt x="31" y="29"/>
                  <a:pt x="31" y="29"/>
                </a:cubicBezTo>
                <a:cubicBezTo>
                  <a:pt x="30" y="29"/>
                  <a:pt x="29" y="28"/>
                  <a:pt x="29" y="26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9"/>
                  <a:pt x="30" y="8"/>
                  <a:pt x="31" y="8"/>
                </a:cubicBezTo>
                <a:cubicBezTo>
                  <a:pt x="47" y="8"/>
                  <a:pt x="47" y="8"/>
                  <a:pt x="47" y="8"/>
                </a:cubicBezTo>
                <a:cubicBezTo>
                  <a:pt x="48" y="8"/>
                  <a:pt x="49" y="9"/>
                  <a:pt x="49" y="10"/>
                </a:cubicBezTo>
                <a:lnTo>
                  <a:pt x="49" y="26"/>
                </a:lnTo>
                <a:close/>
                <a:moveTo>
                  <a:pt x="156" y="60"/>
                </a:moveTo>
                <a:cubicBezTo>
                  <a:pt x="140" y="60"/>
                  <a:pt x="140" y="60"/>
                  <a:pt x="140" y="60"/>
                </a:cubicBezTo>
                <a:cubicBezTo>
                  <a:pt x="140" y="57"/>
                  <a:pt x="140" y="57"/>
                  <a:pt x="140" y="57"/>
                </a:cubicBezTo>
                <a:cubicBezTo>
                  <a:pt x="140" y="51"/>
                  <a:pt x="135" y="46"/>
                  <a:pt x="129" y="46"/>
                </a:cubicBezTo>
                <a:cubicBezTo>
                  <a:pt x="113" y="46"/>
                  <a:pt x="113" y="46"/>
                  <a:pt x="113" y="46"/>
                </a:cubicBezTo>
                <a:cubicBezTo>
                  <a:pt x="107" y="46"/>
                  <a:pt x="103" y="51"/>
                  <a:pt x="103" y="57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4" y="60"/>
                  <a:pt x="4" y="60"/>
                  <a:pt x="4" y="60"/>
                </a:cubicBezTo>
                <a:cubicBezTo>
                  <a:pt x="2" y="60"/>
                  <a:pt x="0" y="62"/>
                  <a:pt x="0" y="65"/>
                </a:cubicBezTo>
                <a:cubicBezTo>
                  <a:pt x="0" y="67"/>
                  <a:pt x="2" y="69"/>
                  <a:pt x="4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03" y="78"/>
                  <a:pt x="107" y="83"/>
                  <a:pt x="113" y="83"/>
                </a:cubicBezTo>
                <a:cubicBezTo>
                  <a:pt x="129" y="83"/>
                  <a:pt x="129" y="83"/>
                  <a:pt x="129" y="83"/>
                </a:cubicBezTo>
                <a:cubicBezTo>
                  <a:pt x="135" y="83"/>
                  <a:pt x="140" y="78"/>
                  <a:pt x="140" y="73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8" y="69"/>
                  <a:pt x="160" y="67"/>
                  <a:pt x="160" y="65"/>
                </a:cubicBezTo>
                <a:cubicBezTo>
                  <a:pt x="160" y="62"/>
                  <a:pt x="158" y="60"/>
                  <a:pt x="156" y="60"/>
                </a:cubicBezTo>
                <a:close/>
                <a:moveTo>
                  <a:pt x="131" y="73"/>
                </a:moveTo>
                <a:cubicBezTo>
                  <a:pt x="131" y="74"/>
                  <a:pt x="130" y="75"/>
                  <a:pt x="129" y="75"/>
                </a:cubicBezTo>
                <a:cubicBezTo>
                  <a:pt x="113" y="75"/>
                  <a:pt x="113" y="75"/>
                  <a:pt x="113" y="75"/>
                </a:cubicBezTo>
                <a:cubicBezTo>
                  <a:pt x="112" y="75"/>
                  <a:pt x="111" y="74"/>
                  <a:pt x="111" y="73"/>
                </a:cubicBezTo>
                <a:cubicBezTo>
                  <a:pt x="111" y="57"/>
                  <a:pt x="111" y="57"/>
                  <a:pt x="111" y="57"/>
                </a:cubicBezTo>
                <a:cubicBezTo>
                  <a:pt x="111" y="55"/>
                  <a:pt x="112" y="55"/>
                  <a:pt x="113" y="55"/>
                </a:cubicBezTo>
                <a:cubicBezTo>
                  <a:pt x="129" y="55"/>
                  <a:pt x="129" y="55"/>
                  <a:pt x="129" y="55"/>
                </a:cubicBezTo>
                <a:cubicBezTo>
                  <a:pt x="130" y="55"/>
                  <a:pt x="131" y="55"/>
                  <a:pt x="131" y="57"/>
                </a:cubicBezTo>
                <a:lnTo>
                  <a:pt x="131" y="73"/>
                </a:lnTo>
                <a:close/>
                <a:moveTo>
                  <a:pt x="156" y="110"/>
                </a:moveTo>
                <a:cubicBezTo>
                  <a:pt x="86" y="110"/>
                  <a:pt x="86" y="110"/>
                  <a:pt x="86" y="110"/>
                </a:cubicBezTo>
                <a:cubicBezTo>
                  <a:pt x="86" y="106"/>
                  <a:pt x="86" y="106"/>
                  <a:pt x="86" y="106"/>
                </a:cubicBezTo>
                <a:cubicBezTo>
                  <a:pt x="86" y="100"/>
                  <a:pt x="82" y="96"/>
                  <a:pt x="76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54" y="96"/>
                  <a:pt x="50" y="100"/>
                  <a:pt x="50" y="106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4" y="110"/>
                  <a:pt x="4" y="110"/>
                  <a:pt x="4" y="110"/>
                </a:cubicBezTo>
                <a:cubicBezTo>
                  <a:pt x="2" y="110"/>
                  <a:pt x="0" y="112"/>
                  <a:pt x="0" y="114"/>
                </a:cubicBezTo>
                <a:cubicBezTo>
                  <a:pt x="0" y="117"/>
                  <a:pt x="2" y="118"/>
                  <a:pt x="4" y="118"/>
                </a:cubicBezTo>
                <a:cubicBezTo>
                  <a:pt x="50" y="118"/>
                  <a:pt x="50" y="118"/>
                  <a:pt x="50" y="118"/>
                </a:cubicBezTo>
                <a:cubicBezTo>
                  <a:pt x="50" y="122"/>
                  <a:pt x="50" y="122"/>
                  <a:pt x="50" y="122"/>
                </a:cubicBezTo>
                <a:cubicBezTo>
                  <a:pt x="50" y="128"/>
                  <a:pt x="54" y="133"/>
                  <a:pt x="60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82" y="133"/>
                  <a:pt x="86" y="128"/>
                  <a:pt x="86" y="122"/>
                </a:cubicBezTo>
                <a:cubicBezTo>
                  <a:pt x="86" y="118"/>
                  <a:pt x="86" y="118"/>
                  <a:pt x="86" y="118"/>
                </a:cubicBezTo>
                <a:cubicBezTo>
                  <a:pt x="156" y="118"/>
                  <a:pt x="156" y="118"/>
                  <a:pt x="156" y="118"/>
                </a:cubicBezTo>
                <a:cubicBezTo>
                  <a:pt x="158" y="118"/>
                  <a:pt x="160" y="117"/>
                  <a:pt x="160" y="114"/>
                </a:cubicBezTo>
                <a:cubicBezTo>
                  <a:pt x="160" y="112"/>
                  <a:pt x="158" y="110"/>
                  <a:pt x="156" y="110"/>
                </a:cubicBezTo>
                <a:close/>
                <a:moveTo>
                  <a:pt x="78" y="122"/>
                </a:moveTo>
                <a:cubicBezTo>
                  <a:pt x="78" y="123"/>
                  <a:pt x="77" y="124"/>
                  <a:pt x="76" y="124"/>
                </a:cubicBezTo>
                <a:cubicBezTo>
                  <a:pt x="60" y="124"/>
                  <a:pt x="60" y="124"/>
                  <a:pt x="60" y="124"/>
                </a:cubicBezTo>
                <a:cubicBezTo>
                  <a:pt x="59" y="124"/>
                  <a:pt x="58" y="123"/>
                  <a:pt x="58" y="122"/>
                </a:cubicBezTo>
                <a:cubicBezTo>
                  <a:pt x="58" y="106"/>
                  <a:pt x="58" y="106"/>
                  <a:pt x="58" y="106"/>
                </a:cubicBezTo>
                <a:cubicBezTo>
                  <a:pt x="58" y="105"/>
                  <a:pt x="59" y="104"/>
                  <a:pt x="60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7" y="104"/>
                  <a:pt x="78" y="105"/>
                  <a:pt x="78" y="106"/>
                </a:cubicBezTo>
                <a:lnTo>
                  <a:pt x="78" y="1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5176897" y="426695"/>
            <a:ext cx="1826141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033F7B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数据结构</a:t>
            </a:r>
            <a:endParaRPr lang="zh-CN" altLang="en-US" sz="3200" b="1" noProof="0" dirty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923764" y="1368344"/>
            <a:ext cx="344471" cy="0"/>
          </a:xfrm>
          <a:prstGeom prst="line">
            <a:avLst/>
          </a:prstGeom>
          <a:ln w="3810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937"/>
            <a:ext cx="5515745" cy="375337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  <a:headEnd/>
            <a:tailEnd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861471" y="1827614"/>
            <a:ext cx="2880000" cy="3960000"/>
          </a:xfrm>
          <a:prstGeom prst="roundRect">
            <a:avLst>
              <a:gd name="adj" fmla="val 519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682426" y="3066484"/>
            <a:ext cx="13710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数组</a:t>
            </a:r>
            <a:endParaRPr lang="zh-CN" altLang="en-US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16310" y="3494935"/>
            <a:ext cx="2503259" cy="15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创建：一维数组代表</a:t>
            </a:r>
            <a:r>
              <a:rPr lang="en-US" altLang="zh-CN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1~N</a:t>
            </a: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的简历</a:t>
            </a: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删去：将数组元素的值置为</a:t>
            </a:r>
            <a:r>
              <a:rPr lang="en-US" altLang="zh-CN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0</a:t>
            </a: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注意点：在读取某元素时，若元素为</a:t>
            </a:r>
            <a:r>
              <a:rPr lang="en-US" altLang="zh-CN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0</a:t>
            </a: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，则往后移动一位</a:t>
            </a: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6" name="Freeform 141"/>
          <p:cNvSpPr>
            <a:spLocks noEditPoints="1"/>
          </p:cNvSpPr>
          <p:nvPr/>
        </p:nvSpPr>
        <p:spPr bwMode="auto">
          <a:xfrm>
            <a:off x="2091565" y="2102922"/>
            <a:ext cx="552750" cy="557572"/>
          </a:xfrm>
          <a:custGeom>
            <a:avLst/>
            <a:gdLst>
              <a:gd name="T0" fmla="*/ 143 w 160"/>
              <a:gd name="T1" fmla="*/ 63 h 160"/>
              <a:gd name="T2" fmla="*/ 142 w 160"/>
              <a:gd name="T3" fmla="*/ 39 h 160"/>
              <a:gd name="T4" fmla="*/ 121 w 160"/>
              <a:gd name="T5" fmla="*/ 18 h 160"/>
              <a:gd name="T6" fmla="*/ 97 w 160"/>
              <a:gd name="T7" fmla="*/ 17 h 160"/>
              <a:gd name="T8" fmla="*/ 87 w 160"/>
              <a:gd name="T9" fmla="*/ 0 h 160"/>
              <a:gd name="T10" fmla="*/ 63 w 160"/>
              <a:gd name="T11" fmla="*/ 16 h 160"/>
              <a:gd name="T12" fmla="*/ 47 w 160"/>
              <a:gd name="T13" fmla="*/ 23 h 160"/>
              <a:gd name="T14" fmla="*/ 18 w 160"/>
              <a:gd name="T15" fmla="*/ 28 h 160"/>
              <a:gd name="T16" fmla="*/ 23 w 160"/>
              <a:gd name="T17" fmla="*/ 48 h 160"/>
              <a:gd name="T18" fmla="*/ 7 w 160"/>
              <a:gd name="T19" fmla="*/ 65 h 160"/>
              <a:gd name="T20" fmla="*/ 7 w 160"/>
              <a:gd name="T21" fmla="*/ 95 h 160"/>
              <a:gd name="T22" fmla="*/ 23 w 160"/>
              <a:gd name="T23" fmla="*/ 112 h 160"/>
              <a:gd name="T24" fmla="*/ 18 w 160"/>
              <a:gd name="T25" fmla="*/ 132 h 160"/>
              <a:gd name="T26" fmla="*/ 47 w 160"/>
              <a:gd name="T27" fmla="*/ 137 h 160"/>
              <a:gd name="T28" fmla="*/ 63 w 160"/>
              <a:gd name="T29" fmla="*/ 144 h 160"/>
              <a:gd name="T30" fmla="*/ 87 w 160"/>
              <a:gd name="T31" fmla="*/ 160 h 160"/>
              <a:gd name="T32" fmla="*/ 97 w 160"/>
              <a:gd name="T33" fmla="*/ 143 h 160"/>
              <a:gd name="T34" fmla="*/ 121 w 160"/>
              <a:gd name="T35" fmla="*/ 142 h 160"/>
              <a:gd name="T36" fmla="*/ 142 w 160"/>
              <a:gd name="T37" fmla="*/ 121 h 160"/>
              <a:gd name="T38" fmla="*/ 143 w 160"/>
              <a:gd name="T39" fmla="*/ 97 h 160"/>
              <a:gd name="T40" fmla="*/ 160 w 160"/>
              <a:gd name="T41" fmla="*/ 87 h 160"/>
              <a:gd name="T42" fmla="*/ 153 w 160"/>
              <a:gd name="T43" fmla="*/ 87 h 160"/>
              <a:gd name="T44" fmla="*/ 136 w 160"/>
              <a:gd name="T45" fmla="*/ 95 h 160"/>
              <a:gd name="T46" fmla="*/ 136 w 160"/>
              <a:gd name="T47" fmla="*/ 125 h 160"/>
              <a:gd name="T48" fmla="*/ 125 w 160"/>
              <a:gd name="T49" fmla="*/ 136 h 160"/>
              <a:gd name="T50" fmla="*/ 95 w 160"/>
              <a:gd name="T51" fmla="*/ 136 h 160"/>
              <a:gd name="T52" fmla="*/ 87 w 160"/>
              <a:gd name="T53" fmla="*/ 153 h 160"/>
              <a:gd name="T54" fmla="*/ 71 w 160"/>
              <a:gd name="T55" fmla="*/ 143 h 160"/>
              <a:gd name="T56" fmla="*/ 47 w 160"/>
              <a:gd name="T57" fmla="*/ 129 h 160"/>
              <a:gd name="T58" fmla="*/ 34 w 160"/>
              <a:gd name="T59" fmla="*/ 136 h 160"/>
              <a:gd name="T60" fmla="*/ 29 w 160"/>
              <a:gd name="T61" fmla="*/ 118 h 160"/>
              <a:gd name="T62" fmla="*/ 17 w 160"/>
              <a:gd name="T63" fmla="*/ 89 h 160"/>
              <a:gd name="T64" fmla="*/ 7 w 160"/>
              <a:gd name="T65" fmla="*/ 73 h 160"/>
              <a:gd name="T66" fmla="*/ 24 w 160"/>
              <a:gd name="T67" fmla="*/ 65 h 160"/>
              <a:gd name="T68" fmla="*/ 24 w 160"/>
              <a:gd name="T69" fmla="*/ 35 h 160"/>
              <a:gd name="T70" fmla="*/ 35 w 160"/>
              <a:gd name="T71" fmla="*/ 24 h 160"/>
              <a:gd name="T72" fmla="*/ 65 w 160"/>
              <a:gd name="T73" fmla="*/ 24 h 160"/>
              <a:gd name="T74" fmla="*/ 73 w 160"/>
              <a:gd name="T75" fmla="*/ 7 h 160"/>
              <a:gd name="T76" fmla="*/ 89 w 160"/>
              <a:gd name="T77" fmla="*/ 17 h 160"/>
              <a:gd name="T78" fmla="*/ 118 w 160"/>
              <a:gd name="T79" fmla="*/ 29 h 160"/>
              <a:gd name="T80" fmla="*/ 136 w 160"/>
              <a:gd name="T81" fmla="*/ 34 h 160"/>
              <a:gd name="T82" fmla="*/ 130 w 160"/>
              <a:gd name="T83" fmla="*/ 52 h 160"/>
              <a:gd name="T84" fmla="*/ 152 w 160"/>
              <a:gd name="T85" fmla="*/ 72 h 160"/>
              <a:gd name="T86" fmla="*/ 80 w 160"/>
              <a:gd name="T87" fmla="*/ 45 h 160"/>
              <a:gd name="T88" fmla="*/ 115 w 160"/>
              <a:gd name="T89" fmla="*/ 80 h 160"/>
              <a:gd name="T90" fmla="*/ 53 w 160"/>
              <a:gd name="T91" fmla="*/ 80 h 160"/>
              <a:gd name="T92" fmla="*/ 80 w 160"/>
              <a:gd name="T93" fmla="*/ 10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0" h="160">
                <a:moveTo>
                  <a:pt x="153" y="65"/>
                </a:moveTo>
                <a:cubicBezTo>
                  <a:pt x="150" y="64"/>
                  <a:pt x="147" y="64"/>
                  <a:pt x="144" y="63"/>
                </a:cubicBezTo>
                <a:cubicBezTo>
                  <a:pt x="143" y="63"/>
                  <a:pt x="143" y="63"/>
                  <a:pt x="143" y="63"/>
                </a:cubicBezTo>
                <a:cubicBezTo>
                  <a:pt x="141" y="57"/>
                  <a:pt x="139" y="52"/>
                  <a:pt x="137" y="48"/>
                </a:cubicBezTo>
                <a:cubicBezTo>
                  <a:pt x="137" y="47"/>
                  <a:pt x="137" y="47"/>
                  <a:pt x="137" y="47"/>
                </a:cubicBezTo>
                <a:cubicBezTo>
                  <a:pt x="139" y="44"/>
                  <a:pt x="141" y="42"/>
                  <a:pt x="142" y="39"/>
                </a:cubicBezTo>
                <a:cubicBezTo>
                  <a:pt x="145" y="36"/>
                  <a:pt x="145" y="31"/>
                  <a:pt x="142" y="28"/>
                </a:cubicBezTo>
                <a:cubicBezTo>
                  <a:pt x="132" y="18"/>
                  <a:pt x="132" y="18"/>
                  <a:pt x="132" y="18"/>
                </a:cubicBezTo>
                <a:cubicBezTo>
                  <a:pt x="129" y="15"/>
                  <a:pt x="124" y="15"/>
                  <a:pt x="121" y="18"/>
                </a:cubicBezTo>
                <a:cubicBezTo>
                  <a:pt x="118" y="19"/>
                  <a:pt x="116" y="21"/>
                  <a:pt x="113" y="23"/>
                </a:cubicBezTo>
                <a:cubicBezTo>
                  <a:pt x="113" y="23"/>
                  <a:pt x="113" y="23"/>
                  <a:pt x="112" y="23"/>
                </a:cubicBezTo>
                <a:cubicBezTo>
                  <a:pt x="108" y="21"/>
                  <a:pt x="103" y="19"/>
                  <a:pt x="97" y="17"/>
                </a:cubicBezTo>
                <a:cubicBezTo>
                  <a:pt x="97" y="17"/>
                  <a:pt x="97" y="17"/>
                  <a:pt x="97" y="16"/>
                </a:cubicBezTo>
                <a:cubicBezTo>
                  <a:pt x="96" y="13"/>
                  <a:pt x="96" y="10"/>
                  <a:pt x="95" y="7"/>
                </a:cubicBezTo>
                <a:cubicBezTo>
                  <a:pt x="95" y="3"/>
                  <a:pt x="91" y="0"/>
                  <a:pt x="87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69" y="0"/>
                  <a:pt x="65" y="3"/>
                  <a:pt x="65" y="7"/>
                </a:cubicBezTo>
                <a:cubicBezTo>
                  <a:pt x="64" y="10"/>
                  <a:pt x="64" y="13"/>
                  <a:pt x="63" y="16"/>
                </a:cubicBezTo>
                <a:cubicBezTo>
                  <a:pt x="63" y="17"/>
                  <a:pt x="63" y="17"/>
                  <a:pt x="63" y="17"/>
                </a:cubicBezTo>
                <a:cubicBezTo>
                  <a:pt x="57" y="19"/>
                  <a:pt x="52" y="21"/>
                  <a:pt x="48" y="23"/>
                </a:cubicBezTo>
                <a:cubicBezTo>
                  <a:pt x="47" y="23"/>
                  <a:pt x="47" y="23"/>
                  <a:pt x="47" y="23"/>
                </a:cubicBezTo>
                <a:cubicBezTo>
                  <a:pt x="44" y="21"/>
                  <a:pt x="42" y="19"/>
                  <a:pt x="39" y="18"/>
                </a:cubicBezTo>
                <a:cubicBezTo>
                  <a:pt x="36" y="15"/>
                  <a:pt x="31" y="15"/>
                  <a:pt x="28" y="18"/>
                </a:cubicBezTo>
                <a:cubicBezTo>
                  <a:pt x="18" y="28"/>
                  <a:pt x="18" y="28"/>
                  <a:pt x="18" y="28"/>
                </a:cubicBezTo>
                <a:cubicBezTo>
                  <a:pt x="15" y="31"/>
                  <a:pt x="15" y="36"/>
                  <a:pt x="18" y="39"/>
                </a:cubicBezTo>
                <a:cubicBezTo>
                  <a:pt x="19" y="42"/>
                  <a:pt x="21" y="44"/>
                  <a:pt x="23" y="47"/>
                </a:cubicBezTo>
                <a:cubicBezTo>
                  <a:pt x="23" y="47"/>
                  <a:pt x="23" y="47"/>
                  <a:pt x="23" y="48"/>
                </a:cubicBezTo>
                <a:cubicBezTo>
                  <a:pt x="21" y="52"/>
                  <a:pt x="19" y="57"/>
                  <a:pt x="17" y="63"/>
                </a:cubicBezTo>
                <a:cubicBezTo>
                  <a:pt x="17" y="63"/>
                  <a:pt x="17" y="63"/>
                  <a:pt x="16" y="63"/>
                </a:cubicBezTo>
                <a:cubicBezTo>
                  <a:pt x="13" y="64"/>
                  <a:pt x="10" y="64"/>
                  <a:pt x="7" y="65"/>
                </a:cubicBezTo>
                <a:cubicBezTo>
                  <a:pt x="3" y="65"/>
                  <a:pt x="0" y="69"/>
                  <a:pt x="0" y="73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1"/>
                  <a:pt x="3" y="95"/>
                  <a:pt x="7" y="95"/>
                </a:cubicBezTo>
                <a:cubicBezTo>
                  <a:pt x="10" y="96"/>
                  <a:pt x="13" y="96"/>
                  <a:pt x="16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9" y="103"/>
                  <a:pt x="21" y="108"/>
                  <a:pt x="23" y="112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1" y="116"/>
                  <a:pt x="19" y="118"/>
                  <a:pt x="18" y="121"/>
                </a:cubicBezTo>
                <a:cubicBezTo>
                  <a:pt x="15" y="124"/>
                  <a:pt x="15" y="129"/>
                  <a:pt x="18" y="132"/>
                </a:cubicBezTo>
                <a:cubicBezTo>
                  <a:pt x="28" y="142"/>
                  <a:pt x="28" y="142"/>
                  <a:pt x="28" y="142"/>
                </a:cubicBezTo>
                <a:cubicBezTo>
                  <a:pt x="31" y="145"/>
                  <a:pt x="36" y="145"/>
                  <a:pt x="39" y="142"/>
                </a:cubicBezTo>
                <a:cubicBezTo>
                  <a:pt x="42" y="141"/>
                  <a:pt x="44" y="139"/>
                  <a:pt x="47" y="137"/>
                </a:cubicBezTo>
                <a:cubicBezTo>
                  <a:pt x="47" y="137"/>
                  <a:pt x="47" y="137"/>
                  <a:pt x="48" y="137"/>
                </a:cubicBezTo>
                <a:cubicBezTo>
                  <a:pt x="52" y="139"/>
                  <a:pt x="57" y="141"/>
                  <a:pt x="63" y="143"/>
                </a:cubicBezTo>
                <a:cubicBezTo>
                  <a:pt x="63" y="143"/>
                  <a:pt x="63" y="143"/>
                  <a:pt x="63" y="144"/>
                </a:cubicBezTo>
                <a:cubicBezTo>
                  <a:pt x="64" y="147"/>
                  <a:pt x="64" y="150"/>
                  <a:pt x="65" y="153"/>
                </a:cubicBezTo>
                <a:cubicBezTo>
                  <a:pt x="65" y="157"/>
                  <a:pt x="69" y="160"/>
                  <a:pt x="73" y="160"/>
                </a:cubicBezTo>
                <a:cubicBezTo>
                  <a:pt x="87" y="160"/>
                  <a:pt x="87" y="160"/>
                  <a:pt x="87" y="160"/>
                </a:cubicBezTo>
                <a:cubicBezTo>
                  <a:pt x="91" y="160"/>
                  <a:pt x="95" y="157"/>
                  <a:pt x="95" y="153"/>
                </a:cubicBezTo>
                <a:cubicBezTo>
                  <a:pt x="96" y="150"/>
                  <a:pt x="96" y="147"/>
                  <a:pt x="97" y="144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103" y="141"/>
                  <a:pt x="108" y="139"/>
                  <a:pt x="112" y="137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6" y="139"/>
                  <a:pt x="118" y="141"/>
                  <a:pt x="121" y="142"/>
                </a:cubicBezTo>
                <a:cubicBezTo>
                  <a:pt x="124" y="145"/>
                  <a:pt x="129" y="145"/>
                  <a:pt x="132" y="142"/>
                </a:cubicBezTo>
                <a:cubicBezTo>
                  <a:pt x="142" y="132"/>
                  <a:pt x="142" y="132"/>
                  <a:pt x="142" y="132"/>
                </a:cubicBezTo>
                <a:cubicBezTo>
                  <a:pt x="145" y="129"/>
                  <a:pt x="145" y="124"/>
                  <a:pt x="142" y="121"/>
                </a:cubicBezTo>
                <a:cubicBezTo>
                  <a:pt x="141" y="118"/>
                  <a:pt x="139" y="116"/>
                  <a:pt x="137" y="113"/>
                </a:cubicBezTo>
                <a:cubicBezTo>
                  <a:pt x="137" y="113"/>
                  <a:pt x="137" y="113"/>
                  <a:pt x="137" y="112"/>
                </a:cubicBezTo>
                <a:cubicBezTo>
                  <a:pt x="139" y="108"/>
                  <a:pt x="141" y="103"/>
                  <a:pt x="143" y="97"/>
                </a:cubicBezTo>
                <a:cubicBezTo>
                  <a:pt x="143" y="97"/>
                  <a:pt x="143" y="97"/>
                  <a:pt x="144" y="97"/>
                </a:cubicBezTo>
                <a:cubicBezTo>
                  <a:pt x="147" y="96"/>
                  <a:pt x="150" y="96"/>
                  <a:pt x="153" y="95"/>
                </a:cubicBezTo>
                <a:cubicBezTo>
                  <a:pt x="157" y="95"/>
                  <a:pt x="160" y="91"/>
                  <a:pt x="160" y="87"/>
                </a:cubicBezTo>
                <a:cubicBezTo>
                  <a:pt x="160" y="73"/>
                  <a:pt x="160" y="73"/>
                  <a:pt x="160" y="73"/>
                </a:cubicBezTo>
                <a:cubicBezTo>
                  <a:pt x="160" y="69"/>
                  <a:pt x="157" y="65"/>
                  <a:pt x="153" y="65"/>
                </a:cubicBezTo>
                <a:close/>
                <a:moveTo>
                  <a:pt x="153" y="87"/>
                </a:moveTo>
                <a:cubicBezTo>
                  <a:pt x="153" y="88"/>
                  <a:pt x="152" y="88"/>
                  <a:pt x="152" y="88"/>
                </a:cubicBezTo>
                <a:cubicBezTo>
                  <a:pt x="149" y="89"/>
                  <a:pt x="146" y="89"/>
                  <a:pt x="143" y="89"/>
                </a:cubicBezTo>
                <a:cubicBezTo>
                  <a:pt x="139" y="90"/>
                  <a:pt x="137" y="92"/>
                  <a:pt x="136" y="95"/>
                </a:cubicBezTo>
                <a:cubicBezTo>
                  <a:pt x="134" y="100"/>
                  <a:pt x="133" y="104"/>
                  <a:pt x="130" y="109"/>
                </a:cubicBezTo>
                <a:cubicBezTo>
                  <a:pt x="129" y="111"/>
                  <a:pt x="129" y="115"/>
                  <a:pt x="131" y="118"/>
                </a:cubicBezTo>
                <a:cubicBezTo>
                  <a:pt x="133" y="120"/>
                  <a:pt x="135" y="123"/>
                  <a:pt x="136" y="125"/>
                </a:cubicBezTo>
                <a:cubicBezTo>
                  <a:pt x="137" y="125"/>
                  <a:pt x="137" y="126"/>
                  <a:pt x="136" y="126"/>
                </a:cubicBezTo>
                <a:cubicBezTo>
                  <a:pt x="126" y="136"/>
                  <a:pt x="126" y="136"/>
                  <a:pt x="126" y="136"/>
                </a:cubicBezTo>
                <a:cubicBezTo>
                  <a:pt x="126" y="137"/>
                  <a:pt x="125" y="137"/>
                  <a:pt x="125" y="136"/>
                </a:cubicBezTo>
                <a:cubicBezTo>
                  <a:pt x="123" y="135"/>
                  <a:pt x="120" y="133"/>
                  <a:pt x="118" y="131"/>
                </a:cubicBezTo>
                <a:cubicBezTo>
                  <a:pt x="115" y="129"/>
                  <a:pt x="111" y="129"/>
                  <a:pt x="109" y="130"/>
                </a:cubicBezTo>
                <a:cubicBezTo>
                  <a:pt x="104" y="133"/>
                  <a:pt x="100" y="134"/>
                  <a:pt x="95" y="136"/>
                </a:cubicBezTo>
                <a:cubicBezTo>
                  <a:pt x="92" y="137"/>
                  <a:pt x="90" y="139"/>
                  <a:pt x="89" y="143"/>
                </a:cubicBezTo>
                <a:cubicBezTo>
                  <a:pt x="89" y="146"/>
                  <a:pt x="89" y="149"/>
                  <a:pt x="88" y="152"/>
                </a:cubicBezTo>
                <a:cubicBezTo>
                  <a:pt x="88" y="152"/>
                  <a:pt x="88" y="153"/>
                  <a:pt x="87" y="153"/>
                </a:cubicBezTo>
                <a:cubicBezTo>
                  <a:pt x="73" y="153"/>
                  <a:pt x="73" y="153"/>
                  <a:pt x="73" y="153"/>
                </a:cubicBezTo>
                <a:cubicBezTo>
                  <a:pt x="72" y="153"/>
                  <a:pt x="72" y="152"/>
                  <a:pt x="72" y="152"/>
                </a:cubicBezTo>
                <a:cubicBezTo>
                  <a:pt x="71" y="149"/>
                  <a:pt x="71" y="146"/>
                  <a:pt x="71" y="143"/>
                </a:cubicBezTo>
                <a:cubicBezTo>
                  <a:pt x="70" y="139"/>
                  <a:pt x="68" y="137"/>
                  <a:pt x="65" y="136"/>
                </a:cubicBezTo>
                <a:cubicBezTo>
                  <a:pt x="60" y="134"/>
                  <a:pt x="56" y="133"/>
                  <a:pt x="52" y="130"/>
                </a:cubicBezTo>
                <a:cubicBezTo>
                  <a:pt x="50" y="130"/>
                  <a:pt x="49" y="129"/>
                  <a:pt x="47" y="129"/>
                </a:cubicBezTo>
                <a:cubicBezTo>
                  <a:pt x="46" y="129"/>
                  <a:pt x="44" y="130"/>
                  <a:pt x="42" y="131"/>
                </a:cubicBezTo>
                <a:cubicBezTo>
                  <a:pt x="40" y="133"/>
                  <a:pt x="37" y="135"/>
                  <a:pt x="35" y="136"/>
                </a:cubicBezTo>
                <a:cubicBezTo>
                  <a:pt x="35" y="137"/>
                  <a:pt x="34" y="137"/>
                  <a:pt x="34" y="136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3" y="126"/>
                  <a:pt x="23" y="125"/>
                  <a:pt x="24" y="125"/>
                </a:cubicBezTo>
                <a:cubicBezTo>
                  <a:pt x="25" y="123"/>
                  <a:pt x="27" y="120"/>
                  <a:pt x="29" y="118"/>
                </a:cubicBezTo>
                <a:cubicBezTo>
                  <a:pt x="31" y="115"/>
                  <a:pt x="31" y="111"/>
                  <a:pt x="30" y="109"/>
                </a:cubicBezTo>
                <a:cubicBezTo>
                  <a:pt x="27" y="104"/>
                  <a:pt x="26" y="100"/>
                  <a:pt x="24" y="95"/>
                </a:cubicBezTo>
                <a:cubicBezTo>
                  <a:pt x="23" y="92"/>
                  <a:pt x="21" y="90"/>
                  <a:pt x="17" y="89"/>
                </a:cubicBezTo>
                <a:cubicBezTo>
                  <a:pt x="14" y="89"/>
                  <a:pt x="11" y="89"/>
                  <a:pt x="8" y="88"/>
                </a:cubicBezTo>
                <a:cubicBezTo>
                  <a:pt x="8" y="88"/>
                  <a:pt x="7" y="88"/>
                  <a:pt x="7" y="87"/>
                </a:cubicBezTo>
                <a:cubicBezTo>
                  <a:pt x="7" y="73"/>
                  <a:pt x="7" y="73"/>
                  <a:pt x="7" y="73"/>
                </a:cubicBezTo>
                <a:cubicBezTo>
                  <a:pt x="7" y="72"/>
                  <a:pt x="8" y="72"/>
                  <a:pt x="8" y="72"/>
                </a:cubicBezTo>
                <a:cubicBezTo>
                  <a:pt x="11" y="71"/>
                  <a:pt x="14" y="71"/>
                  <a:pt x="17" y="71"/>
                </a:cubicBezTo>
                <a:cubicBezTo>
                  <a:pt x="21" y="70"/>
                  <a:pt x="23" y="68"/>
                  <a:pt x="24" y="65"/>
                </a:cubicBezTo>
                <a:cubicBezTo>
                  <a:pt x="26" y="60"/>
                  <a:pt x="27" y="56"/>
                  <a:pt x="30" y="52"/>
                </a:cubicBezTo>
                <a:cubicBezTo>
                  <a:pt x="31" y="49"/>
                  <a:pt x="31" y="45"/>
                  <a:pt x="29" y="42"/>
                </a:cubicBezTo>
                <a:cubicBezTo>
                  <a:pt x="27" y="40"/>
                  <a:pt x="25" y="37"/>
                  <a:pt x="24" y="35"/>
                </a:cubicBezTo>
                <a:cubicBezTo>
                  <a:pt x="23" y="35"/>
                  <a:pt x="23" y="34"/>
                  <a:pt x="24" y="34"/>
                </a:cubicBezTo>
                <a:cubicBezTo>
                  <a:pt x="34" y="24"/>
                  <a:pt x="34" y="24"/>
                  <a:pt x="34" y="24"/>
                </a:cubicBezTo>
                <a:cubicBezTo>
                  <a:pt x="34" y="23"/>
                  <a:pt x="35" y="23"/>
                  <a:pt x="35" y="24"/>
                </a:cubicBezTo>
                <a:cubicBezTo>
                  <a:pt x="37" y="25"/>
                  <a:pt x="40" y="27"/>
                  <a:pt x="42" y="29"/>
                </a:cubicBezTo>
                <a:cubicBezTo>
                  <a:pt x="45" y="31"/>
                  <a:pt x="49" y="31"/>
                  <a:pt x="52" y="30"/>
                </a:cubicBezTo>
                <a:cubicBezTo>
                  <a:pt x="56" y="27"/>
                  <a:pt x="60" y="26"/>
                  <a:pt x="65" y="24"/>
                </a:cubicBezTo>
                <a:cubicBezTo>
                  <a:pt x="68" y="23"/>
                  <a:pt x="70" y="21"/>
                  <a:pt x="71" y="17"/>
                </a:cubicBezTo>
                <a:cubicBezTo>
                  <a:pt x="71" y="14"/>
                  <a:pt x="71" y="11"/>
                  <a:pt x="72" y="8"/>
                </a:cubicBezTo>
                <a:cubicBezTo>
                  <a:pt x="72" y="8"/>
                  <a:pt x="72" y="7"/>
                  <a:pt x="73" y="7"/>
                </a:cubicBezTo>
                <a:cubicBezTo>
                  <a:pt x="87" y="7"/>
                  <a:pt x="87" y="7"/>
                  <a:pt x="87" y="7"/>
                </a:cubicBezTo>
                <a:cubicBezTo>
                  <a:pt x="88" y="7"/>
                  <a:pt x="88" y="8"/>
                  <a:pt x="88" y="8"/>
                </a:cubicBezTo>
                <a:cubicBezTo>
                  <a:pt x="89" y="11"/>
                  <a:pt x="89" y="14"/>
                  <a:pt x="89" y="17"/>
                </a:cubicBezTo>
                <a:cubicBezTo>
                  <a:pt x="90" y="21"/>
                  <a:pt x="92" y="23"/>
                  <a:pt x="95" y="24"/>
                </a:cubicBezTo>
                <a:cubicBezTo>
                  <a:pt x="100" y="26"/>
                  <a:pt x="104" y="27"/>
                  <a:pt x="109" y="30"/>
                </a:cubicBezTo>
                <a:cubicBezTo>
                  <a:pt x="111" y="31"/>
                  <a:pt x="115" y="31"/>
                  <a:pt x="118" y="29"/>
                </a:cubicBezTo>
                <a:cubicBezTo>
                  <a:pt x="120" y="27"/>
                  <a:pt x="123" y="25"/>
                  <a:pt x="125" y="24"/>
                </a:cubicBezTo>
                <a:cubicBezTo>
                  <a:pt x="125" y="23"/>
                  <a:pt x="126" y="23"/>
                  <a:pt x="126" y="24"/>
                </a:cubicBezTo>
                <a:cubicBezTo>
                  <a:pt x="136" y="34"/>
                  <a:pt x="136" y="34"/>
                  <a:pt x="136" y="34"/>
                </a:cubicBezTo>
                <a:cubicBezTo>
                  <a:pt x="137" y="34"/>
                  <a:pt x="137" y="35"/>
                  <a:pt x="136" y="35"/>
                </a:cubicBezTo>
                <a:cubicBezTo>
                  <a:pt x="135" y="37"/>
                  <a:pt x="133" y="40"/>
                  <a:pt x="131" y="42"/>
                </a:cubicBezTo>
                <a:cubicBezTo>
                  <a:pt x="129" y="45"/>
                  <a:pt x="129" y="49"/>
                  <a:pt x="130" y="52"/>
                </a:cubicBezTo>
                <a:cubicBezTo>
                  <a:pt x="133" y="56"/>
                  <a:pt x="134" y="60"/>
                  <a:pt x="136" y="65"/>
                </a:cubicBezTo>
                <a:cubicBezTo>
                  <a:pt x="137" y="68"/>
                  <a:pt x="139" y="70"/>
                  <a:pt x="143" y="71"/>
                </a:cubicBezTo>
                <a:cubicBezTo>
                  <a:pt x="146" y="71"/>
                  <a:pt x="149" y="71"/>
                  <a:pt x="152" y="72"/>
                </a:cubicBezTo>
                <a:cubicBezTo>
                  <a:pt x="152" y="72"/>
                  <a:pt x="153" y="72"/>
                  <a:pt x="153" y="73"/>
                </a:cubicBezTo>
                <a:cubicBezTo>
                  <a:pt x="153" y="87"/>
                  <a:pt x="153" y="87"/>
                  <a:pt x="153" y="87"/>
                </a:cubicBezTo>
                <a:close/>
                <a:moveTo>
                  <a:pt x="80" y="45"/>
                </a:moveTo>
                <a:cubicBezTo>
                  <a:pt x="61" y="45"/>
                  <a:pt x="45" y="61"/>
                  <a:pt x="45" y="80"/>
                </a:cubicBezTo>
                <a:cubicBezTo>
                  <a:pt x="45" y="99"/>
                  <a:pt x="61" y="115"/>
                  <a:pt x="80" y="115"/>
                </a:cubicBezTo>
                <a:cubicBezTo>
                  <a:pt x="99" y="115"/>
                  <a:pt x="115" y="99"/>
                  <a:pt x="115" y="80"/>
                </a:cubicBezTo>
                <a:cubicBezTo>
                  <a:pt x="115" y="61"/>
                  <a:pt x="99" y="45"/>
                  <a:pt x="80" y="45"/>
                </a:cubicBezTo>
                <a:close/>
                <a:moveTo>
                  <a:pt x="80" y="107"/>
                </a:moveTo>
                <a:cubicBezTo>
                  <a:pt x="65" y="107"/>
                  <a:pt x="53" y="95"/>
                  <a:pt x="53" y="80"/>
                </a:cubicBezTo>
                <a:cubicBezTo>
                  <a:pt x="53" y="65"/>
                  <a:pt x="65" y="53"/>
                  <a:pt x="80" y="53"/>
                </a:cubicBezTo>
                <a:cubicBezTo>
                  <a:pt x="95" y="53"/>
                  <a:pt x="107" y="65"/>
                  <a:pt x="107" y="80"/>
                </a:cubicBezTo>
                <a:cubicBezTo>
                  <a:pt x="107" y="95"/>
                  <a:pt x="95" y="107"/>
                  <a:pt x="80" y="107"/>
                </a:cubicBezTo>
                <a:close/>
              </a:path>
            </a:pathLst>
          </a:custGeom>
          <a:solidFill>
            <a:srgbClr val="00346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043940" y="5337407"/>
            <a:ext cx="648000" cy="648000"/>
            <a:chOff x="2136406" y="5644515"/>
            <a:chExt cx="648000" cy="648000"/>
          </a:xfrm>
        </p:grpSpPr>
        <p:grpSp>
          <p:nvGrpSpPr>
            <p:cNvPr id="23" name="组合 22"/>
            <p:cNvGrpSpPr/>
            <p:nvPr/>
          </p:nvGrpSpPr>
          <p:grpSpPr>
            <a:xfrm>
              <a:off x="2136406" y="5644515"/>
              <a:ext cx="648000" cy="648000"/>
              <a:chOff x="2136406" y="5644515"/>
              <a:chExt cx="648000" cy="648000"/>
            </a:xfrm>
          </p:grpSpPr>
          <p:sp>
            <p:nvSpPr>
              <p:cNvPr id="21" name="流程图: 接点 20"/>
              <p:cNvSpPr/>
              <p:nvPr/>
            </p:nvSpPr>
            <p:spPr>
              <a:xfrm>
                <a:off x="2136406" y="5644515"/>
                <a:ext cx="648000" cy="648000"/>
              </a:xfrm>
              <a:prstGeom prst="flowChartConnector">
                <a:avLst/>
              </a:prstGeom>
              <a:solidFill>
                <a:srgbClr val="003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流程图: 接点 21"/>
              <p:cNvSpPr/>
              <p:nvPr/>
            </p:nvSpPr>
            <p:spPr>
              <a:xfrm>
                <a:off x="2195525" y="5703634"/>
                <a:ext cx="529762" cy="529762"/>
              </a:xfrm>
              <a:prstGeom prst="flowChartConnector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2195525" y="5781934"/>
              <a:ext cx="56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13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01</a:t>
              </a:r>
              <a:endParaRPr lang="zh-CN" altLang="en-US" spc="13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1" name="矩形: 圆角 40"/>
          <p:cNvSpPr/>
          <p:nvPr/>
        </p:nvSpPr>
        <p:spPr>
          <a:xfrm>
            <a:off x="8638900" y="1701407"/>
            <a:ext cx="2880000" cy="3960000"/>
          </a:xfrm>
          <a:prstGeom prst="roundRect">
            <a:avLst>
              <a:gd name="adj" fmla="val 519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393386" y="3066484"/>
            <a:ext cx="137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链表</a:t>
            </a:r>
            <a:endParaRPr lang="zh-CN" altLang="en-US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827270" y="3494935"/>
            <a:ext cx="2503259" cy="1587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创建：一维数组传入对象，代表</a:t>
            </a:r>
            <a:r>
              <a:rPr lang="en-US" altLang="zh-CN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1~N</a:t>
            </a: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的简历</a:t>
            </a:r>
            <a:r>
              <a:rPr lang="en-US" altLang="zh-CN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</a:t>
            </a: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头插</a:t>
            </a:r>
            <a:r>
              <a:rPr lang="en-US" altLang="zh-CN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</a:t>
            </a: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尾插</a:t>
            </a: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删去：指针指向</a:t>
            </a: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注意点：循环</a:t>
            </a:r>
            <a:r>
              <a:rPr lang="en-US" altLang="zh-CN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/</a:t>
            </a: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不带头结点</a:t>
            </a: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9754900" y="5337407"/>
            <a:ext cx="648000" cy="648000"/>
            <a:chOff x="2136406" y="5644515"/>
            <a:chExt cx="648000" cy="648000"/>
          </a:xfrm>
        </p:grpSpPr>
        <p:grpSp>
          <p:nvGrpSpPr>
            <p:cNvPr id="46" name="组合 45"/>
            <p:cNvGrpSpPr/>
            <p:nvPr/>
          </p:nvGrpSpPr>
          <p:grpSpPr>
            <a:xfrm>
              <a:off x="2136406" y="5644515"/>
              <a:ext cx="648000" cy="648000"/>
              <a:chOff x="2136406" y="5644515"/>
              <a:chExt cx="648000" cy="648000"/>
            </a:xfrm>
          </p:grpSpPr>
          <p:sp>
            <p:nvSpPr>
              <p:cNvPr id="48" name="流程图: 接点 47"/>
              <p:cNvSpPr/>
              <p:nvPr/>
            </p:nvSpPr>
            <p:spPr>
              <a:xfrm>
                <a:off x="2136406" y="5644515"/>
                <a:ext cx="648000" cy="648000"/>
              </a:xfrm>
              <a:prstGeom prst="flowChartConnector">
                <a:avLst/>
              </a:prstGeom>
              <a:solidFill>
                <a:srgbClr val="003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流程图: 接点 48"/>
              <p:cNvSpPr/>
              <p:nvPr/>
            </p:nvSpPr>
            <p:spPr>
              <a:xfrm>
                <a:off x="2195525" y="5703634"/>
                <a:ext cx="529762" cy="529762"/>
              </a:xfrm>
              <a:prstGeom prst="flowChartConnector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2195525" y="5781934"/>
              <a:ext cx="56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13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03</a:t>
              </a:r>
              <a:endParaRPr lang="zh-CN" altLang="en-US" spc="13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2" name="矩形: 圆角 71"/>
          <p:cNvSpPr/>
          <p:nvPr/>
        </p:nvSpPr>
        <p:spPr>
          <a:xfrm>
            <a:off x="4656000" y="1701407"/>
            <a:ext cx="2880000" cy="3960000"/>
          </a:xfrm>
          <a:prstGeom prst="roundRect">
            <a:avLst>
              <a:gd name="adj" fmla="val 519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5410486" y="3066484"/>
            <a:ext cx="1371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</a:rPr>
              <a:t>顺序表</a:t>
            </a:r>
            <a:endParaRPr lang="zh-CN" altLang="en-US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Arial" panose="020B0604020202020204" pitchFamily="34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844370" y="3494935"/>
            <a:ext cx="2503259" cy="184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创建：一维数组传入对象，代表</a:t>
            </a:r>
            <a:r>
              <a:rPr lang="en-US" altLang="zh-CN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1~N</a:t>
            </a: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的简历</a:t>
            </a: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删去：在将元素后面的元素前移一位</a:t>
            </a: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100" spc="13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注意点：删去的先后顺序</a:t>
            </a:r>
            <a:endParaRPr lang="en-US" altLang="zh-CN" sz="1100" spc="13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772000" y="5337407"/>
            <a:ext cx="648000" cy="648000"/>
            <a:chOff x="2136406" y="5644515"/>
            <a:chExt cx="648000" cy="648000"/>
          </a:xfrm>
        </p:grpSpPr>
        <p:grpSp>
          <p:nvGrpSpPr>
            <p:cNvPr id="77" name="组合 76"/>
            <p:cNvGrpSpPr/>
            <p:nvPr/>
          </p:nvGrpSpPr>
          <p:grpSpPr>
            <a:xfrm>
              <a:off x="2136406" y="5644515"/>
              <a:ext cx="648000" cy="648000"/>
              <a:chOff x="2136406" y="5644515"/>
              <a:chExt cx="648000" cy="648000"/>
            </a:xfrm>
          </p:grpSpPr>
          <p:sp>
            <p:nvSpPr>
              <p:cNvPr id="79" name="流程图: 接点 78"/>
              <p:cNvSpPr/>
              <p:nvPr/>
            </p:nvSpPr>
            <p:spPr>
              <a:xfrm>
                <a:off x="2136406" y="5644515"/>
                <a:ext cx="648000" cy="648000"/>
              </a:xfrm>
              <a:prstGeom prst="flowChartConnector">
                <a:avLst/>
              </a:prstGeom>
              <a:solidFill>
                <a:srgbClr val="0034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流程图: 接点 79"/>
              <p:cNvSpPr/>
              <p:nvPr/>
            </p:nvSpPr>
            <p:spPr>
              <a:xfrm>
                <a:off x="2195525" y="5703634"/>
                <a:ext cx="529762" cy="529762"/>
              </a:xfrm>
              <a:prstGeom prst="flowChartConnector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2195525" y="5781934"/>
              <a:ext cx="56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pc="130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02</a:t>
              </a:r>
              <a:endParaRPr lang="zh-CN" altLang="en-US" spc="130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1" name="Freeform 113"/>
          <p:cNvSpPr>
            <a:spLocks noEditPoints="1"/>
          </p:cNvSpPr>
          <p:nvPr/>
        </p:nvSpPr>
        <p:spPr bwMode="auto">
          <a:xfrm>
            <a:off x="5898140" y="2093277"/>
            <a:ext cx="395720" cy="607590"/>
          </a:xfrm>
          <a:custGeom>
            <a:avLst/>
            <a:gdLst>
              <a:gd name="T0" fmla="*/ 98 w 105"/>
              <a:gd name="T1" fmla="*/ 57 h 160"/>
              <a:gd name="T2" fmla="*/ 53 w 105"/>
              <a:gd name="T3" fmla="*/ 126 h 160"/>
              <a:gd name="T4" fmla="*/ 8 w 105"/>
              <a:gd name="T5" fmla="*/ 57 h 160"/>
              <a:gd name="T6" fmla="*/ 0 w 105"/>
              <a:gd name="T7" fmla="*/ 57 h 160"/>
              <a:gd name="T8" fmla="*/ 49 w 105"/>
              <a:gd name="T9" fmla="*/ 133 h 160"/>
              <a:gd name="T10" fmla="*/ 29 w 105"/>
              <a:gd name="T11" fmla="*/ 152 h 160"/>
              <a:gd name="T12" fmla="*/ 29 w 105"/>
              <a:gd name="T13" fmla="*/ 160 h 160"/>
              <a:gd name="T14" fmla="*/ 79 w 105"/>
              <a:gd name="T15" fmla="*/ 156 h 160"/>
              <a:gd name="T16" fmla="*/ 56 w 105"/>
              <a:gd name="T17" fmla="*/ 152 h 160"/>
              <a:gd name="T18" fmla="*/ 105 w 105"/>
              <a:gd name="T19" fmla="*/ 81 h 160"/>
              <a:gd name="T20" fmla="*/ 101 w 105"/>
              <a:gd name="T21" fmla="*/ 53 h 160"/>
              <a:gd name="T22" fmla="*/ 50 w 105"/>
              <a:gd name="T23" fmla="*/ 0 h 160"/>
              <a:gd name="T24" fmla="*/ 19 w 105"/>
              <a:gd name="T25" fmla="*/ 83 h 160"/>
              <a:gd name="T26" fmla="*/ 55 w 105"/>
              <a:gd name="T27" fmla="*/ 114 h 160"/>
              <a:gd name="T28" fmla="*/ 86 w 105"/>
              <a:gd name="T29" fmla="*/ 31 h 160"/>
              <a:gd name="T30" fmla="*/ 79 w 105"/>
              <a:gd name="T31" fmla="*/ 41 h 160"/>
              <a:gd name="T32" fmla="*/ 61 w 105"/>
              <a:gd name="T33" fmla="*/ 45 h 160"/>
              <a:gd name="T34" fmla="*/ 79 w 105"/>
              <a:gd name="T35" fmla="*/ 48 h 160"/>
              <a:gd name="T36" fmla="*/ 65 w 105"/>
              <a:gd name="T37" fmla="*/ 59 h 160"/>
              <a:gd name="T38" fmla="*/ 65 w 105"/>
              <a:gd name="T39" fmla="*/ 66 h 160"/>
              <a:gd name="T40" fmla="*/ 79 w 105"/>
              <a:gd name="T41" fmla="*/ 77 h 160"/>
              <a:gd name="T42" fmla="*/ 61 w 105"/>
              <a:gd name="T43" fmla="*/ 81 h 160"/>
              <a:gd name="T44" fmla="*/ 79 w 105"/>
              <a:gd name="T45" fmla="*/ 84 h 160"/>
              <a:gd name="T46" fmla="*/ 50 w 105"/>
              <a:gd name="T47" fmla="*/ 107 h 160"/>
              <a:gd name="T48" fmla="*/ 40 w 105"/>
              <a:gd name="T49" fmla="*/ 84 h 160"/>
              <a:gd name="T50" fmla="*/ 40 w 105"/>
              <a:gd name="T51" fmla="*/ 77 h 160"/>
              <a:gd name="T52" fmla="*/ 26 w 105"/>
              <a:gd name="T53" fmla="*/ 66 h 160"/>
              <a:gd name="T54" fmla="*/ 44 w 105"/>
              <a:gd name="T55" fmla="*/ 63 h 160"/>
              <a:gd name="T56" fmla="*/ 26 w 105"/>
              <a:gd name="T57" fmla="*/ 59 h 160"/>
              <a:gd name="T58" fmla="*/ 40 w 105"/>
              <a:gd name="T59" fmla="*/ 48 h 160"/>
              <a:gd name="T60" fmla="*/ 40 w 105"/>
              <a:gd name="T61" fmla="*/ 41 h 160"/>
              <a:gd name="T62" fmla="*/ 26 w 105"/>
              <a:gd name="T63" fmla="*/ 31 h 160"/>
              <a:gd name="T64" fmla="*/ 40 w 105"/>
              <a:gd name="T65" fmla="*/ 20 h 160"/>
              <a:gd name="T66" fmla="*/ 47 w 105"/>
              <a:gd name="T67" fmla="*/ 20 h 160"/>
              <a:gd name="T68" fmla="*/ 58 w 105"/>
              <a:gd name="T69" fmla="*/ 8 h 160"/>
              <a:gd name="T70" fmla="*/ 62 w 105"/>
              <a:gd name="T71" fmla="*/ 24 h 160"/>
              <a:gd name="T72" fmla="*/ 65 w 105"/>
              <a:gd name="T73" fmla="*/ 10 h 160"/>
              <a:gd name="T74" fmla="*/ 79 w 105"/>
              <a:gd name="T75" fmla="*/ 4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" h="160">
                <a:moveTo>
                  <a:pt x="101" y="53"/>
                </a:moveTo>
                <a:cubicBezTo>
                  <a:pt x="99" y="53"/>
                  <a:pt x="98" y="55"/>
                  <a:pt x="98" y="57"/>
                </a:cubicBezTo>
                <a:cubicBezTo>
                  <a:pt x="98" y="81"/>
                  <a:pt x="98" y="81"/>
                  <a:pt x="98" y="81"/>
                </a:cubicBezTo>
                <a:cubicBezTo>
                  <a:pt x="98" y="105"/>
                  <a:pt x="77" y="126"/>
                  <a:pt x="53" y="126"/>
                </a:cubicBezTo>
                <a:cubicBezTo>
                  <a:pt x="28" y="126"/>
                  <a:pt x="8" y="105"/>
                  <a:pt x="8" y="81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5"/>
                  <a:pt x="6" y="53"/>
                  <a:pt x="4" y="53"/>
                </a:cubicBezTo>
                <a:cubicBezTo>
                  <a:pt x="2" y="53"/>
                  <a:pt x="0" y="55"/>
                  <a:pt x="0" y="57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08"/>
                  <a:pt x="22" y="131"/>
                  <a:pt x="49" y="133"/>
                </a:cubicBezTo>
                <a:cubicBezTo>
                  <a:pt x="49" y="152"/>
                  <a:pt x="49" y="152"/>
                  <a:pt x="49" y="152"/>
                </a:cubicBezTo>
                <a:cubicBezTo>
                  <a:pt x="29" y="152"/>
                  <a:pt x="29" y="152"/>
                  <a:pt x="29" y="152"/>
                </a:cubicBezTo>
                <a:cubicBezTo>
                  <a:pt x="27" y="152"/>
                  <a:pt x="26" y="154"/>
                  <a:pt x="26" y="156"/>
                </a:cubicBezTo>
                <a:cubicBezTo>
                  <a:pt x="26" y="158"/>
                  <a:pt x="27" y="160"/>
                  <a:pt x="29" y="160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8" y="160"/>
                  <a:pt x="79" y="158"/>
                  <a:pt x="79" y="156"/>
                </a:cubicBezTo>
                <a:cubicBezTo>
                  <a:pt x="79" y="154"/>
                  <a:pt x="78" y="152"/>
                  <a:pt x="76" y="152"/>
                </a:cubicBezTo>
                <a:cubicBezTo>
                  <a:pt x="56" y="152"/>
                  <a:pt x="56" y="152"/>
                  <a:pt x="56" y="152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84" y="131"/>
                  <a:pt x="105" y="108"/>
                  <a:pt x="105" y="81"/>
                </a:cubicBezTo>
                <a:cubicBezTo>
                  <a:pt x="105" y="57"/>
                  <a:pt x="105" y="57"/>
                  <a:pt x="105" y="57"/>
                </a:cubicBezTo>
                <a:cubicBezTo>
                  <a:pt x="105" y="55"/>
                  <a:pt x="103" y="53"/>
                  <a:pt x="101" y="53"/>
                </a:cubicBezTo>
                <a:close/>
                <a:moveTo>
                  <a:pt x="55" y="0"/>
                </a:moveTo>
                <a:cubicBezTo>
                  <a:pt x="50" y="0"/>
                  <a:pt x="50" y="0"/>
                  <a:pt x="50" y="0"/>
                </a:cubicBezTo>
                <a:cubicBezTo>
                  <a:pt x="33" y="0"/>
                  <a:pt x="19" y="14"/>
                  <a:pt x="19" y="31"/>
                </a:cubicBezTo>
                <a:cubicBezTo>
                  <a:pt x="19" y="83"/>
                  <a:pt x="19" y="83"/>
                  <a:pt x="19" y="83"/>
                </a:cubicBezTo>
                <a:cubicBezTo>
                  <a:pt x="19" y="100"/>
                  <a:pt x="33" y="114"/>
                  <a:pt x="50" y="114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72" y="114"/>
                  <a:pt x="86" y="100"/>
                  <a:pt x="86" y="83"/>
                </a:cubicBezTo>
                <a:cubicBezTo>
                  <a:pt x="86" y="31"/>
                  <a:pt x="86" y="31"/>
                  <a:pt x="86" y="31"/>
                </a:cubicBezTo>
                <a:cubicBezTo>
                  <a:pt x="86" y="14"/>
                  <a:pt x="72" y="0"/>
                  <a:pt x="55" y="0"/>
                </a:cubicBezTo>
                <a:close/>
                <a:moveTo>
                  <a:pt x="79" y="41"/>
                </a:moveTo>
                <a:cubicBezTo>
                  <a:pt x="65" y="41"/>
                  <a:pt x="65" y="41"/>
                  <a:pt x="65" y="41"/>
                </a:cubicBezTo>
                <a:cubicBezTo>
                  <a:pt x="63" y="41"/>
                  <a:pt x="61" y="43"/>
                  <a:pt x="61" y="45"/>
                </a:cubicBezTo>
                <a:cubicBezTo>
                  <a:pt x="61" y="47"/>
                  <a:pt x="63" y="48"/>
                  <a:pt x="65" y="48"/>
                </a:cubicBezTo>
                <a:cubicBezTo>
                  <a:pt x="79" y="48"/>
                  <a:pt x="79" y="48"/>
                  <a:pt x="79" y="48"/>
                </a:cubicBezTo>
                <a:cubicBezTo>
                  <a:pt x="79" y="59"/>
                  <a:pt x="79" y="59"/>
                  <a:pt x="79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3" y="59"/>
                  <a:pt x="61" y="61"/>
                  <a:pt x="61" y="63"/>
                </a:cubicBezTo>
                <a:cubicBezTo>
                  <a:pt x="61" y="65"/>
                  <a:pt x="63" y="66"/>
                  <a:pt x="65" y="66"/>
                </a:cubicBezTo>
                <a:cubicBezTo>
                  <a:pt x="79" y="66"/>
                  <a:pt x="79" y="66"/>
                  <a:pt x="79" y="66"/>
                </a:cubicBezTo>
                <a:cubicBezTo>
                  <a:pt x="79" y="77"/>
                  <a:pt x="79" y="77"/>
                  <a:pt x="79" y="77"/>
                </a:cubicBezTo>
                <a:cubicBezTo>
                  <a:pt x="65" y="77"/>
                  <a:pt x="65" y="77"/>
                  <a:pt x="65" y="77"/>
                </a:cubicBezTo>
                <a:cubicBezTo>
                  <a:pt x="63" y="77"/>
                  <a:pt x="61" y="79"/>
                  <a:pt x="61" y="81"/>
                </a:cubicBezTo>
                <a:cubicBezTo>
                  <a:pt x="61" y="83"/>
                  <a:pt x="63" y="84"/>
                  <a:pt x="65" y="84"/>
                </a:cubicBezTo>
                <a:cubicBezTo>
                  <a:pt x="79" y="84"/>
                  <a:pt x="79" y="84"/>
                  <a:pt x="79" y="84"/>
                </a:cubicBezTo>
                <a:cubicBezTo>
                  <a:pt x="78" y="97"/>
                  <a:pt x="68" y="107"/>
                  <a:pt x="55" y="107"/>
                </a:cubicBezTo>
                <a:cubicBezTo>
                  <a:pt x="50" y="107"/>
                  <a:pt x="50" y="107"/>
                  <a:pt x="50" y="107"/>
                </a:cubicBezTo>
                <a:cubicBezTo>
                  <a:pt x="37" y="107"/>
                  <a:pt x="27" y="97"/>
                  <a:pt x="26" y="84"/>
                </a:cubicBezTo>
                <a:cubicBezTo>
                  <a:pt x="40" y="84"/>
                  <a:pt x="40" y="84"/>
                  <a:pt x="40" y="84"/>
                </a:cubicBezTo>
                <a:cubicBezTo>
                  <a:pt x="42" y="84"/>
                  <a:pt x="44" y="83"/>
                  <a:pt x="44" y="81"/>
                </a:cubicBezTo>
                <a:cubicBezTo>
                  <a:pt x="44" y="79"/>
                  <a:pt x="42" y="77"/>
                  <a:pt x="40" y="77"/>
                </a:cubicBezTo>
                <a:cubicBezTo>
                  <a:pt x="26" y="77"/>
                  <a:pt x="26" y="77"/>
                  <a:pt x="26" y="77"/>
                </a:cubicBezTo>
                <a:cubicBezTo>
                  <a:pt x="26" y="66"/>
                  <a:pt x="26" y="66"/>
                  <a:pt x="26" y="66"/>
                </a:cubicBezTo>
                <a:cubicBezTo>
                  <a:pt x="40" y="66"/>
                  <a:pt x="40" y="66"/>
                  <a:pt x="40" y="66"/>
                </a:cubicBezTo>
                <a:cubicBezTo>
                  <a:pt x="42" y="66"/>
                  <a:pt x="44" y="65"/>
                  <a:pt x="44" y="63"/>
                </a:cubicBezTo>
                <a:cubicBezTo>
                  <a:pt x="44" y="61"/>
                  <a:pt x="42" y="59"/>
                  <a:pt x="40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48"/>
                  <a:pt x="26" y="48"/>
                  <a:pt x="26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2" y="48"/>
                  <a:pt x="44" y="47"/>
                  <a:pt x="44" y="45"/>
                </a:cubicBezTo>
                <a:cubicBezTo>
                  <a:pt x="44" y="43"/>
                  <a:pt x="42" y="41"/>
                  <a:pt x="40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22"/>
                  <a:pt x="32" y="14"/>
                  <a:pt x="40" y="1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3"/>
                  <a:pt x="41" y="24"/>
                  <a:pt x="44" y="24"/>
                </a:cubicBezTo>
                <a:cubicBezTo>
                  <a:pt x="46" y="24"/>
                  <a:pt x="47" y="23"/>
                  <a:pt x="47" y="20"/>
                </a:cubicBezTo>
                <a:cubicBezTo>
                  <a:pt x="47" y="8"/>
                  <a:pt x="47" y="8"/>
                  <a:pt x="47" y="8"/>
                </a:cubicBezTo>
                <a:cubicBezTo>
                  <a:pt x="48" y="8"/>
                  <a:pt x="57" y="8"/>
                  <a:pt x="58" y="8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23"/>
                  <a:pt x="59" y="24"/>
                  <a:pt x="62" y="24"/>
                </a:cubicBezTo>
                <a:cubicBezTo>
                  <a:pt x="64" y="24"/>
                  <a:pt x="65" y="23"/>
                  <a:pt x="65" y="20"/>
                </a:cubicBezTo>
                <a:cubicBezTo>
                  <a:pt x="65" y="10"/>
                  <a:pt x="65" y="10"/>
                  <a:pt x="65" y="10"/>
                </a:cubicBezTo>
                <a:cubicBezTo>
                  <a:pt x="73" y="14"/>
                  <a:pt x="79" y="22"/>
                  <a:pt x="79" y="31"/>
                </a:cubicBezTo>
                <a:lnTo>
                  <a:pt x="79" y="41"/>
                </a:lnTo>
                <a:close/>
              </a:path>
            </a:pathLst>
          </a:custGeom>
          <a:solidFill>
            <a:srgbClr val="00346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" name="Freeform 148"/>
          <p:cNvSpPr>
            <a:spLocks noEditPoints="1"/>
          </p:cNvSpPr>
          <p:nvPr/>
        </p:nvSpPr>
        <p:spPr bwMode="auto">
          <a:xfrm>
            <a:off x="9814019" y="2246331"/>
            <a:ext cx="560042" cy="444452"/>
          </a:xfrm>
          <a:custGeom>
            <a:avLst/>
            <a:gdLst>
              <a:gd name="T0" fmla="*/ 99 w 160"/>
              <a:gd name="T1" fmla="*/ 2 h 126"/>
              <a:gd name="T2" fmla="*/ 88 w 160"/>
              <a:gd name="T3" fmla="*/ 3 h 126"/>
              <a:gd name="T4" fmla="*/ 43 w 160"/>
              <a:gd name="T5" fmla="*/ 33 h 126"/>
              <a:gd name="T6" fmla="*/ 26 w 160"/>
              <a:gd name="T7" fmla="*/ 33 h 126"/>
              <a:gd name="T8" fmla="*/ 17 w 160"/>
              <a:gd name="T9" fmla="*/ 41 h 126"/>
              <a:gd name="T10" fmla="*/ 15 w 160"/>
              <a:gd name="T11" fmla="*/ 41 h 126"/>
              <a:gd name="T12" fmla="*/ 0 w 160"/>
              <a:gd name="T13" fmla="*/ 56 h 126"/>
              <a:gd name="T14" fmla="*/ 0 w 160"/>
              <a:gd name="T15" fmla="*/ 72 h 126"/>
              <a:gd name="T16" fmla="*/ 15 w 160"/>
              <a:gd name="T17" fmla="*/ 86 h 126"/>
              <a:gd name="T18" fmla="*/ 17 w 160"/>
              <a:gd name="T19" fmla="*/ 86 h 126"/>
              <a:gd name="T20" fmla="*/ 26 w 160"/>
              <a:gd name="T21" fmla="*/ 94 h 126"/>
              <a:gd name="T22" fmla="*/ 43 w 160"/>
              <a:gd name="T23" fmla="*/ 94 h 126"/>
              <a:gd name="T24" fmla="*/ 88 w 160"/>
              <a:gd name="T25" fmla="*/ 125 h 126"/>
              <a:gd name="T26" fmla="*/ 94 w 160"/>
              <a:gd name="T27" fmla="*/ 126 h 126"/>
              <a:gd name="T28" fmla="*/ 99 w 160"/>
              <a:gd name="T29" fmla="*/ 125 h 126"/>
              <a:gd name="T30" fmla="*/ 105 w 160"/>
              <a:gd name="T31" fmla="*/ 116 h 126"/>
              <a:gd name="T32" fmla="*/ 105 w 160"/>
              <a:gd name="T33" fmla="*/ 12 h 126"/>
              <a:gd name="T34" fmla="*/ 99 w 160"/>
              <a:gd name="T35" fmla="*/ 2 h 126"/>
              <a:gd name="T36" fmla="*/ 17 w 160"/>
              <a:gd name="T37" fmla="*/ 78 h 126"/>
              <a:gd name="T38" fmla="*/ 15 w 160"/>
              <a:gd name="T39" fmla="*/ 78 h 126"/>
              <a:gd name="T40" fmla="*/ 8 w 160"/>
              <a:gd name="T41" fmla="*/ 72 h 126"/>
              <a:gd name="T42" fmla="*/ 8 w 160"/>
              <a:gd name="T43" fmla="*/ 56 h 126"/>
              <a:gd name="T44" fmla="*/ 15 w 160"/>
              <a:gd name="T45" fmla="*/ 49 h 126"/>
              <a:gd name="T46" fmla="*/ 17 w 160"/>
              <a:gd name="T47" fmla="*/ 49 h 126"/>
              <a:gd name="T48" fmla="*/ 17 w 160"/>
              <a:gd name="T49" fmla="*/ 78 h 126"/>
              <a:gd name="T50" fmla="*/ 40 w 160"/>
              <a:gd name="T51" fmla="*/ 86 h 126"/>
              <a:gd name="T52" fmla="*/ 40 w 160"/>
              <a:gd name="T53" fmla="*/ 86 h 126"/>
              <a:gd name="T54" fmla="*/ 26 w 160"/>
              <a:gd name="T55" fmla="*/ 86 h 126"/>
              <a:gd name="T56" fmla="*/ 26 w 160"/>
              <a:gd name="T57" fmla="*/ 86 h 126"/>
              <a:gd name="T58" fmla="*/ 26 w 160"/>
              <a:gd name="T59" fmla="*/ 82 h 126"/>
              <a:gd name="T60" fmla="*/ 26 w 160"/>
              <a:gd name="T61" fmla="*/ 42 h 126"/>
              <a:gd name="T62" fmla="*/ 26 w 160"/>
              <a:gd name="T63" fmla="*/ 42 h 126"/>
              <a:gd name="T64" fmla="*/ 40 w 160"/>
              <a:gd name="T65" fmla="*/ 42 h 126"/>
              <a:gd name="T66" fmla="*/ 40 w 160"/>
              <a:gd name="T67" fmla="*/ 86 h 126"/>
              <a:gd name="T68" fmla="*/ 97 w 160"/>
              <a:gd name="T69" fmla="*/ 116 h 126"/>
              <a:gd name="T70" fmla="*/ 95 w 160"/>
              <a:gd name="T71" fmla="*/ 118 h 126"/>
              <a:gd name="T72" fmla="*/ 93 w 160"/>
              <a:gd name="T73" fmla="*/ 118 h 126"/>
              <a:gd name="T74" fmla="*/ 48 w 160"/>
              <a:gd name="T75" fmla="*/ 88 h 126"/>
              <a:gd name="T76" fmla="*/ 48 w 160"/>
              <a:gd name="T77" fmla="*/ 40 h 126"/>
              <a:gd name="T78" fmla="*/ 93 w 160"/>
              <a:gd name="T79" fmla="*/ 10 h 126"/>
              <a:gd name="T80" fmla="*/ 95 w 160"/>
              <a:gd name="T81" fmla="*/ 10 h 126"/>
              <a:gd name="T82" fmla="*/ 97 w 160"/>
              <a:gd name="T83" fmla="*/ 12 h 126"/>
              <a:gd name="T84" fmla="*/ 97 w 160"/>
              <a:gd name="T85" fmla="*/ 116 h 126"/>
              <a:gd name="T86" fmla="*/ 147 w 160"/>
              <a:gd name="T87" fmla="*/ 64 h 126"/>
              <a:gd name="T88" fmla="*/ 159 w 160"/>
              <a:gd name="T89" fmla="*/ 52 h 126"/>
              <a:gd name="T90" fmla="*/ 159 w 160"/>
              <a:gd name="T91" fmla="*/ 47 h 126"/>
              <a:gd name="T92" fmla="*/ 154 w 160"/>
              <a:gd name="T93" fmla="*/ 47 h 126"/>
              <a:gd name="T94" fmla="*/ 142 w 160"/>
              <a:gd name="T95" fmla="*/ 58 h 126"/>
              <a:gd name="T96" fmla="*/ 130 w 160"/>
              <a:gd name="T97" fmla="*/ 47 h 126"/>
              <a:gd name="T98" fmla="*/ 125 w 160"/>
              <a:gd name="T99" fmla="*/ 47 h 126"/>
              <a:gd name="T100" fmla="*/ 125 w 160"/>
              <a:gd name="T101" fmla="*/ 52 h 126"/>
              <a:gd name="T102" fmla="*/ 137 w 160"/>
              <a:gd name="T103" fmla="*/ 64 h 126"/>
              <a:gd name="T104" fmla="*/ 125 w 160"/>
              <a:gd name="T105" fmla="*/ 75 h 126"/>
              <a:gd name="T106" fmla="*/ 125 w 160"/>
              <a:gd name="T107" fmla="*/ 81 h 126"/>
              <a:gd name="T108" fmla="*/ 128 w 160"/>
              <a:gd name="T109" fmla="*/ 82 h 126"/>
              <a:gd name="T110" fmla="*/ 130 w 160"/>
              <a:gd name="T111" fmla="*/ 81 h 126"/>
              <a:gd name="T112" fmla="*/ 142 w 160"/>
              <a:gd name="T113" fmla="*/ 69 h 126"/>
              <a:gd name="T114" fmla="*/ 154 w 160"/>
              <a:gd name="T115" fmla="*/ 81 h 126"/>
              <a:gd name="T116" fmla="*/ 156 w 160"/>
              <a:gd name="T117" fmla="*/ 82 h 126"/>
              <a:gd name="T118" fmla="*/ 159 w 160"/>
              <a:gd name="T119" fmla="*/ 81 h 126"/>
              <a:gd name="T120" fmla="*/ 159 w 160"/>
              <a:gd name="T121" fmla="*/ 75 h 126"/>
              <a:gd name="T122" fmla="*/ 147 w 160"/>
              <a:gd name="T123" fmla="*/ 6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" h="126">
                <a:moveTo>
                  <a:pt x="99" y="2"/>
                </a:moveTo>
                <a:cubicBezTo>
                  <a:pt x="96" y="0"/>
                  <a:pt x="92" y="1"/>
                  <a:pt x="88" y="3"/>
                </a:cubicBezTo>
                <a:cubicBezTo>
                  <a:pt x="43" y="33"/>
                  <a:pt x="43" y="33"/>
                  <a:pt x="43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1" y="33"/>
                  <a:pt x="18" y="37"/>
                  <a:pt x="17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7" y="41"/>
                  <a:pt x="0" y="48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0"/>
                  <a:pt x="7" y="86"/>
                  <a:pt x="15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8" y="91"/>
                  <a:pt x="21" y="94"/>
                  <a:pt x="26" y="94"/>
                </a:cubicBezTo>
                <a:cubicBezTo>
                  <a:pt x="43" y="94"/>
                  <a:pt x="43" y="94"/>
                  <a:pt x="43" y="94"/>
                </a:cubicBezTo>
                <a:cubicBezTo>
                  <a:pt x="88" y="125"/>
                  <a:pt x="88" y="125"/>
                  <a:pt x="88" y="125"/>
                </a:cubicBezTo>
                <a:cubicBezTo>
                  <a:pt x="90" y="126"/>
                  <a:pt x="92" y="126"/>
                  <a:pt x="94" y="126"/>
                </a:cubicBezTo>
                <a:cubicBezTo>
                  <a:pt x="96" y="126"/>
                  <a:pt x="98" y="126"/>
                  <a:pt x="99" y="125"/>
                </a:cubicBezTo>
                <a:cubicBezTo>
                  <a:pt x="103" y="123"/>
                  <a:pt x="105" y="120"/>
                  <a:pt x="105" y="116"/>
                </a:cubicBezTo>
                <a:cubicBezTo>
                  <a:pt x="105" y="12"/>
                  <a:pt x="105" y="12"/>
                  <a:pt x="105" y="12"/>
                </a:cubicBezTo>
                <a:cubicBezTo>
                  <a:pt x="105" y="8"/>
                  <a:pt x="103" y="4"/>
                  <a:pt x="99" y="2"/>
                </a:cubicBezTo>
                <a:close/>
                <a:moveTo>
                  <a:pt x="17" y="78"/>
                </a:moveTo>
                <a:cubicBezTo>
                  <a:pt x="15" y="78"/>
                  <a:pt x="15" y="78"/>
                  <a:pt x="15" y="78"/>
                </a:cubicBezTo>
                <a:cubicBezTo>
                  <a:pt x="11" y="78"/>
                  <a:pt x="8" y="75"/>
                  <a:pt x="8" y="72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1" y="49"/>
                  <a:pt x="15" y="49"/>
                </a:cubicBezTo>
                <a:cubicBezTo>
                  <a:pt x="17" y="49"/>
                  <a:pt x="17" y="49"/>
                  <a:pt x="17" y="49"/>
                </a:cubicBezTo>
                <a:lnTo>
                  <a:pt x="17" y="78"/>
                </a:lnTo>
                <a:close/>
                <a:moveTo>
                  <a:pt x="40" y="86"/>
                </a:moveTo>
                <a:cubicBezTo>
                  <a:pt x="40" y="86"/>
                  <a:pt x="40" y="86"/>
                  <a:pt x="40" y="86"/>
                </a:cubicBezTo>
                <a:cubicBezTo>
                  <a:pt x="26" y="86"/>
                  <a:pt x="26" y="86"/>
                  <a:pt x="26" y="86"/>
                </a:cubicBezTo>
                <a:cubicBezTo>
                  <a:pt x="26" y="86"/>
                  <a:pt x="26" y="86"/>
                  <a:pt x="26" y="86"/>
                </a:cubicBezTo>
                <a:cubicBezTo>
                  <a:pt x="26" y="82"/>
                  <a:pt x="26" y="82"/>
                  <a:pt x="26" y="8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40" y="42"/>
                  <a:pt x="40" y="42"/>
                  <a:pt x="40" y="42"/>
                </a:cubicBezTo>
                <a:lnTo>
                  <a:pt x="40" y="86"/>
                </a:lnTo>
                <a:close/>
                <a:moveTo>
                  <a:pt x="97" y="116"/>
                </a:moveTo>
                <a:cubicBezTo>
                  <a:pt x="97" y="117"/>
                  <a:pt x="96" y="118"/>
                  <a:pt x="95" y="118"/>
                </a:cubicBezTo>
                <a:cubicBezTo>
                  <a:pt x="95" y="118"/>
                  <a:pt x="94" y="118"/>
                  <a:pt x="93" y="118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40"/>
                  <a:pt x="48" y="40"/>
                  <a:pt x="48" y="40"/>
                </a:cubicBezTo>
                <a:cubicBezTo>
                  <a:pt x="93" y="10"/>
                  <a:pt x="93" y="10"/>
                  <a:pt x="93" y="10"/>
                </a:cubicBezTo>
                <a:cubicBezTo>
                  <a:pt x="94" y="9"/>
                  <a:pt x="95" y="9"/>
                  <a:pt x="95" y="10"/>
                </a:cubicBezTo>
                <a:cubicBezTo>
                  <a:pt x="96" y="10"/>
                  <a:pt x="97" y="10"/>
                  <a:pt x="97" y="12"/>
                </a:cubicBezTo>
                <a:lnTo>
                  <a:pt x="97" y="116"/>
                </a:lnTo>
                <a:close/>
                <a:moveTo>
                  <a:pt x="147" y="64"/>
                </a:moveTo>
                <a:cubicBezTo>
                  <a:pt x="159" y="52"/>
                  <a:pt x="159" y="52"/>
                  <a:pt x="159" y="52"/>
                </a:cubicBezTo>
                <a:cubicBezTo>
                  <a:pt x="160" y="51"/>
                  <a:pt x="160" y="48"/>
                  <a:pt x="159" y="47"/>
                </a:cubicBezTo>
                <a:cubicBezTo>
                  <a:pt x="157" y="45"/>
                  <a:pt x="155" y="45"/>
                  <a:pt x="154" y="47"/>
                </a:cubicBezTo>
                <a:cubicBezTo>
                  <a:pt x="142" y="58"/>
                  <a:pt x="142" y="58"/>
                  <a:pt x="142" y="58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29" y="45"/>
                  <a:pt x="127" y="45"/>
                  <a:pt x="125" y="47"/>
                </a:cubicBezTo>
                <a:cubicBezTo>
                  <a:pt x="124" y="48"/>
                  <a:pt x="124" y="51"/>
                  <a:pt x="125" y="52"/>
                </a:cubicBezTo>
                <a:cubicBezTo>
                  <a:pt x="137" y="64"/>
                  <a:pt x="137" y="64"/>
                  <a:pt x="137" y="64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4" y="77"/>
                  <a:pt x="124" y="79"/>
                  <a:pt x="125" y="81"/>
                </a:cubicBezTo>
                <a:cubicBezTo>
                  <a:pt x="126" y="81"/>
                  <a:pt x="127" y="82"/>
                  <a:pt x="128" y="82"/>
                </a:cubicBezTo>
                <a:cubicBezTo>
                  <a:pt x="129" y="82"/>
                  <a:pt x="130" y="81"/>
                  <a:pt x="130" y="81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54" y="81"/>
                  <a:pt x="155" y="82"/>
                  <a:pt x="156" y="82"/>
                </a:cubicBezTo>
                <a:cubicBezTo>
                  <a:pt x="157" y="82"/>
                  <a:pt x="158" y="81"/>
                  <a:pt x="159" y="81"/>
                </a:cubicBezTo>
                <a:cubicBezTo>
                  <a:pt x="160" y="79"/>
                  <a:pt x="160" y="77"/>
                  <a:pt x="159" y="75"/>
                </a:cubicBezTo>
                <a:lnTo>
                  <a:pt x="147" y="64"/>
                </a:lnTo>
                <a:close/>
              </a:path>
            </a:pathLst>
          </a:custGeom>
          <a:solidFill>
            <a:srgbClr val="00346B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5176897" y="426695"/>
            <a:ext cx="1826141" cy="743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 dirty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数据结构</a:t>
            </a:r>
            <a:endParaRPr lang="zh-CN" altLang="en-US" sz="3200" b="1" noProof="0" dirty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cxnSp>
        <p:nvCxnSpPr>
          <p:cNvPr id="4" name="直接连接符 3"/>
          <p:cNvCxnSpPr/>
          <p:nvPr/>
        </p:nvCxnSpPr>
        <p:spPr>
          <a:xfrm>
            <a:off x="5923764" y="1368344"/>
            <a:ext cx="344471" cy="0"/>
          </a:xfrm>
          <a:prstGeom prst="line">
            <a:avLst/>
          </a:prstGeom>
          <a:ln w="3810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515610" y="-465455"/>
            <a:ext cx="11222355" cy="7386320"/>
            <a:chOff x="-8686" y="-752"/>
            <a:chExt cx="17673" cy="11632"/>
          </a:xfrm>
        </p:grpSpPr>
        <p:sp>
          <p:nvSpPr>
            <p:cNvPr id="17" name="任意多边形 16"/>
            <p:cNvSpPr/>
            <p:nvPr/>
          </p:nvSpPr>
          <p:spPr>
            <a:xfrm rot="20817322">
              <a:off x="-1218" y="-752"/>
              <a:ext cx="10205" cy="11632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0205" h="11632">
                  <a:moveTo>
                    <a:pt x="2438" y="0"/>
                  </a:moveTo>
                  <a:lnTo>
                    <a:pt x="9185" y="1563"/>
                  </a:lnTo>
                  <a:lnTo>
                    <a:pt x="9198" y="1583"/>
                  </a:lnTo>
                  <a:cubicBezTo>
                    <a:pt x="9851" y="2578"/>
                    <a:pt x="10205" y="3645"/>
                    <a:pt x="10205" y="4754"/>
                  </a:cubicBezTo>
                  <a:cubicBezTo>
                    <a:pt x="10205" y="7429"/>
                    <a:pt x="8148" y="9853"/>
                    <a:pt x="4812" y="11622"/>
                  </a:cubicBezTo>
                  <a:lnTo>
                    <a:pt x="4792" y="11632"/>
                  </a:lnTo>
                  <a:lnTo>
                    <a:pt x="0" y="10522"/>
                  </a:lnTo>
                  <a:lnTo>
                    <a:pt x="2438" y="0"/>
                  </a:lnTo>
                  <a:close/>
                </a:path>
              </a:pathLst>
            </a:custGeom>
            <a:solidFill>
              <a:srgbClr val="00346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 rot="20817322">
              <a:off x="-1287" y="-727"/>
              <a:ext cx="10077" cy="107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0077" h="10799">
                  <a:moveTo>
                    <a:pt x="2438" y="0"/>
                  </a:moveTo>
                  <a:lnTo>
                    <a:pt x="8323" y="1364"/>
                  </a:lnTo>
                  <a:lnTo>
                    <a:pt x="8330" y="1370"/>
                  </a:lnTo>
                  <a:cubicBezTo>
                    <a:pt x="9438" y="2332"/>
                    <a:pt x="10077" y="3467"/>
                    <a:pt x="10077" y="4683"/>
                  </a:cubicBezTo>
                  <a:cubicBezTo>
                    <a:pt x="10077" y="7615"/>
                    <a:pt x="6356" y="10079"/>
                    <a:pt x="1317" y="10782"/>
                  </a:cubicBezTo>
                  <a:lnTo>
                    <a:pt x="1194" y="10799"/>
                  </a:lnTo>
                  <a:lnTo>
                    <a:pt x="0" y="10522"/>
                  </a:lnTo>
                  <a:lnTo>
                    <a:pt x="2438" y="0"/>
                  </a:lnTo>
                  <a:close/>
                </a:path>
              </a:pathLst>
            </a:custGeom>
            <a:solidFill>
              <a:srgbClr val="00346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任意多边形 14"/>
            <p:cNvSpPr/>
            <p:nvPr/>
          </p:nvSpPr>
          <p:spPr>
            <a:xfrm rot="20817322">
              <a:off x="-1216" y="-725"/>
              <a:ext cx="9802" cy="9655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802" h="9655">
                  <a:moveTo>
                    <a:pt x="2237" y="0"/>
                  </a:moveTo>
                  <a:lnTo>
                    <a:pt x="8518" y="1455"/>
                  </a:lnTo>
                  <a:lnTo>
                    <a:pt x="8555" y="1492"/>
                  </a:lnTo>
                  <a:cubicBezTo>
                    <a:pt x="9350" y="2283"/>
                    <a:pt x="9802" y="3195"/>
                    <a:pt x="9802" y="4165"/>
                  </a:cubicBezTo>
                  <a:cubicBezTo>
                    <a:pt x="9802" y="7174"/>
                    <a:pt x="5451" y="9617"/>
                    <a:pt x="56" y="9655"/>
                  </a:cubicBezTo>
                  <a:lnTo>
                    <a:pt x="0" y="9655"/>
                  </a:lnTo>
                  <a:lnTo>
                    <a:pt x="2237" y="0"/>
                  </a:lnTo>
                  <a:close/>
                </a:path>
              </a:pathLst>
            </a:custGeom>
            <a:solidFill>
              <a:srgbClr val="033F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20817322">
              <a:off x="-8686" y="7"/>
              <a:ext cx="17202" cy="8821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17202" h="8821">
                  <a:moveTo>
                    <a:pt x="9681" y="125"/>
                  </a:moveTo>
                  <a:lnTo>
                    <a:pt x="16096" y="1611"/>
                  </a:lnTo>
                  <a:lnTo>
                    <a:pt x="16125" y="1640"/>
                  </a:lnTo>
                  <a:cubicBezTo>
                    <a:pt x="16811" y="2334"/>
                    <a:pt x="17202" y="3134"/>
                    <a:pt x="17202" y="3985"/>
                  </a:cubicBezTo>
                  <a:cubicBezTo>
                    <a:pt x="17202" y="6656"/>
                    <a:pt x="13351" y="8821"/>
                    <a:pt x="8601" y="8821"/>
                  </a:cubicBezTo>
                  <a:cubicBezTo>
                    <a:pt x="8304" y="8821"/>
                    <a:pt x="8011" y="8812"/>
                    <a:pt x="7722" y="8796"/>
                  </a:cubicBezTo>
                  <a:lnTo>
                    <a:pt x="7673" y="8793"/>
                  </a:lnTo>
                  <a:lnTo>
                    <a:pt x="9681" y="125"/>
                  </a:lnTo>
                  <a:close/>
                  <a:moveTo>
                    <a:pt x="3727" y="0"/>
                  </a:moveTo>
                  <a:lnTo>
                    <a:pt x="2074" y="7134"/>
                  </a:lnTo>
                  <a:lnTo>
                    <a:pt x="2030" y="7106"/>
                  </a:lnTo>
                  <a:cubicBezTo>
                    <a:pt x="764" y="6263"/>
                    <a:pt x="0" y="5174"/>
                    <a:pt x="0" y="3985"/>
                  </a:cubicBezTo>
                  <a:cubicBezTo>
                    <a:pt x="0" y="2336"/>
                    <a:pt x="1467" y="881"/>
                    <a:pt x="3707" y="8"/>
                  </a:cubicBezTo>
                  <a:lnTo>
                    <a:pt x="3727" y="0"/>
                  </a:lnTo>
                  <a:close/>
                </a:path>
              </a:pathLst>
            </a:custGeom>
            <a:blipFill dpi="0" rotWithShape="0">
              <a:blip r:embed="rId1" cstate="screen"/>
              <a:srcRect/>
              <a:stretch>
                <a:fillRect l="38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202983" y="1535394"/>
            <a:ext cx="182760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600" b="1" dirty="0">
                <a:solidFill>
                  <a:srgbClr val="033F7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9600" b="1" dirty="0">
              <a:solidFill>
                <a:srgbClr val="033F7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9586595" y="5432425"/>
            <a:ext cx="1275080" cy="50673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577177" y="3064779"/>
            <a:ext cx="345340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r>
              <a:rPr lang="zh-CN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5388926" y="426695"/>
            <a:ext cx="14020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顺序表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546574" y="1368344"/>
            <a:ext cx="1080000" cy="0"/>
          </a:xfrm>
          <a:prstGeom prst="line">
            <a:avLst/>
          </a:prstGeom>
          <a:ln w="3810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539240" y="3327400"/>
          <a:ext cx="8528050" cy="7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7556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2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3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4</a:t>
                      </a:r>
                      <a:endParaRPr lang="en-US" altLang="zh-CN" sz="4000"/>
                    </a:p>
                  </a:txBody>
                  <a:tcPr>
                    <a:solidFill>
                      <a:srgbClr val="4874CB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5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6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8</a:t>
                      </a:r>
                      <a:endParaRPr lang="en-US" altLang="zh-CN" sz="4000"/>
                    </a:p>
                  </a:txBody>
                  <a:tcPr>
                    <a:solidFill>
                      <a:srgbClr val="4874CB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9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10</a:t>
                      </a:r>
                      <a:endParaRPr lang="en-US" altLang="zh-CN" sz="4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1539240" y="2327275"/>
          <a:ext cx="8528050" cy="7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755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0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2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3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4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5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6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8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9</a:t>
                      </a:r>
                      <a:endParaRPr lang="en-US" altLang="zh-CN" sz="4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下弧形箭头 12"/>
          <p:cNvSpPr/>
          <p:nvPr/>
        </p:nvSpPr>
        <p:spPr>
          <a:xfrm rot="10800000">
            <a:off x="7637145" y="1416685"/>
            <a:ext cx="2189480" cy="835025"/>
          </a:xfrm>
          <a:prstGeom prst="curvedUp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上弧形箭头 15"/>
          <p:cNvSpPr/>
          <p:nvPr/>
        </p:nvSpPr>
        <p:spPr>
          <a:xfrm>
            <a:off x="1758315" y="1416685"/>
            <a:ext cx="2925445" cy="835025"/>
          </a:xfrm>
          <a:prstGeom prst="curvedDown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5" name="表格 24"/>
          <p:cNvGraphicFramePr/>
          <p:nvPr>
            <p:custDataLst>
              <p:tags r:id="rId4"/>
            </p:custDataLst>
          </p:nvPr>
        </p:nvGraphicFramePr>
        <p:xfrm>
          <a:off x="1539240" y="4723130"/>
          <a:ext cx="8528050" cy="7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7556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0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2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 sz="400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874CB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4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5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6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>
                          <a:solidFill>
                            <a:srgbClr val="FFFFFF"/>
                          </a:solidFill>
                        </a:rPr>
                        <a:t>7</a:t>
                      </a:r>
                      <a:endParaRPr lang="en-US" altLang="zh-CN" sz="400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4874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/>
          <p:nvPr>
            <p:custDataLst>
              <p:tags r:id="rId5"/>
            </p:custDataLst>
          </p:nvPr>
        </p:nvGraphicFramePr>
        <p:xfrm>
          <a:off x="1539240" y="5745480"/>
          <a:ext cx="8528050" cy="7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7556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2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3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5</a:t>
                      </a:r>
                      <a:endParaRPr lang="en-US" altLang="zh-CN" sz="4000"/>
                    </a:p>
                  </a:txBody>
                  <a:tcPr>
                    <a:solidFill>
                      <a:srgbClr val="4874CB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6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9</a:t>
                      </a:r>
                      <a:endParaRPr lang="en-US" altLang="zh-CN" sz="4000"/>
                    </a:p>
                  </a:txBody>
                  <a:tcPr>
                    <a:solidFill>
                      <a:srgbClr val="4874CB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10</a:t>
                      </a:r>
                      <a:endParaRPr lang="en-US" altLang="zh-CN" sz="4000"/>
                    </a:p>
                  </a:txBody>
                  <a:tcPr>
                    <a:solidFill>
                      <a:srgbClr val="4874CB"/>
                    </a:solidFill>
                  </a:tcPr>
                </a:tc>
              </a:tr>
            </a:tbl>
          </a:graphicData>
        </a:graphic>
      </p:graphicFrame>
      <p:sp>
        <p:nvSpPr>
          <p:cNvPr id="27" name="上弧形箭头 26"/>
          <p:cNvSpPr/>
          <p:nvPr/>
        </p:nvSpPr>
        <p:spPr>
          <a:xfrm>
            <a:off x="4455160" y="4128135"/>
            <a:ext cx="2767965" cy="490855"/>
          </a:xfrm>
          <a:prstGeom prst="curvedDown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下弧形箭头 27"/>
          <p:cNvSpPr/>
          <p:nvPr/>
        </p:nvSpPr>
        <p:spPr>
          <a:xfrm rot="10800000">
            <a:off x="6096000" y="4169410"/>
            <a:ext cx="1939925" cy="491490"/>
          </a:xfrm>
          <a:prstGeom prst="curvedUpArrow">
            <a:avLst/>
          </a:prstGeom>
          <a:gradFill>
            <a:gsLst>
              <a:gs pos="44000">
                <a:srgbClr val="F0576D"/>
              </a:gs>
              <a:gs pos="96460">
                <a:srgbClr val="FEE0AD"/>
              </a:gs>
              <a:gs pos="0">
                <a:srgbClr val="914488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下弧形箭头 21"/>
          <p:cNvSpPr/>
          <p:nvPr/>
        </p:nvSpPr>
        <p:spPr>
          <a:xfrm rot="10800000">
            <a:off x="4396105" y="4128135"/>
            <a:ext cx="1939925" cy="491490"/>
          </a:xfrm>
          <a:prstGeom prst="curvedUpArrow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0410" y="1421765"/>
            <a:ext cx="80556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cur_IndexX = (cur_IndexX + k - 1) % length;</a:t>
            </a:r>
            <a:endParaRPr lang="en-US" altLang="zh-CN" sz="2400"/>
          </a:p>
          <a:p>
            <a:r>
              <a:rPr lang="en-US" altLang="zh-CN" sz="2400"/>
              <a:t>cur_IndexY = (cur_IndexY - m + 1 + length) % length;</a:t>
            </a:r>
            <a:endParaRPr lang="en-US" altLang="zh-CN" sz="2400"/>
          </a:p>
        </p:txBody>
      </p:sp>
      <p:sp>
        <p:nvSpPr>
          <p:cNvPr id="32" name="文本框 31"/>
          <p:cNvSpPr txBox="1"/>
          <p:nvPr/>
        </p:nvSpPr>
        <p:spPr>
          <a:xfrm>
            <a:off x="8892540" y="4546600"/>
            <a:ext cx="31946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if (cur_IndexX </a:t>
            </a:r>
            <a:r>
              <a:rPr lang="en-US" altLang="zh-CN" sz="2000">
                <a:solidFill>
                  <a:srgbClr val="C00000"/>
                </a:solidFill>
              </a:rPr>
              <a:t>&lt;</a:t>
            </a:r>
            <a:r>
              <a:rPr lang="en-US" altLang="zh-CN" sz="2000"/>
              <a:t> cur_IndexY)</a:t>
            </a:r>
            <a:endParaRPr lang="en-US" altLang="zh-CN" sz="2000"/>
          </a:p>
        </p:txBody>
      </p:sp>
      <p:sp>
        <p:nvSpPr>
          <p:cNvPr id="34" name="文本框 33"/>
          <p:cNvSpPr txBox="1"/>
          <p:nvPr/>
        </p:nvSpPr>
        <p:spPr>
          <a:xfrm>
            <a:off x="8905240" y="4984750"/>
            <a:ext cx="25590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 sz="2000">
                <a:solidFill>
                  <a:srgbClr val="C00000"/>
                </a:solidFill>
              </a:rPr>
              <a:t>cur_IndexY -= 2;</a:t>
            </a:r>
            <a:endParaRPr lang="en-US" altLang="zh-CN" sz="2000">
              <a:solidFill>
                <a:srgbClr val="C00000"/>
              </a:solidFill>
            </a:endParaRPr>
          </a:p>
        </p:txBody>
      </p:sp>
      <p:graphicFrame>
        <p:nvGraphicFramePr>
          <p:cNvPr id="35" name="表格 34"/>
          <p:cNvGraphicFramePr/>
          <p:nvPr>
            <p:custDataLst>
              <p:tags r:id="rId6"/>
            </p:custDataLst>
          </p:nvPr>
        </p:nvGraphicFramePr>
        <p:xfrm>
          <a:off x="1536065" y="3327400"/>
          <a:ext cx="8528050" cy="7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755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2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3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4</a:t>
                      </a:r>
                      <a:endParaRPr lang="en-US" altLang="zh-CN" sz="4000"/>
                    </a:p>
                  </a:txBody>
                  <a:tcPr>
                    <a:solidFill>
                      <a:srgbClr val="649B3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5</a:t>
                      </a:r>
                      <a:endParaRPr lang="en-US" altLang="zh-CN" sz="4000"/>
                    </a:p>
                  </a:txBody>
                  <a:tcPr>
                    <a:solidFill>
                      <a:srgbClr val="4874C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6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8</a:t>
                      </a:r>
                      <a:endParaRPr lang="en-US" altLang="zh-CN" sz="4000"/>
                    </a:p>
                  </a:txBody>
                  <a:tcPr>
                    <a:solidFill>
                      <a:srgbClr val="649B3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9</a:t>
                      </a:r>
                      <a:endParaRPr lang="en-US" altLang="zh-CN" sz="4000"/>
                    </a:p>
                  </a:txBody>
                  <a:tcPr>
                    <a:solidFill>
                      <a:srgbClr val="4874C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4000"/>
                        <a:t>10</a:t>
                      </a:r>
                      <a:endParaRPr lang="en-US" altLang="zh-CN" sz="4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2" name="表格 41"/>
          <p:cNvGraphicFramePr/>
          <p:nvPr>
            <p:custDataLst>
              <p:tags r:id="rId7"/>
            </p:custDataLst>
          </p:nvPr>
        </p:nvGraphicFramePr>
        <p:xfrm>
          <a:off x="1548130" y="5745480"/>
          <a:ext cx="8528050" cy="75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7556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1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2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3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5</a:t>
                      </a:r>
                      <a:endParaRPr lang="en-US" altLang="zh-CN" sz="4000"/>
                    </a:p>
                  </a:txBody>
                  <a:tcPr>
                    <a:solidFill>
                      <a:srgbClr val="669E4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6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7</a:t>
                      </a:r>
                      <a:endParaRPr lang="en-US" altLang="zh-CN" sz="4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9</a:t>
                      </a:r>
                      <a:endParaRPr lang="en-US" altLang="zh-CN" sz="4000"/>
                    </a:p>
                  </a:txBody>
                  <a:tcPr>
                    <a:solidFill>
                      <a:srgbClr val="649B3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4000"/>
                        <a:t>10</a:t>
                      </a:r>
                      <a:endParaRPr lang="en-US" altLang="zh-CN" sz="4000"/>
                    </a:p>
                  </a:txBody>
                  <a:tcPr>
                    <a:solidFill>
                      <a:srgbClr val="4874CB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60540" y="1335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animBg="1"/>
      <p:bldP spid="13" grpId="0" bldLvl="0" animBg="1"/>
      <p:bldP spid="13" grpId="1" animBg="1"/>
      <p:bldP spid="32" grpId="0"/>
      <p:bldP spid="32" grpId="1"/>
      <p:bldP spid="27" grpId="0" bldLvl="0" animBg="1"/>
      <p:bldP spid="27" grpId="1" animBg="1"/>
      <p:bldP spid="28" grpId="0" bldLvl="0" animBg="1"/>
      <p:bldP spid="28" grpId="1" animBg="1"/>
      <p:bldP spid="22" grpId="0" bldLvl="0" animBg="1"/>
      <p:bldP spid="22" grpId="1" animBg="1"/>
      <p:bldP spid="29" grpId="0" bldLvl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3529011" y="426695"/>
            <a:ext cx="512191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顺序表</a:t>
            </a:r>
            <a:r>
              <a:rPr lang="en-US" altLang="zh-CN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——Select</a:t>
            </a: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成员函数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289274" y="1368344"/>
            <a:ext cx="3600000" cy="0"/>
          </a:xfrm>
          <a:prstGeom prst="line">
            <a:avLst/>
          </a:prstGeom>
          <a:ln w="3810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" y="1623695"/>
            <a:ext cx="5475605" cy="355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085" y="1623695"/>
            <a:ext cx="5372838" cy="3556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9325" y="5295900"/>
            <a:ext cx="35509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ym typeface="+mn-ea"/>
              </a:rPr>
              <a:t>if (cur_IndexX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&lt;</a:t>
            </a:r>
            <a:r>
              <a:rPr lang="en-US" altLang="zh-CN" sz="2000">
                <a:sym typeface="+mn-ea"/>
              </a:rPr>
              <a:t> cur_IndexY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indent="457200"/>
            <a:r>
              <a:rPr lang="en-US" altLang="zh-CN" sz="2000">
                <a:solidFill>
                  <a:srgbClr val="C00000"/>
                </a:solidFill>
                <a:sym typeface="+mn-ea"/>
              </a:rPr>
              <a:t>cur_IndexY -= 2;</a:t>
            </a:r>
            <a:endParaRPr lang="en-US" altLang="zh-CN" sz="200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81855" y="5295900"/>
            <a:ext cx="357060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ym typeface="+mn-ea"/>
              </a:rPr>
              <a:t>if (cur_IndexX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&gt;</a:t>
            </a:r>
            <a:r>
              <a:rPr lang="en-US" altLang="zh-CN" sz="2000">
                <a:sym typeface="+mn-ea"/>
              </a:rPr>
              <a:t> cur_IndexY</a:t>
            </a:r>
            <a:r>
              <a:rPr lang="en-US" altLang="zh-CN" sz="2000">
                <a:sym typeface="+mn-ea"/>
              </a:rPr>
              <a:t>){</a:t>
            </a:r>
            <a:endParaRPr lang="en-US" altLang="zh-CN" sz="2000">
              <a:sym typeface="+mn-ea"/>
            </a:endParaRPr>
          </a:p>
          <a:p>
            <a:pPr indent="457200"/>
            <a:r>
              <a:rPr lang="en-US" altLang="zh-CN" sz="2000">
                <a:solidFill>
                  <a:srgbClr val="C00000"/>
                </a:solidFill>
                <a:sym typeface="+mn-ea"/>
              </a:rPr>
              <a:t>cur_IndexY --;</a:t>
            </a:r>
            <a:endParaRPr lang="en-US" altLang="zh-CN" sz="2000">
              <a:solidFill>
                <a:srgbClr val="C00000"/>
              </a:solidFill>
              <a:sym typeface="+mn-ea"/>
            </a:endParaRPr>
          </a:p>
          <a:p>
            <a:pPr indent="457200"/>
            <a:r>
              <a:rPr lang="en-US" altLang="zh-CN" sz="2000">
                <a:solidFill>
                  <a:srgbClr val="C00000"/>
                </a:solidFill>
                <a:sym typeface="+mn-ea"/>
              </a:rPr>
              <a:t>cur_IndexX --;</a:t>
            </a:r>
            <a:endParaRPr lang="en-US" altLang="zh-CN" sz="2000">
              <a:solidFill>
                <a:srgbClr val="C00000"/>
              </a:solidFill>
              <a:sym typeface="+mn-ea"/>
            </a:endParaRPr>
          </a:p>
          <a:p>
            <a:r>
              <a:rPr lang="en-US" altLang="zh-CN" sz="2000">
                <a:sym typeface="+mn-ea"/>
              </a:rPr>
              <a:t>}</a:t>
            </a:r>
            <a:endParaRPr lang="en-US" altLang="zh-CN" sz="2000">
              <a:sym typeface="+mn-ea"/>
            </a:endParaRPr>
          </a:p>
          <a:p>
            <a:endParaRPr lang="en-US" altLang="zh-CN" sz="200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97240" y="5295900"/>
            <a:ext cx="31762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ym typeface="+mn-ea"/>
              </a:rPr>
              <a:t>if (cur_IndexX </a:t>
            </a:r>
            <a:r>
              <a:rPr lang="en-US" altLang="zh-CN" sz="2000">
                <a:solidFill>
                  <a:srgbClr val="C00000"/>
                </a:solidFill>
                <a:sym typeface="+mn-ea"/>
              </a:rPr>
              <a:t>==</a:t>
            </a:r>
            <a:r>
              <a:rPr lang="en-US" altLang="zh-CN" sz="2000">
                <a:sym typeface="+mn-ea"/>
              </a:rPr>
              <a:t> cur_IndexY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indent="457200"/>
            <a:r>
              <a:rPr lang="en-US" altLang="zh-CN" sz="2000">
                <a:solidFill>
                  <a:srgbClr val="C00000"/>
                </a:solidFill>
                <a:sym typeface="+mn-ea"/>
              </a:rPr>
              <a:t>cur_IndexY --;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7b86b897-7041-40d4-b8ad-d7fb155c3b31" descr="e7d195523061f1c09e9d68d7cf438b91ef959ecb14fc25d26BBA7F7DBC18E55DFF4014AF651F0BF2569D4B6C1DA7F1A4683A481403BD872FC687266AD13265C1DE7C373772FD8728ABDD69ADD03BFF5BE2862BC891DBB79E53AA13E757B079DA899E2A0C20E5002822C5FA7B2EE790812A316669CFD356E124B231F98DD41C80491325DBDCA90ABC83DF12524A34AE88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0220" y="492760"/>
            <a:ext cx="1214755" cy="482600"/>
            <a:chOff x="3768308" y="2508637"/>
            <a:chExt cx="4655383" cy="1847076"/>
          </a:xfrm>
          <a:solidFill>
            <a:srgbClr val="064480"/>
          </a:solidFill>
        </p:grpSpPr>
        <p:grpSp>
          <p:nvGrpSpPr>
            <p:cNvPr id="309" name="iSḻïḋe"/>
            <p:cNvGrpSpPr/>
            <p:nvPr/>
          </p:nvGrpSpPr>
          <p:grpSpPr>
            <a:xfrm>
              <a:off x="5528397" y="3806230"/>
              <a:ext cx="2860508" cy="275467"/>
              <a:chOff x="4851400" y="4251325"/>
              <a:chExt cx="6264276" cy="603251"/>
            </a:xfrm>
            <a:grpFill/>
          </p:grpSpPr>
          <p:sp>
            <p:nvSpPr>
              <p:cNvPr id="352" name="ïšlïḑê"/>
              <p:cNvSpPr/>
              <p:nvPr/>
            </p:nvSpPr>
            <p:spPr bwMode="auto">
              <a:xfrm>
                <a:off x="4851400" y="4251325"/>
                <a:ext cx="365125" cy="474663"/>
              </a:xfrm>
              <a:custGeom>
                <a:avLst/>
                <a:gdLst>
                  <a:gd name="T0" fmla="*/ 87 w 111"/>
                  <a:gd name="T1" fmla="*/ 68 h 144"/>
                  <a:gd name="T2" fmla="*/ 56 w 111"/>
                  <a:gd name="T3" fmla="*/ 59 h 144"/>
                  <a:gd name="T4" fmla="*/ 28 w 111"/>
                  <a:gd name="T5" fmla="*/ 49 h 144"/>
                  <a:gd name="T6" fmla="*/ 23 w 111"/>
                  <a:gd name="T7" fmla="*/ 37 h 144"/>
                  <a:gd name="T8" fmla="*/ 31 w 111"/>
                  <a:gd name="T9" fmla="*/ 22 h 144"/>
                  <a:gd name="T10" fmla="*/ 55 w 111"/>
                  <a:gd name="T11" fmla="*/ 16 h 144"/>
                  <a:gd name="T12" fmla="*/ 80 w 111"/>
                  <a:gd name="T13" fmla="*/ 23 h 144"/>
                  <a:gd name="T14" fmla="*/ 89 w 111"/>
                  <a:gd name="T15" fmla="*/ 43 h 144"/>
                  <a:gd name="T16" fmla="*/ 107 w 111"/>
                  <a:gd name="T17" fmla="*/ 41 h 144"/>
                  <a:gd name="T18" fmla="*/ 100 w 111"/>
                  <a:gd name="T19" fmla="*/ 19 h 144"/>
                  <a:gd name="T20" fmla="*/ 82 w 111"/>
                  <a:gd name="T21" fmla="*/ 5 h 144"/>
                  <a:gd name="T22" fmla="*/ 54 w 111"/>
                  <a:gd name="T23" fmla="*/ 0 h 144"/>
                  <a:gd name="T24" fmla="*/ 29 w 111"/>
                  <a:gd name="T25" fmla="*/ 4 h 144"/>
                  <a:gd name="T26" fmla="*/ 11 w 111"/>
                  <a:gd name="T27" fmla="*/ 18 h 144"/>
                  <a:gd name="T28" fmla="*/ 5 w 111"/>
                  <a:gd name="T29" fmla="*/ 38 h 144"/>
                  <a:gd name="T30" fmla="*/ 10 w 111"/>
                  <a:gd name="T31" fmla="*/ 56 h 144"/>
                  <a:gd name="T32" fmla="*/ 25 w 111"/>
                  <a:gd name="T33" fmla="*/ 69 h 144"/>
                  <a:gd name="T34" fmla="*/ 52 w 111"/>
                  <a:gd name="T35" fmla="*/ 77 h 144"/>
                  <a:gd name="T36" fmla="*/ 77 w 111"/>
                  <a:gd name="T37" fmla="*/ 84 h 144"/>
                  <a:gd name="T38" fmla="*/ 89 w 111"/>
                  <a:gd name="T39" fmla="*/ 92 h 144"/>
                  <a:gd name="T40" fmla="*/ 93 w 111"/>
                  <a:gd name="T41" fmla="*/ 104 h 144"/>
                  <a:gd name="T42" fmla="*/ 89 w 111"/>
                  <a:gd name="T43" fmla="*/ 116 h 144"/>
                  <a:gd name="T44" fmla="*/ 77 w 111"/>
                  <a:gd name="T45" fmla="*/ 125 h 144"/>
                  <a:gd name="T46" fmla="*/ 59 w 111"/>
                  <a:gd name="T47" fmla="*/ 128 h 144"/>
                  <a:gd name="T48" fmla="*/ 37 w 111"/>
                  <a:gd name="T49" fmla="*/ 124 h 144"/>
                  <a:gd name="T50" fmla="*/ 23 w 111"/>
                  <a:gd name="T51" fmla="*/ 113 h 144"/>
                  <a:gd name="T52" fmla="*/ 17 w 111"/>
                  <a:gd name="T53" fmla="*/ 95 h 144"/>
                  <a:gd name="T54" fmla="*/ 0 w 111"/>
                  <a:gd name="T55" fmla="*/ 97 h 144"/>
                  <a:gd name="T56" fmla="*/ 8 w 111"/>
                  <a:gd name="T57" fmla="*/ 122 h 144"/>
                  <a:gd name="T58" fmla="*/ 28 w 111"/>
                  <a:gd name="T59" fmla="*/ 139 h 144"/>
                  <a:gd name="T60" fmla="*/ 59 w 111"/>
                  <a:gd name="T61" fmla="*/ 144 h 144"/>
                  <a:gd name="T62" fmla="*/ 86 w 111"/>
                  <a:gd name="T63" fmla="*/ 139 h 144"/>
                  <a:gd name="T64" fmla="*/ 105 w 111"/>
                  <a:gd name="T65" fmla="*/ 123 h 144"/>
                  <a:gd name="T66" fmla="*/ 111 w 111"/>
                  <a:gd name="T67" fmla="*/ 102 h 144"/>
                  <a:gd name="T68" fmla="*/ 105 w 111"/>
                  <a:gd name="T69" fmla="*/ 83 h 144"/>
                  <a:gd name="T70" fmla="*/ 87 w 111"/>
                  <a:gd name="T71" fmla="*/ 68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1" h="144">
                    <a:moveTo>
                      <a:pt x="87" y="68"/>
                    </a:moveTo>
                    <a:cubicBezTo>
                      <a:pt x="82" y="66"/>
                      <a:pt x="71" y="63"/>
                      <a:pt x="56" y="59"/>
                    </a:cubicBezTo>
                    <a:cubicBezTo>
                      <a:pt x="41" y="56"/>
                      <a:pt x="32" y="53"/>
                      <a:pt x="28" y="49"/>
                    </a:cubicBezTo>
                    <a:cubicBezTo>
                      <a:pt x="25" y="46"/>
                      <a:pt x="23" y="42"/>
                      <a:pt x="23" y="37"/>
                    </a:cubicBezTo>
                    <a:cubicBezTo>
                      <a:pt x="23" y="31"/>
                      <a:pt x="26" y="26"/>
                      <a:pt x="31" y="22"/>
                    </a:cubicBezTo>
                    <a:cubicBezTo>
                      <a:pt x="36" y="18"/>
                      <a:pt x="44" y="16"/>
                      <a:pt x="55" y="16"/>
                    </a:cubicBezTo>
                    <a:cubicBezTo>
                      <a:pt x="66" y="16"/>
                      <a:pt x="74" y="18"/>
                      <a:pt x="80" y="23"/>
                    </a:cubicBezTo>
                    <a:cubicBezTo>
                      <a:pt x="85" y="27"/>
                      <a:pt x="88" y="34"/>
                      <a:pt x="89" y="43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33"/>
                      <a:pt x="104" y="26"/>
                      <a:pt x="100" y="19"/>
                    </a:cubicBezTo>
                    <a:cubicBezTo>
                      <a:pt x="96" y="13"/>
                      <a:pt x="90" y="8"/>
                      <a:pt x="82" y="5"/>
                    </a:cubicBezTo>
                    <a:cubicBezTo>
                      <a:pt x="74" y="1"/>
                      <a:pt x="65" y="0"/>
                      <a:pt x="54" y="0"/>
                    </a:cubicBezTo>
                    <a:cubicBezTo>
                      <a:pt x="45" y="0"/>
                      <a:pt x="36" y="1"/>
                      <a:pt x="29" y="4"/>
                    </a:cubicBezTo>
                    <a:cubicBezTo>
                      <a:pt x="21" y="8"/>
                      <a:pt x="15" y="12"/>
                      <a:pt x="11" y="18"/>
                    </a:cubicBezTo>
                    <a:cubicBezTo>
                      <a:pt x="7" y="25"/>
                      <a:pt x="5" y="31"/>
                      <a:pt x="5" y="38"/>
                    </a:cubicBezTo>
                    <a:cubicBezTo>
                      <a:pt x="5" y="45"/>
                      <a:pt x="7" y="50"/>
                      <a:pt x="10" y="56"/>
                    </a:cubicBezTo>
                    <a:cubicBezTo>
                      <a:pt x="13" y="61"/>
                      <a:pt x="18" y="65"/>
                      <a:pt x="25" y="69"/>
                    </a:cubicBezTo>
                    <a:cubicBezTo>
                      <a:pt x="30" y="71"/>
                      <a:pt x="39" y="74"/>
                      <a:pt x="52" y="77"/>
                    </a:cubicBezTo>
                    <a:cubicBezTo>
                      <a:pt x="65" y="80"/>
                      <a:pt x="73" y="83"/>
                      <a:pt x="77" y="84"/>
                    </a:cubicBezTo>
                    <a:cubicBezTo>
                      <a:pt x="83" y="86"/>
                      <a:pt x="87" y="89"/>
                      <a:pt x="89" y="92"/>
                    </a:cubicBezTo>
                    <a:cubicBezTo>
                      <a:pt x="92" y="96"/>
                      <a:pt x="93" y="100"/>
                      <a:pt x="93" y="104"/>
                    </a:cubicBezTo>
                    <a:cubicBezTo>
                      <a:pt x="93" y="108"/>
                      <a:pt x="92" y="112"/>
                      <a:pt x="89" y="116"/>
                    </a:cubicBezTo>
                    <a:cubicBezTo>
                      <a:pt x="87" y="120"/>
                      <a:pt x="83" y="122"/>
                      <a:pt x="77" y="125"/>
                    </a:cubicBezTo>
                    <a:cubicBezTo>
                      <a:pt x="72" y="127"/>
                      <a:pt x="66" y="128"/>
                      <a:pt x="59" y="128"/>
                    </a:cubicBezTo>
                    <a:cubicBezTo>
                      <a:pt x="51" y="128"/>
                      <a:pt x="43" y="126"/>
                      <a:pt x="37" y="124"/>
                    </a:cubicBezTo>
                    <a:cubicBezTo>
                      <a:pt x="31" y="121"/>
                      <a:pt x="26" y="117"/>
                      <a:pt x="23" y="113"/>
                    </a:cubicBezTo>
                    <a:cubicBezTo>
                      <a:pt x="20" y="108"/>
                      <a:pt x="18" y="102"/>
                      <a:pt x="17" y="95"/>
                    </a:cubicBezTo>
                    <a:cubicBezTo>
                      <a:pt x="0" y="97"/>
                      <a:pt x="0" y="97"/>
                      <a:pt x="0" y="97"/>
                    </a:cubicBezTo>
                    <a:cubicBezTo>
                      <a:pt x="0" y="106"/>
                      <a:pt x="3" y="115"/>
                      <a:pt x="8" y="122"/>
                    </a:cubicBezTo>
                    <a:cubicBezTo>
                      <a:pt x="12" y="130"/>
                      <a:pt x="19" y="135"/>
                      <a:pt x="28" y="139"/>
                    </a:cubicBezTo>
                    <a:cubicBezTo>
                      <a:pt x="36" y="142"/>
                      <a:pt x="47" y="144"/>
                      <a:pt x="59" y="144"/>
                    </a:cubicBezTo>
                    <a:cubicBezTo>
                      <a:pt x="69" y="144"/>
                      <a:pt x="78" y="142"/>
                      <a:pt x="86" y="139"/>
                    </a:cubicBezTo>
                    <a:cubicBezTo>
                      <a:pt x="94" y="135"/>
                      <a:pt x="100" y="130"/>
                      <a:pt x="105" y="123"/>
                    </a:cubicBezTo>
                    <a:cubicBezTo>
                      <a:pt x="109" y="117"/>
                      <a:pt x="111" y="110"/>
                      <a:pt x="111" y="102"/>
                    </a:cubicBezTo>
                    <a:cubicBezTo>
                      <a:pt x="111" y="95"/>
                      <a:pt x="109" y="88"/>
                      <a:pt x="105" y="83"/>
                    </a:cubicBezTo>
                    <a:cubicBezTo>
                      <a:pt x="101" y="77"/>
                      <a:pt x="95" y="72"/>
                      <a:pt x="87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3" name="ïsḻïḑe"/>
              <p:cNvSpPr/>
              <p:nvPr/>
            </p:nvSpPr>
            <p:spPr bwMode="auto">
              <a:xfrm>
                <a:off x="5329238" y="4257675"/>
                <a:ext cx="273050" cy="461963"/>
              </a:xfrm>
              <a:custGeom>
                <a:avLst/>
                <a:gdLst>
                  <a:gd name="T0" fmla="*/ 67 w 83"/>
                  <a:gd name="T1" fmla="*/ 41 h 140"/>
                  <a:gd name="T2" fmla="*/ 48 w 83"/>
                  <a:gd name="T3" fmla="*/ 36 h 140"/>
                  <a:gd name="T4" fmla="*/ 17 w 83"/>
                  <a:gd name="T5" fmla="*/ 50 h 140"/>
                  <a:gd name="T6" fmla="*/ 17 w 83"/>
                  <a:gd name="T7" fmla="*/ 0 h 140"/>
                  <a:gd name="T8" fmla="*/ 0 w 83"/>
                  <a:gd name="T9" fmla="*/ 0 h 140"/>
                  <a:gd name="T10" fmla="*/ 0 w 83"/>
                  <a:gd name="T11" fmla="*/ 140 h 140"/>
                  <a:gd name="T12" fmla="*/ 17 w 83"/>
                  <a:gd name="T13" fmla="*/ 140 h 140"/>
                  <a:gd name="T14" fmla="*/ 17 w 83"/>
                  <a:gd name="T15" fmla="*/ 84 h 140"/>
                  <a:gd name="T16" fmla="*/ 20 w 83"/>
                  <a:gd name="T17" fmla="*/ 66 h 140"/>
                  <a:gd name="T18" fmla="*/ 30 w 83"/>
                  <a:gd name="T19" fmla="*/ 55 h 140"/>
                  <a:gd name="T20" fmla="*/ 44 w 83"/>
                  <a:gd name="T21" fmla="*/ 51 h 140"/>
                  <a:gd name="T22" fmla="*/ 60 w 83"/>
                  <a:gd name="T23" fmla="*/ 57 h 140"/>
                  <a:gd name="T24" fmla="*/ 65 w 83"/>
                  <a:gd name="T25" fmla="*/ 76 h 140"/>
                  <a:gd name="T26" fmla="*/ 65 w 83"/>
                  <a:gd name="T27" fmla="*/ 140 h 140"/>
                  <a:gd name="T28" fmla="*/ 83 w 83"/>
                  <a:gd name="T29" fmla="*/ 140 h 140"/>
                  <a:gd name="T30" fmla="*/ 83 w 83"/>
                  <a:gd name="T31" fmla="*/ 76 h 140"/>
                  <a:gd name="T32" fmla="*/ 79 w 83"/>
                  <a:gd name="T33" fmla="*/ 53 h 140"/>
                  <a:gd name="T34" fmla="*/ 67 w 83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3" h="140">
                    <a:moveTo>
                      <a:pt x="67" y="41"/>
                    </a:moveTo>
                    <a:cubicBezTo>
                      <a:pt x="62" y="38"/>
                      <a:pt x="55" y="36"/>
                      <a:pt x="48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4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3" y="140"/>
                      <a:pt x="83" y="140"/>
                      <a:pt x="83" y="140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3" y="66"/>
                      <a:pt x="81" y="58"/>
                      <a:pt x="79" y="53"/>
                    </a:cubicBezTo>
                    <a:cubicBezTo>
                      <a:pt x="77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4" name="ïšlîḋé"/>
              <p:cNvSpPr/>
              <p:nvPr/>
            </p:nvSpPr>
            <p:spPr bwMode="auto">
              <a:xfrm>
                <a:off x="5705475" y="4376738"/>
                <a:ext cx="306388" cy="349250"/>
              </a:xfrm>
              <a:custGeom>
                <a:avLst/>
                <a:gdLst>
                  <a:gd name="T0" fmla="*/ 88 w 93"/>
                  <a:gd name="T1" fmla="*/ 61 h 106"/>
                  <a:gd name="T2" fmla="*/ 88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40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8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8" y="61"/>
                    </a:moveTo>
                    <a:cubicBezTo>
                      <a:pt x="88" y="39"/>
                      <a:pt x="88" y="39"/>
                      <a:pt x="88" y="39"/>
                    </a:cubicBezTo>
                    <a:cubicBezTo>
                      <a:pt x="88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5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40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8" y="77"/>
                      <a:pt x="88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5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5" name="iṩ1îḍê"/>
              <p:cNvSpPr/>
              <p:nvPr/>
            </p:nvSpPr>
            <p:spPr bwMode="auto">
              <a:xfrm>
                <a:off x="6116638" y="4376738"/>
                <a:ext cx="271463" cy="342900"/>
              </a:xfrm>
              <a:custGeom>
                <a:avLst/>
                <a:gdLst>
                  <a:gd name="T0" fmla="*/ 76 w 82"/>
                  <a:gd name="T1" fmla="*/ 12 h 104"/>
                  <a:gd name="T2" fmla="*/ 65 w 82"/>
                  <a:gd name="T3" fmla="*/ 4 h 104"/>
                  <a:gd name="T4" fmla="*/ 48 w 82"/>
                  <a:gd name="T5" fmla="*/ 0 h 104"/>
                  <a:gd name="T6" fmla="*/ 15 w 82"/>
                  <a:gd name="T7" fmla="*/ 17 h 104"/>
                  <a:gd name="T8" fmla="*/ 15 w 82"/>
                  <a:gd name="T9" fmla="*/ 3 h 104"/>
                  <a:gd name="T10" fmla="*/ 0 w 82"/>
                  <a:gd name="T11" fmla="*/ 3 h 104"/>
                  <a:gd name="T12" fmla="*/ 0 w 82"/>
                  <a:gd name="T13" fmla="*/ 104 h 104"/>
                  <a:gd name="T14" fmla="*/ 17 w 82"/>
                  <a:gd name="T15" fmla="*/ 104 h 104"/>
                  <a:gd name="T16" fmla="*/ 17 w 82"/>
                  <a:gd name="T17" fmla="*/ 49 h 104"/>
                  <a:gd name="T18" fmla="*/ 25 w 82"/>
                  <a:gd name="T19" fmla="*/ 22 h 104"/>
                  <a:gd name="T20" fmla="*/ 44 w 82"/>
                  <a:gd name="T21" fmla="*/ 15 h 104"/>
                  <a:gd name="T22" fmla="*/ 56 w 82"/>
                  <a:gd name="T23" fmla="*/ 18 h 104"/>
                  <a:gd name="T24" fmla="*/ 63 w 82"/>
                  <a:gd name="T25" fmla="*/ 27 h 104"/>
                  <a:gd name="T26" fmla="*/ 65 w 82"/>
                  <a:gd name="T27" fmla="*/ 42 h 104"/>
                  <a:gd name="T28" fmla="*/ 65 w 82"/>
                  <a:gd name="T29" fmla="*/ 104 h 104"/>
                  <a:gd name="T30" fmla="*/ 82 w 82"/>
                  <a:gd name="T31" fmla="*/ 104 h 104"/>
                  <a:gd name="T32" fmla="*/ 82 w 82"/>
                  <a:gd name="T33" fmla="*/ 42 h 104"/>
                  <a:gd name="T34" fmla="*/ 81 w 82"/>
                  <a:gd name="T35" fmla="*/ 25 h 104"/>
                  <a:gd name="T36" fmla="*/ 76 w 82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2" h="104">
                    <a:moveTo>
                      <a:pt x="76" y="12"/>
                    </a:moveTo>
                    <a:cubicBezTo>
                      <a:pt x="73" y="9"/>
                      <a:pt x="70" y="6"/>
                      <a:pt x="65" y="4"/>
                    </a:cubicBezTo>
                    <a:cubicBezTo>
                      <a:pt x="59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5" y="17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36"/>
                      <a:pt x="20" y="27"/>
                      <a:pt x="25" y="22"/>
                    </a:cubicBezTo>
                    <a:cubicBezTo>
                      <a:pt x="30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59" y="20"/>
                      <a:pt x="62" y="23"/>
                      <a:pt x="63" y="27"/>
                    </a:cubicBezTo>
                    <a:cubicBezTo>
                      <a:pt x="64" y="30"/>
                      <a:pt x="65" y="35"/>
                      <a:pt x="65" y="42"/>
                    </a:cubicBezTo>
                    <a:cubicBezTo>
                      <a:pt x="65" y="104"/>
                      <a:pt x="65" y="104"/>
                      <a:pt x="65" y="104"/>
                    </a:cubicBezTo>
                    <a:cubicBezTo>
                      <a:pt x="82" y="104"/>
                      <a:pt x="82" y="104"/>
                      <a:pt x="82" y="104"/>
                    </a:cubicBezTo>
                    <a:cubicBezTo>
                      <a:pt x="82" y="42"/>
                      <a:pt x="82" y="42"/>
                      <a:pt x="82" y="42"/>
                    </a:cubicBezTo>
                    <a:cubicBezTo>
                      <a:pt x="82" y="34"/>
                      <a:pt x="82" y="28"/>
                      <a:pt x="81" y="25"/>
                    </a:cubicBezTo>
                    <a:cubicBezTo>
                      <a:pt x="80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6" name="îṩ1îḓé"/>
              <p:cNvSpPr/>
              <p:nvPr/>
            </p:nvSpPr>
            <p:spPr bwMode="auto">
              <a:xfrm>
                <a:off x="6489700" y="4376738"/>
                <a:ext cx="293688" cy="477838"/>
              </a:xfrm>
              <a:custGeom>
                <a:avLst/>
                <a:gdLst>
                  <a:gd name="T0" fmla="*/ 73 w 89"/>
                  <a:gd name="T1" fmla="*/ 15 h 145"/>
                  <a:gd name="T2" fmla="*/ 44 w 89"/>
                  <a:gd name="T3" fmla="*/ 0 h 145"/>
                  <a:gd name="T4" fmla="*/ 20 w 89"/>
                  <a:gd name="T5" fmla="*/ 7 h 145"/>
                  <a:gd name="T6" fmla="*/ 5 w 89"/>
                  <a:gd name="T7" fmla="*/ 26 h 145"/>
                  <a:gd name="T8" fmla="*/ 0 w 89"/>
                  <a:gd name="T9" fmla="*/ 53 h 145"/>
                  <a:gd name="T10" fmla="*/ 11 w 89"/>
                  <a:gd name="T11" fmla="*/ 89 h 145"/>
                  <a:gd name="T12" fmla="*/ 44 w 89"/>
                  <a:gd name="T13" fmla="*/ 104 h 145"/>
                  <a:gd name="T14" fmla="*/ 72 w 89"/>
                  <a:gd name="T15" fmla="*/ 91 h 145"/>
                  <a:gd name="T16" fmla="*/ 70 w 89"/>
                  <a:gd name="T17" fmla="*/ 113 h 145"/>
                  <a:gd name="T18" fmla="*/ 62 w 89"/>
                  <a:gd name="T19" fmla="*/ 126 h 145"/>
                  <a:gd name="T20" fmla="*/ 43 w 89"/>
                  <a:gd name="T21" fmla="*/ 131 h 145"/>
                  <a:gd name="T22" fmla="*/ 26 w 89"/>
                  <a:gd name="T23" fmla="*/ 126 h 145"/>
                  <a:gd name="T24" fmla="*/ 20 w 89"/>
                  <a:gd name="T25" fmla="*/ 115 h 145"/>
                  <a:gd name="T26" fmla="*/ 3 w 89"/>
                  <a:gd name="T27" fmla="*/ 112 h 145"/>
                  <a:gd name="T28" fmla="*/ 14 w 89"/>
                  <a:gd name="T29" fmla="*/ 137 h 145"/>
                  <a:gd name="T30" fmla="*/ 43 w 89"/>
                  <a:gd name="T31" fmla="*/ 145 h 145"/>
                  <a:gd name="T32" fmla="*/ 69 w 89"/>
                  <a:gd name="T33" fmla="*/ 139 h 145"/>
                  <a:gd name="T34" fmla="*/ 84 w 89"/>
                  <a:gd name="T35" fmla="*/ 124 h 145"/>
                  <a:gd name="T36" fmla="*/ 89 w 89"/>
                  <a:gd name="T37" fmla="*/ 90 h 145"/>
                  <a:gd name="T38" fmla="*/ 89 w 89"/>
                  <a:gd name="T39" fmla="*/ 3 h 145"/>
                  <a:gd name="T40" fmla="*/ 73 w 89"/>
                  <a:gd name="T41" fmla="*/ 3 h 145"/>
                  <a:gd name="T42" fmla="*/ 73 w 89"/>
                  <a:gd name="T43" fmla="*/ 15 h 145"/>
                  <a:gd name="T44" fmla="*/ 65 w 89"/>
                  <a:gd name="T45" fmla="*/ 81 h 145"/>
                  <a:gd name="T46" fmla="*/ 45 w 89"/>
                  <a:gd name="T47" fmla="*/ 90 h 145"/>
                  <a:gd name="T48" fmla="*/ 25 w 89"/>
                  <a:gd name="T49" fmla="*/ 81 h 145"/>
                  <a:gd name="T50" fmla="*/ 18 w 89"/>
                  <a:gd name="T51" fmla="*/ 51 h 145"/>
                  <a:gd name="T52" fmla="*/ 26 w 89"/>
                  <a:gd name="T53" fmla="*/ 24 h 145"/>
                  <a:gd name="T54" fmla="*/ 45 w 89"/>
                  <a:gd name="T55" fmla="*/ 15 h 145"/>
                  <a:gd name="T56" fmla="*/ 65 w 89"/>
                  <a:gd name="T57" fmla="*/ 24 h 145"/>
                  <a:gd name="T58" fmla="*/ 73 w 89"/>
                  <a:gd name="T59" fmla="*/ 52 h 145"/>
                  <a:gd name="T60" fmla="*/ 65 w 89"/>
                  <a:gd name="T61" fmla="*/ 81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9" h="145">
                    <a:moveTo>
                      <a:pt x="73" y="15"/>
                    </a:moveTo>
                    <a:cubicBezTo>
                      <a:pt x="66" y="5"/>
                      <a:pt x="56" y="0"/>
                      <a:pt x="44" y="0"/>
                    </a:cubicBezTo>
                    <a:cubicBezTo>
                      <a:pt x="35" y="0"/>
                      <a:pt x="27" y="3"/>
                      <a:pt x="20" y="7"/>
                    </a:cubicBezTo>
                    <a:cubicBezTo>
                      <a:pt x="14" y="11"/>
                      <a:pt x="9" y="18"/>
                      <a:pt x="5" y="26"/>
                    </a:cubicBezTo>
                    <a:cubicBezTo>
                      <a:pt x="2" y="34"/>
                      <a:pt x="0" y="43"/>
                      <a:pt x="0" y="53"/>
                    </a:cubicBezTo>
                    <a:cubicBezTo>
                      <a:pt x="0" y="67"/>
                      <a:pt x="4" y="79"/>
                      <a:pt x="11" y="89"/>
                    </a:cubicBezTo>
                    <a:cubicBezTo>
                      <a:pt x="19" y="99"/>
                      <a:pt x="30" y="104"/>
                      <a:pt x="44" y="104"/>
                    </a:cubicBezTo>
                    <a:cubicBezTo>
                      <a:pt x="55" y="104"/>
                      <a:pt x="64" y="99"/>
                      <a:pt x="72" y="91"/>
                    </a:cubicBezTo>
                    <a:cubicBezTo>
                      <a:pt x="72" y="102"/>
                      <a:pt x="71" y="109"/>
                      <a:pt x="70" y="113"/>
                    </a:cubicBezTo>
                    <a:cubicBezTo>
                      <a:pt x="69" y="118"/>
                      <a:pt x="66" y="123"/>
                      <a:pt x="62" y="126"/>
                    </a:cubicBezTo>
                    <a:cubicBezTo>
                      <a:pt x="57" y="129"/>
                      <a:pt x="51" y="131"/>
                      <a:pt x="43" y="131"/>
                    </a:cubicBezTo>
                    <a:cubicBezTo>
                      <a:pt x="36" y="131"/>
                      <a:pt x="30" y="129"/>
                      <a:pt x="26" y="126"/>
                    </a:cubicBezTo>
                    <a:cubicBezTo>
                      <a:pt x="23" y="124"/>
                      <a:pt x="21" y="120"/>
                      <a:pt x="20" y="115"/>
                    </a:cubicBezTo>
                    <a:cubicBezTo>
                      <a:pt x="3" y="112"/>
                      <a:pt x="3" y="112"/>
                      <a:pt x="3" y="112"/>
                    </a:cubicBezTo>
                    <a:cubicBezTo>
                      <a:pt x="3" y="123"/>
                      <a:pt x="7" y="131"/>
                      <a:pt x="14" y="137"/>
                    </a:cubicBezTo>
                    <a:cubicBezTo>
                      <a:pt x="22" y="142"/>
                      <a:pt x="31" y="145"/>
                      <a:pt x="43" y="145"/>
                    </a:cubicBezTo>
                    <a:cubicBezTo>
                      <a:pt x="54" y="145"/>
                      <a:pt x="62" y="143"/>
                      <a:pt x="69" y="139"/>
                    </a:cubicBezTo>
                    <a:cubicBezTo>
                      <a:pt x="76" y="135"/>
                      <a:pt x="81" y="130"/>
                      <a:pt x="84" y="124"/>
                    </a:cubicBezTo>
                    <a:cubicBezTo>
                      <a:pt x="88" y="117"/>
                      <a:pt x="89" y="106"/>
                      <a:pt x="89" y="90"/>
                    </a:cubicBezTo>
                    <a:cubicBezTo>
                      <a:pt x="89" y="3"/>
                      <a:pt x="89" y="3"/>
                      <a:pt x="89" y="3"/>
                    </a:cubicBezTo>
                    <a:cubicBezTo>
                      <a:pt x="73" y="3"/>
                      <a:pt x="73" y="3"/>
                      <a:pt x="73" y="3"/>
                    </a:cubicBezTo>
                    <a:lnTo>
                      <a:pt x="73" y="15"/>
                    </a:lnTo>
                    <a:close/>
                    <a:moveTo>
                      <a:pt x="65" y="81"/>
                    </a:moveTo>
                    <a:cubicBezTo>
                      <a:pt x="60" y="87"/>
                      <a:pt x="53" y="90"/>
                      <a:pt x="45" y="90"/>
                    </a:cubicBezTo>
                    <a:cubicBezTo>
                      <a:pt x="37" y="90"/>
                      <a:pt x="31" y="87"/>
                      <a:pt x="25" y="81"/>
                    </a:cubicBezTo>
                    <a:cubicBezTo>
                      <a:pt x="20" y="74"/>
                      <a:pt x="18" y="65"/>
                      <a:pt x="18" y="51"/>
                    </a:cubicBezTo>
                    <a:cubicBezTo>
                      <a:pt x="18" y="39"/>
                      <a:pt x="20" y="30"/>
                      <a:pt x="26" y="24"/>
                    </a:cubicBezTo>
                    <a:cubicBezTo>
                      <a:pt x="31" y="18"/>
                      <a:pt x="37" y="15"/>
                      <a:pt x="45" y="15"/>
                    </a:cubicBezTo>
                    <a:cubicBezTo>
                      <a:pt x="53" y="15"/>
                      <a:pt x="59" y="18"/>
                      <a:pt x="65" y="24"/>
                    </a:cubicBezTo>
                    <a:cubicBezTo>
                      <a:pt x="70" y="30"/>
                      <a:pt x="73" y="40"/>
                      <a:pt x="73" y="52"/>
                    </a:cubicBezTo>
                    <a:cubicBezTo>
                      <a:pt x="73" y="65"/>
                      <a:pt x="70" y="74"/>
                      <a:pt x="65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7" name="ïšḷíḓê"/>
              <p:cNvSpPr/>
              <p:nvPr/>
            </p:nvSpPr>
            <p:spPr bwMode="auto">
              <a:xfrm>
                <a:off x="6905625" y="4257675"/>
                <a:ext cx="269875" cy="461963"/>
              </a:xfrm>
              <a:custGeom>
                <a:avLst/>
                <a:gdLst>
                  <a:gd name="T0" fmla="*/ 67 w 82"/>
                  <a:gd name="T1" fmla="*/ 41 h 140"/>
                  <a:gd name="T2" fmla="*/ 47 w 82"/>
                  <a:gd name="T3" fmla="*/ 36 h 140"/>
                  <a:gd name="T4" fmla="*/ 17 w 82"/>
                  <a:gd name="T5" fmla="*/ 50 h 140"/>
                  <a:gd name="T6" fmla="*/ 17 w 82"/>
                  <a:gd name="T7" fmla="*/ 0 h 140"/>
                  <a:gd name="T8" fmla="*/ 0 w 82"/>
                  <a:gd name="T9" fmla="*/ 0 h 140"/>
                  <a:gd name="T10" fmla="*/ 0 w 82"/>
                  <a:gd name="T11" fmla="*/ 140 h 140"/>
                  <a:gd name="T12" fmla="*/ 17 w 82"/>
                  <a:gd name="T13" fmla="*/ 140 h 140"/>
                  <a:gd name="T14" fmla="*/ 17 w 82"/>
                  <a:gd name="T15" fmla="*/ 84 h 140"/>
                  <a:gd name="T16" fmla="*/ 20 w 82"/>
                  <a:gd name="T17" fmla="*/ 66 h 140"/>
                  <a:gd name="T18" fmla="*/ 30 w 82"/>
                  <a:gd name="T19" fmla="*/ 55 h 140"/>
                  <a:gd name="T20" fmla="*/ 44 w 82"/>
                  <a:gd name="T21" fmla="*/ 51 h 140"/>
                  <a:gd name="T22" fmla="*/ 60 w 82"/>
                  <a:gd name="T23" fmla="*/ 57 h 140"/>
                  <a:gd name="T24" fmla="*/ 65 w 82"/>
                  <a:gd name="T25" fmla="*/ 76 h 140"/>
                  <a:gd name="T26" fmla="*/ 65 w 82"/>
                  <a:gd name="T27" fmla="*/ 140 h 140"/>
                  <a:gd name="T28" fmla="*/ 82 w 82"/>
                  <a:gd name="T29" fmla="*/ 140 h 140"/>
                  <a:gd name="T30" fmla="*/ 82 w 82"/>
                  <a:gd name="T31" fmla="*/ 76 h 140"/>
                  <a:gd name="T32" fmla="*/ 79 w 82"/>
                  <a:gd name="T33" fmla="*/ 53 h 140"/>
                  <a:gd name="T34" fmla="*/ 67 w 82"/>
                  <a:gd name="T35" fmla="*/ 41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82" h="140">
                    <a:moveTo>
                      <a:pt x="67" y="41"/>
                    </a:moveTo>
                    <a:cubicBezTo>
                      <a:pt x="61" y="38"/>
                      <a:pt x="55" y="36"/>
                      <a:pt x="47" y="36"/>
                    </a:cubicBezTo>
                    <a:cubicBezTo>
                      <a:pt x="35" y="36"/>
                      <a:pt x="25" y="41"/>
                      <a:pt x="17" y="5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7" y="84"/>
                      <a:pt x="17" y="84"/>
                      <a:pt x="17" y="84"/>
                    </a:cubicBezTo>
                    <a:cubicBezTo>
                      <a:pt x="17" y="77"/>
                      <a:pt x="18" y="70"/>
                      <a:pt x="20" y="66"/>
                    </a:cubicBezTo>
                    <a:cubicBezTo>
                      <a:pt x="22" y="61"/>
                      <a:pt x="25" y="58"/>
                      <a:pt x="30" y="55"/>
                    </a:cubicBezTo>
                    <a:cubicBezTo>
                      <a:pt x="34" y="52"/>
                      <a:pt x="39" y="51"/>
                      <a:pt x="44" y="51"/>
                    </a:cubicBezTo>
                    <a:cubicBezTo>
                      <a:pt x="51" y="51"/>
                      <a:pt x="56" y="53"/>
                      <a:pt x="60" y="57"/>
                    </a:cubicBezTo>
                    <a:cubicBezTo>
                      <a:pt x="63" y="61"/>
                      <a:pt x="65" y="67"/>
                      <a:pt x="65" y="76"/>
                    </a:cubicBezTo>
                    <a:cubicBezTo>
                      <a:pt x="65" y="140"/>
                      <a:pt x="65" y="140"/>
                      <a:pt x="65" y="140"/>
                    </a:cubicBezTo>
                    <a:cubicBezTo>
                      <a:pt x="82" y="140"/>
                      <a:pt x="82" y="140"/>
                      <a:pt x="82" y="140"/>
                    </a:cubicBezTo>
                    <a:cubicBezTo>
                      <a:pt x="82" y="76"/>
                      <a:pt x="82" y="76"/>
                      <a:pt x="82" y="76"/>
                    </a:cubicBezTo>
                    <a:cubicBezTo>
                      <a:pt x="82" y="66"/>
                      <a:pt x="81" y="58"/>
                      <a:pt x="79" y="53"/>
                    </a:cubicBezTo>
                    <a:cubicBezTo>
                      <a:pt x="76" y="48"/>
                      <a:pt x="73" y="44"/>
                      <a:pt x="67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8" name="isļîḓè"/>
              <p:cNvSpPr/>
              <p:nvPr/>
            </p:nvSpPr>
            <p:spPr bwMode="auto">
              <a:xfrm>
                <a:off x="7281863" y="4376738"/>
                <a:ext cx="306388" cy="349250"/>
              </a:xfrm>
              <a:custGeom>
                <a:avLst/>
                <a:gdLst>
                  <a:gd name="T0" fmla="*/ 87 w 93"/>
                  <a:gd name="T1" fmla="*/ 61 h 106"/>
                  <a:gd name="T2" fmla="*/ 87 w 93"/>
                  <a:gd name="T3" fmla="*/ 39 h 106"/>
                  <a:gd name="T4" fmla="*/ 87 w 93"/>
                  <a:gd name="T5" fmla="*/ 23 h 106"/>
                  <a:gd name="T6" fmla="*/ 81 w 93"/>
                  <a:gd name="T7" fmla="*/ 11 h 106"/>
                  <a:gd name="T8" fmla="*/ 69 w 93"/>
                  <a:gd name="T9" fmla="*/ 3 h 106"/>
                  <a:gd name="T10" fmla="*/ 48 w 93"/>
                  <a:gd name="T11" fmla="*/ 0 h 106"/>
                  <a:gd name="T12" fmla="*/ 25 w 93"/>
                  <a:gd name="T13" fmla="*/ 4 h 106"/>
                  <a:gd name="T14" fmla="*/ 10 w 93"/>
                  <a:gd name="T15" fmla="*/ 14 h 106"/>
                  <a:gd name="T16" fmla="*/ 3 w 93"/>
                  <a:gd name="T17" fmla="*/ 31 h 106"/>
                  <a:gd name="T18" fmla="*/ 19 w 93"/>
                  <a:gd name="T19" fmla="*/ 34 h 106"/>
                  <a:gd name="T20" fmla="*/ 28 w 93"/>
                  <a:gd name="T21" fmla="*/ 19 h 106"/>
                  <a:gd name="T22" fmla="*/ 46 w 93"/>
                  <a:gd name="T23" fmla="*/ 15 h 106"/>
                  <a:gd name="T24" fmla="*/ 65 w 93"/>
                  <a:gd name="T25" fmla="*/ 20 h 106"/>
                  <a:gd name="T26" fmla="*/ 70 w 93"/>
                  <a:gd name="T27" fmla="*/ 35 h 106"/>
                  <a:gd name="T28" fmla="*/ 70 w 93"/>
                  <a:gd name="T29" fmla="*/ 40 h 106"/>
                  <a:gd name="T30" fmla="*/ 39 w 93"/>
                  <a:gd name="T31" fmla="*/ 46 h 106"/>
                  <a:gd name="T32" fmla="*/ 24 w 93"/>
                  <a:gd name="T33" fmla="*/ 48 h 106"/>
                  <a:gd name="T34" fmla="*/ 12 w 93"/>
                  <a:gd name="T35" fmla="*/ 54 h 106"/>
                  <a:gd name="T36" fmla="*/ 3 w 93"/>
                  <a:gd name="T37" fmla="*/ 64 h 106"/>
                  <a:gd name="T38" fmla="*/ 0 w 93"/>
                  <a:gd name="T39" fmla="*/ 77 h 106"/>
                  <a:gd name="T40" fmla="*/ 9 w 93"/>
                  <a:gd name="T41" fmla="*/ 98 h 106"/>
                  <a:gd name="T42" fmla="*/ 34 w 93"/>
                  <a:gd name="T43" fmla="*/ 106 h 106"/>
                  <a:gd name="T44" fmla="*/ 53 w 93"/>
                  <a:gd name="T45" fmla="*/ 103 h 106"/>
                  <a:gd name="T46" fmla="*/ 72 w 93"/>
                  <a:gd name="T47" fmla="*/ 91 h 106"/>
                  <a:gd name="T48" fmla="*/ 75 w 93"/>
                  <a:gd name="T49" fmla="*/ 104 h 106"/>
                  <a:gd name="T50" fmla="*/ 93 w 93"/>
                  <a:gd name="T51" fmla="*/ 104 h 106"/>
                  <a:gd name="T52" fmla="*/ 89 w 93"/>
                  <a:gd name="T53" fmla="*/ 92 h 106"/>
                  <a:gd name="T54" fmla="*/ 87 w 93"/>
                  <a:gd name="T55" fmla="*/ 61 h 106"/>
                  <a:gd name="T56" fmla="*/ 70 w 93"/>
                  <a:gd name="T57" fmla="*/ 59 h 106"/>
                  <a:gd name="T58" fmla="*/ 67 w 93"/>
                  <a:gd name="T59" fmla="*/ 77 h 106"/>
                  <a:gd name="T60" fmla="*/ 56 w 93"/>
                  <a:gd name="T61" fmla="*/ 88 h 106"/>
                  <a:gd name="T62" fmla="*/ 38 w 93"/>
                  <a:gd name="T63" fmla="*/ 93 h 106"/>
                  <a:gd name="T64" fmla="*/ 23 w 93"/>
                  <a:gd name="T65" fmla="*/ 88 h 106"/>
                  <a:gd name="T66" fmla="*/ 18 w 93"/>
                  <a:gd name="T67" fmla="*/ 77 h 106"/>
                  <a:gd name="T68" fmla="*/ 20 w 93"/>
                  <a:gd name="T69" fmla="*/ 69 h 106"/>
                  <a:gd name="T70" fmla="*/ 27 w 93"/>
                  <a:gd name="T71" fmla="*/ 63 h 106"/>
                  <a:gd name="T72" fmla="*/ 42 w 93"/>
                  <a:gd name="T73" fmla="*/ 60 h 106"/>
                  <a:gd name="T74" fmla="*/ 70 w 93"/>
                  <a:gd name="T75" fmla="*/ 53 h 106"/>
                  <a:gd name="T76" fmla="*/ 70 w 93"/>
                  <a:gd name="T77" fmla="*/ 5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106">
                    <a:moveTo>
                      <a:pt x="87" y="61"/>
                    </a:moveTo>
                    <a:cubicBezTo>
                      <a:pt x="87" y="39"/>
                      <a:pt x="87" y="39"/>
                      <a:pt x="87" y="39"/>
                    </a:cubicBezTo>
                    <a:cubicBezTo>
                      <a:pt x="87" y="31"/>
                      <a:pt x="87" y="26"/>
                      <a:pt x="87" y="23"/>
                    </a:cubicBezTo>
                    <a:cubicBezTo>
                      <a:pt x="86" y="18"/>
                      <a:pt x="84" y="14"/>
                      <a:pt x="81" y="11"/>
                    </a:cubicBezTo>
                    <a:cubicBezTo>
                      <a:pt x="79" y="8"/>
                      <a:pt x="75" y="5"/>
                      <a:pt x="69" y="3"/>
                    </a:cubicBezTo>
                    <a:cubicBezTo>
                      <a:pt x="64" y="1"/>
                      <a:pt x="57" y="0"/>
                      <a:pt x="48" y="0"/>
                    </a:cubicBezTo>
                    <a:cubicBezTo>
                      <a:pt x="40" y="0"/>
                      <a:pt x="32" y="2"/>
                      <a:pt x="25" y="4"/>
                    </a:cubicBezTo>
                    <a:cubicBezTo>
                      <a:pt x="19" y="6"/>
                      <a:pt x="14" y="10"/>
                      <a:pt x="10" y="14"/>
                    </a:cubicBezTo>
                    <a:cubicBezTo>
                      <a:pt x="7" y="19"/>
                      <a:pt x="4" y="24"/>
                      <a:pt x="3" y="31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1" y="27"/>
                      <a:pt x="24" y="22"/>
                      <a:pt x="28" y="19"/>
                    </a:cubicBezTo>
                    <a:cubicBezTo>
                      <a:pt x="32" y="16"/>
                      <a:pt x="38" y="15"/>
                      <a:pt x="46" y="15"/>
                    </a:cubicBezTo>
                    <a:cubicBezTo>
                      <a:pt x="54" y="15"/>
                      <a:pt x="61" y="16"/>
                      <a:pt x="65" y="20"/>
                    </a:cubicBezTo>
                    <a:cubicBezTo>
                      <a:pt x="69" y="23"/>
                      <a:pt x="70" y="28"/>
                      <a:pt x="70" y="35"/>
                    </a:cubicBezTo>
                    <a:cubicBezTo>
                      <a:pt x="70" y="36"/>
                      <a:pt x="70" y="37"/>
                      <a:pt x="70" y="40"/>
                    </a:cubicBezTo>
                    <a:cubicBezTo>
                      <a:pt x="64" y="42"/>
                      <a:pt x="53" y="44"/>
                      <a:pt x="39" y="46"/>
                    </a:cubicBezTo>
                    <a:cubicBezTo>
                      <a:pt x="33" y="46"/>
                      <a:pt x="28" y="47"/>
                      <a:pt x="24" y="48"/>
                    </a:cubicBezTo>
                    <a:cubicBezTo>
                      <a:pt x="20" y="49"/>
                      <a:pt x="16" y="51"/>
                      <a:pt x="12" y="54"/>
                    </a:cubicBezTo>
                    <a:cubicBezTo>
                      <a:pt x="8" y="56"/>
                      <a:pt x="5" y="59"/>
                      <a:pt x="3" y="64"/>
                    </a:cubicBezTo>
                    <a:cubicBezTo>
                      <a:pt x="1" y="68"/>
                      <a:pt x="0" y="72"/>
                      <a:pt x="0" y="77"/>
                    </a:cubicBezTo>
                    <a:cubicBezTo>
                      <a:pt x="0" y="86"/>
                      <a:pt x="3" y="93"/>
                      <a:pt x="9" y="98"/>
                    </a:cubicBezTo>
                    <a:cubicBezTo>
                      <a:pt x="15" y="103"/>
                      <a:pt x="23" y="106"/>
                      <a:pt x="34" y="106"/>
                    </a:cubicBezTo>
                    <a:cubicBezTo>
                      <a:pt x="41" y="106"/>
                      <a:pt x="47" y="105"/>
                      <a:pt x="53" y="103"/>
                    </a:cubicBezTo>
                    <a:cubicBezTo>
                      <a:pt x="59" y="101"/>
                      <a:pt x="65" y="97"/>
                      <a:pt x="72" y="91"/>
                    </a:cubicBezTo>
                    <a:cubicBezTo>
                      <a:pt x="72" y="96"/>
                      <a:pt x="73" y="100"/>
                      <a:pt x="75" y="104"/>
                    </a:cubicBezTo>
                    <a:cubicBezTo>
                      <a:pt x="93" y="104"/>
                      <a:pt x="93" y="104"/>
                      <a:pt x="93" y="104"/>
                    </a:cubicBezTo>
                    <a:cubicBezTo>
                      <a:pt x="91" y="100"/>
                      <a:pt x="89" y="96"/>
                      <a:pt x="89" y="92"/>
                    </a:cubicBezTo>
                    <a:cubicBezTo>
                      <a:pt x="88" y="88"/>
                      <a:pt x="87" y="77"/>
                      <a:pt x="87" y="61"/>
                    </a:cubicBezTo>
                    <a:close/>
                    <a:moveTo>
                      <a:pt x="70" y="59"/>
                    </a:moveTo>
                    <a:cubicBezTo>
                      <a:pt x="70" y="67"/>
                      <a:pt x="69" y="73"/>
                      <a:pt x="67" y="77"/>
                    </a:cubicBezTo>
                    <a:cubicBezTo>
                      <a:pt x="65" y="82"/>
                      <a:pt x="61" y="85"/>
                      <a:pt x="56" y="88"/>
                    </a:cubicBezTo>
                    <a:cubicBezTo>
                      <a:pt x="51" y="91"/>
                      <a:pt x="45" y="93"/>
                      <a:pt x="38" y="93"/>
                    </a:cubicBezTo>
                    <a:cubicBezTo>
                      <a:pt x="32" y="93"/>
                      <a:pt x="27" y="91"/>
                      <a:pt x="23" y="88"/>
                    </a:cubicBezTo>
                    <a:cubicBezTo>
                      <a:pt x="20" y="85"/>
                      <a:pt x="18" y="81"/>
                      <a:pt x="18" y="77"/>
                    </a:cubicBezTo>
                    <a:cubicBezTo>
                      <a:pt x="18" y="74"/>
                      <a:pt x="19" y="71"/>
                      <a:pt x="20" y="69"/>
                    </a:cubicBezTo>
                    <a:cubicBezTo>
                      <a:pt x="22" y="66"/>
                      <a:pt x="24" y="64"/>
                      <a:pt x="27" y="63"/>
                    </a:cubicBezTo>
                    <a:cubicBezTo>
                      <a:pt x="30" y="62"/>
                      <a:pt x="35" y="61"/>
                      <a:pt x="42" y="60"/>
                    </a:cubicBezTo>
                    <a:cubicBezTo>
                      <a:pt x="54" y="58"/>
                      <a:pt x="64" y="56"/>
                      <a:pt x="70" y="53"/>
                    </a:cubicBezTo>
                    <a:lnTo>
                      <a:pt x="70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9" name="íślîḍe"/>
              <p:cNvSpPr/>
              <p:nvPr/>
            </p:nvSpPr>
            <p:spPr bwMode="auto">
              <a:xfrm>
                <a:off x="7693025" y="4257675"/>
                <a:ext cx="57150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0" name="ïśļídê"/>
              <p:cNvSpPr/>
              <p:nvPr/>
            </p:nvSpPr>
            <p:spPr bwMode="auto">
              <a:xfrm>
                <a:off x="7693025" y="4386263"/>
                <a:ext cx="57150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1" name="iṡļíḍe"/>
              <p:cNvSpPr/>
              <p:nvPr/>
            </p:nvSpPr>
            <p:spPr bwMode="auto">
              <a:xfrm>
                <a:off x="8023225" y="4257675"/>
                <a:ext cx="361950" cy="468313"/>
              </a:xfrm>
              <a:custGeom>
                <a:avLst/>
                <a:gdLst>
                  <a:gd name="T0" fmla="*/ 91 w 110"/>
                  <a:gd name="T1" fmla="*/ 81 h 142"/>
                  <a:gd name="T2" fmla="*/ 83 w 110"/>
                  <a:gd name="T3" fmla="*/ 116 h 142"/>
                  <a:gd name="T4" fmla="*/ 54 w 110"/>
                  <a:gd name="T5" fmla="*/ 126 h 142"/>
                  <a:gd name="T6" fmla="*/ 34 w 110"/>
                  <a:gd name="T7" fmla="*/ 121 h 142"/>
                  <a:gd name="T8" fmla="*/ 22 w 110"/>
                  <a:gd name="T9" fmla="*/ 108 h 142"/>
                  <a:gd name="T10" fmla="*/ 19 w 110"/>
                  <a:gd name="T11" fmla="*/ 81 h 142"/>
                  <a:gd name="T12" fmla="*/ 19 w 110"/>
                  <a:gd name="T13" fmla="*/ 0 h 142"/>
                  <a:gd name="T14" fmla="*/ 0 w 110"/>
                  <a:gd name="T15" fmla="*/ 0 h 142"/>
                  <a:gd name="T16" fmla="*/ 0 w 110"/>
                  <a:gd name="T17" fmla="*/ 81 h 142"/>
                  <a:gd name="T18" fmla="*/ 5 w 110"/>
                  <a:gd name="T19" fmla="*/ 116 h 142"/>
                  <a:gd name="T20" fmla="*/ 23 w 110"/>
                  <a:gd name="T21" fmla="*/ 135 h 142"/>
                  <a:gd name="T22" fmla="*/ 55 w 110"/>
                  <a:gd name="T23" fmla="*/ 142 h 142"/>
                  <a:gd name="T24" fmla="*/ 88 w 110"/>
                  <a:gd name="T25" fmla="*/ 134 h 142"/>
                  <a:gd name="T26" fmla="*/ 105 w 110"/>
                  <a:gd name="T27" fmla="*/ 114 h 142"/>
                  <a:gd name="T28" fmla="*/ 110 w 110"/>
                  <a:gd name="T29" fmla="*/ 81 h 142"/>
                  <a:gd name="T30" fmla="*/ 110 w 110"/>
                  <a:gd name="T31" fmla="*/ 0 h 142"/>
                  <a:gd name="T32" fmla="*/ 91 w 110"/>
                  <a:gd name="T33" fmla="*/ 0 h 142"/>
                  <a:gd name="T34" fmla="*/ 91 w 110"/>
                  <a:gd name="T35" fmla="*/ 81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0" h="142">
                    <a:moveTo>
                      <a:pt x="91" y="81"/>
                    </a:moveTo>
                    <a:cubicBezTo>
                      <a:pt x="91" y="98"/>
                      <a:pt x="89" y="110"/>
                      <a:pt x="83" y="116"/>
                    </a:cubicBezTo>
                    <a:cubicBezTo>
                      <a:pt x="77" y="123"/>
                      <a:pt x="67" y="126"/>
                      <a:pt x="54" y="126"/>
                    </a:cubicBezTo>
                    <a:cubicBezTo>
                      <a:pt x="46" y="126"/>
                      <a:pt x="39" y="124"/>
                      <a:pt x="34" y="121"/>
                    </a:cubicBezTo>
                    <a:cubicBezTo>
                      <a:pt x="28" y="118"/>
                      <a:pt x="24" y="113"/>
                      <a:pt x="22" y="108"/>
                    </a:cubicBezTo>
                    <a:cubicBezTo>
                      <a:pt x="20" y="102"/>
                      <a:pt x="19" y="93"/>
                      <a:pt x="19" y="8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6"/>
                      <a:pt x="2" y="107"/>
                      <a:pt x="5" y="116"/>
                    </a:cubicBezTo>
                    <a:cubicBezTo>
                      <a:pt x="9" y="124"/>
                      <a:pt x="15" y="131"/>
                      <a:pt x="23" y="135"/>
                    </a:cubicBezTo>
                    <a:cubicBezTo>
                      <a:pt x="32" y="140"/>
                      <a:pt x="42" y="142"/>
                      <a:pt x="55" y="142"/>
                    </a:cubicBezTo>
                    <a:cubicBezTo>
                      <a:pt x="69" y="142"/>
                      <a:pt x="80" y="140"/>
                      <a:pt x="88" y="134"/>
                    </a:cubicBezTo>
                    <a:cubicBezTo>
                      <a:pt x="96" y="129"/>
                      <a:pt x="102" y="123"/>
                      <a:pt x="105" y="114"/>
                    </a:cubicBezTo>
                    <a:cubicBezTo>
                      <a:pt x="108" y="106"/>
                      <a:pt x="110" y="95"/>
                      <a:pt x="110" y="8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91" y="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2" name="ïsliďê"/>
              <p:cNvSpPr/>
              <p:nvPr/>
            </p:nvSpPr>
            <p:spPr bwMode="auto">
              <a:xfrm>
                <a:off x="8513763" y="4376738"/>
                <a:ext cx="274638" cy="342900"/>
              </a:xfrm>
              <a:custGeom>
                <a:avLst/>
                <a:gdLst>
                  <a:gd name="T0" fmla="*/ 76 w 83"/>
                  <a:gd name="T1" fmla="*/ 12 h 104"/>
                  <a:gd name="T2" fmla="*/ 65 w 83"/>
                  <a:gd name="T3" fmla="*/ 4 h 104"/>
                  <a:gd name="T4" fmla="*/ 48 w 83"/>
                  <a:gd name="T5" fmla="*/ 0 h 104"/>
                  <a:gd name="T6" fmla="*/ 16 w 83"/>
                  <a:gd name="T7" fmla="*/ 17 h 104"/>
                  <a:gd name="T8" fmla="*/ 16 w 83"/>
                  <a:gd name="T9" fmla="*/ 3 h 104"/>
                  <a:gd name="T10" fmla="*/ 0 w 83"/>
                  <a:gd name="T11" fmla="*/ 3 h 104"/>
                  <a:gd name="T12" fmla="*/ 0 w 83"/>
                  <a:gd name="T13" fmla="*/ 104 h 104"/>
                  <a:gd name="T14" fmla="*/ 18 w 83"/>
                  <a:gd name="T15" fmla="*/ 104 h 104"/>
                  <a:gd name="T16" fmla="*/ 18 w 83"/>
                  <a:gd name="T17" fmla="*/ 49 h 104"/>
                  <a:gd name="T18" fmla="*/ 26 w 83"/>
                  <a:gd name="T19" fmla="*/ 22 h 104"/>
                  <a:gd name="T20" fmla="*/ 44 w 83"/>
                  <a:gd name="T21" fmla="*/ 15 h 104"/>
                  <a:gd name="T22" fmla="*/ 56 w 83"/>
                  <a:gd name="T23" fmla="*/ 18 h 104"/>
                  <a:gd name="T24" fmla="*/ 64 w 83"/>
                  <a:gd name="T25" fmla="*/ 27 h 104"/>
                  <a:gd name="T26" fmla="*/ 66 w 83"/>
                  <a:gd name="T27" fmla="*/ 42 h 104"/>
                  <a:gd name="T28" fmla="*/ 66 w 83"/>
                  <a:gd name="T29" fmla="*/ 104 h 104"/>
                  <a:gd name="T30" fmla="*/ 83 w 83"/>
                  <a:gd name="T31" fmla="*/ 104 h 104"/>
                  <a:gd name="T32" fmla="*/ 83 w 83"/>
                  <a:gd name="T33" fmla="*/ 42 h 104"/>
                  <a:gd name="T34" fmla="*/ 82 w 83"/>
                  <a:gd name="T35" fmla="*/ 25 h 104"/>
                  <a:gd name="T36" fmla="*/ 76 w 83"/>
                  <a:gd name="T37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104">
                    <a:moveTo>
                      <a:pt x="76" y="12"/>
                    </a:moveTo>
                    <a:cubicBezTo>
                      <a:pt x="74" y="9"/>
                      <a:pt x="70" y="6"/>
                      <a:pt x="65" y="4"/>
                    </a:cubicBezTo>
                    <a:cubicBezTo>
                      <a:pt x="60" y="1"/>
                      <a:pt x="54" y="0"/>
                      <a:pt x="48" y="0"/>
                    </a:cubicBezTo>
                    <a:cubicBezTo>
                      <a:pt x="34" y="0"/>
                      <a:pt x="23" y="6"/>
                      <a:pt x="16" y="17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8" y="49"/>
                      <a:pt x="18" y="49"/>
                      <a:pt x="18" y="49"/>
                    </a:cubicBezTo>
                    <a:cubicBezTo>
                      <a:pt x="18" y="36"/>
                      <a:pt x="20" y="27"/>
                      <a:pt x="26" y="22"/>
                    </a:cubicBezTo>
                    <a:cubicBezTo>
                      <a:pt x="31" y="18"/>
                      <a:pt x="37" y="15"/>
                      <a:pt x="44" y="15"/>
                    </a:cubicBezTo>
                    <a:cubicBezTo>
                      <a:pt x="49" y="15"/>
                      <a:pt x="53" y="16"/>
                      <a:pt x="56" y="18"/>
                    </a:cubicBezTo>
                    <a:cubicBezTo>
                      <a:pt x="60" y="20"/>
                      <a:pt x="62" y="23"/>
                      <a:pt x="64" y="27"/>
                    </a:cubicBezTo>
                    <a:cubicBezTo>
                      <a:pt x="65" y="30"/>
                      <a:pt x="66" y="35"/>
                      <a:pt x="66" y="42"/>
                    </a:cubicBezTo>
                    <a:cubicBezTo>
                      <a:pt x="66" y="104"/>
                      <a:pt x="66" y="104"/>
                      <a:pt x="66" y="104"/>
                    </a:cubicBezTo>
                    <a:cubicBezTo>
                      <a:pt x="83" y="104"/>
                      <a:pt x="83" y="104"/>
                      <a:pt x="83" y="104"/>
                    </a:cubicBezTo>
                    <a:cubicBezTo>
                      <a:pt x="83" y="42"/>
                      <a:pt x="83" y="42"/>
                      <a:pt x="83" y="42"/>
                    </a:cubicBezTo>
                    <a:cubicBezTo>
                      <a:pt x="83" y="34"/>
                      <a:pt x="82" y="28"/>
                      <a:pt x="82" y="25"/>
                    </a:cubicBezTo>
                    <a:cubicBezTo>
                      <a:pt x="81" y="20"/>
                      <a:pt x="79" y="16"/>
                      <a:pt x="7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3" name="íṩ1íḑe"/>
              <p:cNvSpPr/>
              <p:nvPr/>
            </p:nvSpPr>
            <p:spPr bwMode="auto">
              <a:xfrm>
                <a:off x="8910638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4" name="iṩļïḋe"/>
              <p:cNvSpPr/>
              <p:nvPr/>
            </p:nvSpPr>
            <p:spPr bwMode="auto">
              <a:xfrm>
                <a:off x="8910638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5" name="îš1iďé"/>
              <p:cNvSpPr/>
              <p:nvPr/>
            </p:nvSpPr>
            <p:spPr bwMode="auto">
              <a:xfrm>
                <a:off x="9055100" y="4386263"/>
                <a:ext cx="306388" cy="333375"/>
              </a:xfrm>
              <a:custGeom>
                <a:avLst/>
                <a:gdLst>
                  <a:gd name="T0" fmla="*/ 52 w 93"/>
                  <a:gd name="T1" fmla="*/ 61 h 101"/>
                  <a:gd name="T2" fmla="*/ 46 w 93"/>
                  <a:gd name="T3" fmla="*/ 81 h 101"/>
                  <a:gd name="T4" fmla="*/ 40 w 93"/>
                  <a:gd name="T5" fmla="*/ 60 h 101"/>
                  <a:gd name="T6" fmla="*/ 18 w 93"/>
                  <a:gd name="T7" fmla="*/ 0 h 101"/>
                  <a:gd name="T8" fmla="*/ 0 w 93"/>
                  <a:gd name="T9" fmla="*/ 0 h 101"/>
                  <a:gd name="T10" fmla="*/ 38 w 93"/>
                  <a:gd name="T11" fmla="*/ 101 h 101"/>
                  <a:gd name="T12" fmla="*/ 54 w 93"/>
                  <a:gd name="T13" fmla="*/ 101 h 101"/>
                  <a:gd name="T14" fmla="*/ 93 w 93"/>
                  <a:gd name="T15" fmla="*/ 0 h 101"/>
                  <a:gd name="T16" fmla="*/ 75 w 93"/>
                  <a:gd name="T17" fmla="*/ 0 h 101"/>
                  <a:gd name="T18" fmla="*/ 52 w 93"/>
                  <a:gd name="T1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" h="101">
                    <a:moveTo>
                      <a:pt x="52" y="61"/>
                    </a:moveTo>
                    <a:cubicBezTo>
                      <a:pt x="50" y="69"/>
                      <a:pt x="48" y="75"/>
                      <a:pt x="46" y="81"/>
                    </a:cubicBezTo>
                    <a:cubicBezTo>
                      <a:pt x="44" y="74"/>
                      <a:pt x="42" y="67"/>
                      <a:pt x="40" y="6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54" y="101"/>
                      <a:pt x="54" y="101"/>
                      <a:pt x="54" y="101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75" y="0"/>
                      <a:pt x="75" y="0"/>
                      <a:pt x="75" y="0"/>
                    </a:cubicBezTo>
                    <a:lnTo>
                      <a:pt x="52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6" name="iṩḷïdè"/>
              <p:cNvSpPr/>
              <p:nvPr/>
            </p:nvSpPr>
            <p:spPr bwMode="auto">
              <a:xfrm>
                <a:off x="9428163" y="4376738"/>
                <a:ext cx="306388" cy="349250"/>
              </a:xfrm>
              <a:custGeom>
                <a:avLst/>
                <a:gdLst>
                  <a:gd name="T0" fmla="*/ 47 w 93"/>
                  <a:gd name="T1" fmla="*/ 0 h 106"/>
                  <a:gd name="T2" fmla="*/ 13 w 93"/>
                  <a:gd name="T3" fmla="*/ 14 h 106"/>
                  <a:gd name="T4" fmla="*/ 0 w 93"/>
                  <a:gd name="T5" fmla="*/ 54 h 106"/>
                  <a:gd name="T6" fmla="*/ 13 w 93"/>
                  <a:gd name="T7" fmla="*/ 92 h 106"/>
                  <a:gd name="T8" fmla="*/ 48 w 93"/>
                  <a:gd name="T9" fmla="*/ 106 h 106"/>
                  <a:gd name="T10" fmla="*/ 77 w 93"/>
                  <a:gd name="T11" fmla="*/ 98 h 106"/>
                  <a:gd name="T12" fmla="*/ 93 w 93"/>
                  <a:gd name="T13" fmla="*/ 73 h 106"/>
                  <a:gd name="T14" fmla="*/ 75 w 93"/>
                  <a:gd name="T15" fmla="*/ 71 h 106"/>
                  <a:gd name="T16" fmla="*/ 64 w 93"/>
                  <a:gd name="T17" fmla="*/ 87 h 106"/>
                  <a:gd name="T18" fmla="*/ 48 w 93"/>
                  <a:gd name="T19" fmla="*/ 92 h 106"/>
                  <a:gd name="T20" fmla="*/ 27 w 93"/>
                  <a:gd name="T21" fmla="*/ 83 h 106"/>
                  <a:gd name="T22" fmla="*/ 18 w 93"/>
                  <a:gd name="T23" fmla="*/ 58 h 106"/>
                  <a:gd name="T24" fmla="*/ 93 w 93"/>
                  <a:gd name="T25" fmla="*/ 58 h 106"/>
                  <a:gd name="T26" fmla="*/ 93 w 93"/>
                  <a:gd name="T27" fmla="*/ 53 h 106"/>
                  <a:gd name="T28" fmla="*/ 80 w 93"/>
                  <a:gd name="T29" fmla="*/ 14 h 106"/>
                  <a:gd name="T30" fmla="*/ 47 w 93"/>
                  <a:gd name="T31" fmla="*/ 0 h 106"/>
                  <a:gd name="T32" fmla="*/ 19 w 93"/>
                  <a:gd name="T33" fmla="*/ 43 h 106"/>
                  <a:gd name="T34" fmla="*/ 28 w 93"/>
                  <a:gd name="T35" fmla="*/ 22 h 106"/>
                  <a:gd name="T36" fmla="*/ 47 w 93"/>
                  <a:gd name="T37" fmla="*/ 14 h 106"/>
                  <a:gd name="T38" fmla="*/ 69 w 93"/>
                  <a:gd name="T39" fmla="*/ 24 h 106"/>
                  <a:gd name="T40" fmla="*/ 75 w 93"/>
                  <a:gd name="T41" fmla="*/ 43 h 106"/>
                  <a:gd name="T42" fmla="*/ 19 w 93"/>
                  <a:gd name="T43" fmla="*/ 43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106">
                    <a:moveTo>
                      <a:pt x="47" y="0"/>
                    </a:moveTo>
                    <a:cubicBezTo>
                      <a:pt x="33" y="0"/>
                      <a:pt x="22" y="5"/>
                      <a:pt x="13" y="14"/>
                    </a:cubicBezTo>
                    <a:cubicBezTo>
                      <a:pt x="4" y="24"/>
                      <a:pt x="0" y="37"/>
                      <a:pt x="0" y="54"/>
                    </a:cubicBezTo>
                    <a:cubicBezTo>
                      <a:pt x="0" y="71"/>
                      <a:pt x="4" y="83"/>
                      <a:pt x="13" y="92"/>
                    </a:cubicBezTo>
                    <a:cubicBezTo>
                      <a:pt x="22" y="102"/>
                      <a:pt x="33" y="106"/>
                      <a:pt x="48" y="106"/>
                    </a:cubicBezTo>
                    <a:cubicBezTo>
                      <a:pt x="60" y="106"/>
                      <a:pt x="70" y="103"/>
                      <a:pt x="77" y="98"/>
                    </a:cubicBezTo>
                    <a:cubicBezTo>
                      <a:pt x="85" y="92"/>
                      <a:pt x="90" y="84"/>
                      <a:pt x="93" y="73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72" y="79"/>
                      <a:pt x="69" y="84"/>
                      <a:pt x="64" y="87"/>
                    </a:cubicBezTo>
                    <a:cubicBezTo>
                      <a:pt x="60" y="90"/>
                      <a:pt x="55" y="92"/>
                      <a:pt x="48" y="92"/>
                    </a:cubicBezTo>
                    <a:cubicBezTo>
                      <a:pt x="40" y="92"/>
                      <a:pt x="33" y="89"/>
                      <a:pt x="27" y="83"/>
                    </a:cubicBezTo>
                    <a:cubicBezTo>
                      <a:pt x="21" y="77"/>
                      <a:pt x="18" y="69"/>
                      <a:pt x="18" y="58"/>
                    </a:cubicBezTo>
                    <a:cubicBezTo>
                      <a:pt x="93" y="58"/>
                      <a:pt x="93" y="58"/>
                      <a:pt x="93" y="58"/>
                    </a:cubicBezTo>
                    <a:cubicBezTo>
                      <a:pt x="93" y="56"/>
                      <a:pt x="93" y="54"/>
                      <a:pt x="93" y="53"/>
                    </a:cubicBezTo>
                    <a:cubicBezTo>
                      <a:pt x="93" y="36"/>
                      <a:pt x="89" y="23"/>
                      <a:pt x="80" y="14"/>
                    </a:cubicBezTo>
                    <a:cubicBezTo>
                      <a:pt x="72" y="5"/>
                      <a:pt x="61" y="0"/>
                      <a:pt x="47" y="0"/>
                    </a:cubicBezTo>
                    <a:close/>
                    <a:moveTo>
                      <a:pt x="19" y="43"/>
                    </a:moveTo>
                    <a:cubicBezTo>
                      <a:pt x="19" y="35"/>
                      <a:pt x="22" y="28"/>
                      <a:pt x="28" y="22"/>
                    </a:cubicBezTo>
                    <a:cubicBezTo>
                      <a:pt x="33" y="17"/>
                      <a:pt x="40" y="14"/>
                      <a:pt x="47" y="14"/>
                    </a:cubicBezTo>
                    <a:cubicBezTo>
                      <a:pt x="56" y="14"/>
                      <a:pt x="63" y="18"/>
                      <a:pt x="69" y="24"/>
                    </a:cubicBezTo>
                    <a:cubicBezTo>
                      <a:pt x="72" y="29"/>
                      <a:pt x="74" y="35"/>
                      <a:pt x="75" y="43"/>
                    </a:cubicBezTo>
                    <a:lnTo>
                      <a:pt x="19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7" name="íŝḷíďé"/>
              <p:cNvSpPr/>
              <p:nvPr/>
            </p:nvSpPr>
            <p:spPr bwMode="auto">
              <a:xfrm>
                <a:off x="9839325" y="4376738"/>
                <a:ext cx="182563" cy="342900"/>
              </a:xfrm>
              <a:custGeom>
                <a:avLst/>
                <a:gdLst>
                  <a:gd name="T0" fmla="*/ 26 w 55"/>
                  <a:gd name="T1" fmla="*/ 4 h 104"/>
                  <a:gd name="T2" fmla="*/ 15 w 55"/>
                  <a:gd name="T3" fmla="*/ 18 h 104"/>
                  <a:gd name="T4" fmla="*/ 15 w 55"/>
                  <a:gd name="T5" fmla="*/ 3 h 104"/>
                  <a:gd name="T6" fmla="*/ 0 w 55"/>
                  <a:gd name="T7" fmla="*/ 3 h 104"/>
                  <a:gd name="T8" fmla="*/ 0 w 55"/>
                  <a:gd name="T9" fmla="*/ 104 h 104"/>
                  <a:gd name="T10" fmla="*/ 17 w 55"/>
                  <a:gd name="T11" fmla="*/ 104 h 104"/>
                  <a:gd name="T12" fmla="*/ 17 w 55"/>
                  <a:gd name="T13" fmla="*/ 51 h 104"/>
                  <a:gd name="T14" fmla="*/ 20 w 55"/>
                  <a:gd name="T15" fmla="*/ 31 h 104"/>
                  <a:gd name="T16" fmla="*/ 26 w 55"/>
                  <a:gd name="T17" fmla="*/ 21 h 104"/>
                  <a:gd name="T18" fmla="*/ 36 w 55"/>
                  <a:gd name="T19" fmla="*/ 18 h 104"/>
                  <a:gd name="T20" fmla="*/ 49 w 55"/>
                  <a:gd name="T21" fmla="*/ 22 h 104"/>
                  <a:gd name="T22" fmla="*/ 55 w 55"/>
                  <a:gd name="T23" fmla="*/ 6 h 104"/>
                  <a:gd name="T24" fmla="*/ 37 w 55"/>
                  <a:gd name="T25" fmla="*/ 0 h 104"/>
                  <a:gd name="T26" fmla="*/ 26 w 55"/>
                  <a:gd name="T27" fmla="*/ 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04">
                    <a:moveTo>
                      <a:pt x="26" y="4"/>
                    </a:moveTo>
                    <a:cubicBezTo>
                      <a:pt x="23" y="6"/>
                      <a:pt x="19" y="11"/>
                      <a:pt x="15" y="18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17" y="104"/>
                      <a:pt x="17" y="104"/>
                      <a:pt x="17" y="104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7" y="44"/>
                      <a:pt x="18" y="37"/>
                      <a:pt x="20" y="31"/>
                    </a:cubicBezTo>
                    <a:cubicBezTo>
                      <a:pt x="21" y="27"/>
                      <a:pt x="23" y="24"/>
                      <a:pt x="26" y="21"/>
                    </a:cubicBezTo>
                    <a:cubicBezTo>
                      <a:pt x="29" y="19"/>
                      <a:pt x="33" y="18"/>
                      <a:pt x="36" y="18"/>
                    </a:cubicBezTo>
                    <a:cubicBezTo>
                      <a:pt x="41" y="18"/>
                      <a:pt x="45" y="19"/>
                      <a:pt x="49" y="22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49" y="2"/>
                      <a:pt x="43" y="0"/>
                      <a:pt x="37" y="0"/>
                    </a:cubicBezTo>
                    <a:cubicBezTo>
                      <a:pt x="33" y="0"/>
                      <a:pt x="30" y="1"/>
                      <a:pt x="2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8" name="ïsľíḋê"/>
              <p:cNvSpPr/>
              <p:nvPr/>
            </p:nvSpPr>
            <p:spPr bwMode="auto">
              <a:xfrm>
                <a:off x="10067925" y="4376738"/>
                <a:ext cx="276225" cy="349250"/>
              </a:xfrm>
              <a:custGeom>
                <a:avLst/>
                <a:gdLst>
                  <a:gd name="T0" fmla="*/ 69 w 84"/>
                  <a:gd name="T1" fmla="*/ 50 h 106"/>
                  <a:gd name="T2" fmla="*/ 43 w 84"/>
                  <a:gd name="T3" fmla="*/ 42 h 106"/>
                  <a:gd name="T4" fmla="*/ 28 w 84"/>
                  <a:gd name="T5" fmla="*/ 38 h 106"/>
                  <a:gd name="T6" fmla="*/ 22 w 84"/>
                  <a:gd name="T7" fmla="*/ 34 h 106"/>
                  <a:gd name="T8" fmla="*/ 20 w 84"/>
                  <a:gd name="T9" fmla="*/ 27 h 106"/>
                  <a:gd name="T10" fmla="*/ 25 w 84"/>
                  <a:gd name="T11" fmla="*/ 18 h 106"/>
                  <a:gd name="T12" fmla="*/ 42 w 84"/>
                  <a:gd name="T13" fmla="*/ 14 h 106"/>
                  <a:gd name="T14" fmla="*/ 57 w 84"/>
                  <a:gd name="T15" fmla="*/ 19 h 106"/>
                  <a:gd name="T16" fmla="*/ 64 w 84"/>
                  <a:gd name="T17" fmla="*/ 31 h 106"/>
                  <a:gd name="T18" fmla="*/ 80 w 84"/>
                  <a:gd name="T19" fmla="*/ 29 h 106"/>
                  <a:gd name="T20" fmla="*/ 75 w 84"/>
                  <a:gd name="T21" fmla="*/ 13 h 106"/>
                  <a:gd name="T22" fmla="*/ 61 w 84"/>
                  <a:gd name="T23" fmla="*/ 4 h 106"/>
                  <a:gd name="T24" fmla="*/ 40 w 84"/>
                  <a:gd name="T25" fmla="*/ 0 h 106"/>
                  <a:gd name="T26" fmla="*/ 25 w 84"/>
                  <a:gd name="T27" fmla="*/ 2 h 106"/>
                  <a:gd name="T28" fmla="*/ 15 w 84"/>
                  <a:gd name="T29" fmla="*/ 7 h 106"/>
                  <a:gd name="T30" fmla="*/ 6 w 84"/>
                  <a:gd name="T31" fmla="*/ 17 h 106"/>
                  <a:gd name="T32" fmla="*/ 3 w 84"/>
                  <a:gd name="T33" fmla="*/ 30 h 106"/>
                  <a:gd name="T34" fmla="*/ 7 w 84"/>
                  <a:gd name="T35" fmla="*/ 43 h 106"/>
                  <a:gd name="T36" fmla="*/ 18 w 84"/>
                  <a:gd name="T37" fmla="*/ 53 h 106"/>
                  <a:gd name="T38" fmla="*/ 44 w 84"/>
                  <a:gd name="T39" fmla="*/ 61 h 106"/>
                  <a:gd name="T40" fmla="*/ 62 w 84"/>
                  <a:gd name="T41" fmla="*/ 67 h 106"/>
                  <a:gd name="T42" fmla="*/ 67 w 84"/>
                  <a:gd name="T43" fmla="*/ 76 h 106"/>
                  <a:gd name="T44" fmla="*/ 61 w 84"/>
                  <a:gd name="T45" fmla="*/ 87 h 106"/>
                  <a:gd name="T46" fmla="*/ 43 w 84"/>
                  <a:gd name="T47" fmla="*/ 92 h 106"/>
                  <a:gd name="T48" fmla="*/ 25 w 84"/>
                  <a:gd name="T49" fmla="*/ 87 h 106"/>
                  <a:gd name="T50" fmla="*/ 17 w 84"/>
                  <a:gd name="T51" fmla="*/ 71 h 106"/>
                  <a:gd name="T52" fmla="*/ 0 w 84"/>
                  <a:gd name="T53" fmla="*/ 74 h 106"/>
                  <a:gd name="T54" fmla="*/ 13 w 84"/>
                  <a:gd name="T55" fmla="*/ 98 h 106"/>
                  <a:gd name="T56" fmla="*/ 43 w 84"/>
                  <a:gd name="T57" fmla="*/ 106 h 106"/>
                  <a:gd name="T58" fmla="*/ 65 w 84"/>
                  <a:gd name="T59" fmla="*/ 102 h 106"/>
                  <a:gd name="T60" fmla="*/ 79 w 84"/>
                  <a:gd name="T61" fmla="*/ 90 h 106"/>
                  <a:gd name="T62" fmla="*/ 84 w 84"/>
                  <a:gd name="T63" fmla="*/ 74 h 106"/>
                  <a:gd name="T64" fmla="*/ 80 w 84"/>
                  <a:gd name="T65" fmla="*/ 59 h 106"/>
                  <a:gd name="T66" fmla="*/ 69 w 84"/>
                  <a:gd name="T67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" h="106">
                    <a:moveTo>
                      <a:pt x="69" y="50"/>
                    </a:moveTo>
                    <a:cubicBezTo>
                      <a:pt x="64" y="48"/>
                      <a:pt x="56" y="46"/>
                      <a:pt x="43" y="42"/>
                    </a:cubicBezTo>
                    <a:cubicBezTo>
                      <a:pt x="35" y="40"/>
                      <a:pt x="30" y="39"/>
                      <a:pt x="28" y="38"/>
                    </a:cubicBezTo>
                    <a:cubicBezTo>
                      <a:pt x="25" y="37"/>
                      <a:pt x="23" y="35"/>
                      <a:pt x="22" y="34"/>
                    </a:cubicBezTo>
                    <a:cubicBezTo>
                      <a:pt x="20" y="32"/>
                      <a:pt x="20" y="30"/>
                      <a:pt x="20" y="27"/>
                    </a:cubicBezTo>
                    <a:cubicBezTo>
                      <a:pt x="20" y="24"/>
                      <a:pt x="21" y="21"/>
                      <a:pt x="25" y="18"/>
                    </a:cubicBezTo>
                    <a:cubicBezTo>
                      <a:pt x="28" y="16"/>
                      <a:pt x="34" y="14"/>
                      <a:pt x="42" y="14"/>
                    </a:cubicBezTo>
                    <a:cubicBezTo>
                      <a:pt x="48" y="14"/>
                      <a:pt x="53" y="16"/>
                      <a:pt x="57" y="19"/>
                    </a:cubicBezTo>
                    <a:cubicBezTo>
                      <a:pt x="61" y="22"/>
                      <a:pt x="63" y="26"/>
                      <a:pt x="64" y="31"/>
                    </a:cubicBezTo>
                    <a:cubicBezTo>
                      <a:pt x="80" y="29"/>
                      <a:pt x="80" y="29"/>
                      <a:pt x="80" y="29"/>
                    </a:cubicBezTo>
                    <a:cubicBezTo>
                      <a:pt x="79" y="22"/>
                      <a:pt x="77" y="17"/>
                      <a:pt x="75" y="13"/>
                    </a:cubicBezTo>
                    <a:cubicBezTo>
                      <a:pt x="72" y="9"/>
                      <a:pt x="67" y="6"/>
                      <a:pt x="61" y="4"/>
                    </a:cubicBezTo>
                    <a:cubicBezTo>
                      <a:pt x="55" y="1"/>
                      <a:pt x="48" y="0"/>
                      <a:pt x="40" y="0"/>
                    </a:cubicBezTo>
                    <a:cubicBezTo>
                      <a:pt x="35" y="0"/>
                      <a:pt x="30" y="1"/>
                      <a:pt x="25" y="2"/>
                    </a:cubicBezTo>
                    <a:cubicBezTo>
                      <a:pt x="21" y="4"/>
                      <a:pt x="17" y="5"/>
                      <a:pt x="15" y="7"/>
                    </a:cubicBezTo>
                    <a:cubicBezTo>
                      <a:pt x="11" y="10"/>
                      <a:pt x="8" y="13"/>
                      <a:pt x="6" y="17"/>
                    </a:cubicBezTo>
                    <a:cubicBezTo>
                      <a:pt x="4" y="21"/>
                      <a:pt x="3" y="25"/>
                      <a:pt x="3" y="30"/>
                    </a:cubicBezTo>
                    <a:cubicBezTo>
                      <a:pt x="3" y="34"/>
                      <a:pt x="4" y="39"/>
                      <a:pt x="7" y="43"/>
                    </a:cubicBezTo>
                    <a:cubicBezTo>
                      <a:pt x="9" y="47"/>
                      <a:pt x="13" y="50"/>
                      <a:pt x="18" y="53"/>
                    </a:cubicBezTo>
                    <a:cubicBezTo>
                      <a:pt x="23" y="55"/>
                      <a:pt x="31" y="58"/>
                      <a:pt x="44" y="61"/>
                    </a:cubicBezTo>
                    <a:cubicBezTo>
                      <a:pt x="53" y="63"/>
                      <a:pt x="59" y="65"/>
                      <a:pt x="62" y="67"/>
                    </a:cubicBezTo>
                    <a:cubicBezTo>
                      <a:pt x="65" y="69"/>
                      <a:pt x="67" y="72"/>
                      <a:pt x="67" y="76"/>
                    </a:cubicBezTo>
                    <a:cubicBezTo>
                      <a:pt x="67" y="80"/>
                      <a:pt x="65" y="84"/>
                      <a:pt x="61" y="87"/>
                    </a:cubicBezTo>
                    <a:cubicBezTo>
                      <a:pt x="57" y="90"/>
                      <a:pt x="51" y="92"/>
                      <a:pt x="43" y="92"/>
                    </a:cubicBezTo>
                    <a:cubicBezTo>
                      <a:pt x="36" y="92"/>
                      <a:pt x="29" y="90"/>
                      <a:pt x="25" y="87"/>
                    </a:cubicBezTo>
                    <a:cubicBezTo>
                      <a:pt x="21" y="83"/>
                      <a:pt x="18" y="78"/>
                      <a:pt x="17" y="7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2" y="84"/>
                      <a:pt x="6" y="92"/>
                      <a:pt x="13" y="98"/>
                    </a:cubicBezTo>
                    <a:cubicBezTo>
                      <a:pt x="20" y="103"/>
                      <a:pt x="30" y="106"/>
                      <a:pt x="43" y="106"/>
                    </a:cubicBezTo>
                    <a:cubicBezTo>
                      <a:pt x="51" y="106"/>
                      <a:pt x="59" y="105"/>
                      <a:pt x="65" y="102"/>
                    </a:cubicBezTo>
                    <a:cubicBezTo>
                      <a:pt x="71" y="99"/>
                      <a:pt x="76" y="95"/>
                      <a:pt x="79" y="90"/>
                    </a:cubicBezTo>
                    <a:cubicBezTo>
                      <a:pt x="83" y="85"/>
                      <a:pt x="84" y="80"/>
                      <a:pt x="84" y="74"/>
                    </a:cubicBezTo>
                    <a:cubicBezTo>
                      <a:pt x="84" y="68"/>
                      <a:pt x="83" y="63"/>
                      <a:pt x="80" y="59"/>
                    </a:cubicBezTo>
                    <a:cubicBezTo>
                      <a:pt x="77" y="56"/>
                      <a:pt x="74" y="52"/>
                      <a:pt x="69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69" name="iṩḷíḍé"/>
              <p:cNvSpPr/>
              <p:nvPr/>
            </p:nvSpPr>
            <p:spPr bwMode="auto">
              <a:xfrm>
                <a:off x="10450513" y="4257675"/>
                <a:ext cx="55563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0" name="iṩ1íḑè"/>
              <p:cNvSpPr/>
              <p:nvPr/>
            </p:nvSpPr>
            <p:spPr bwMode="auto">
              <a:xfrm>
                <a:off x="10450513" y="4386263"/>
                <a:ext cx="55563" cy="333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1" name="ïŝlïḋè"/>
              <p:cNvSpPr/>
              <p:nvPr/>
            </p:nvSpPr>
            <p:spPr bwMode="auto">
              <a:xfrm>
                <a:off x="10594975" y="4268788"/>
                <a:ext cx="165100" cy="454025"/>
              </a:xfrm>
              <a:custGeom>
                <a:avLst/>
                <a:gdLst>
                  <a:gd name="T0" fmla="*/ 40 w 50"/>
                  <a:gd name="T1" fmla="*/ 122 h 138"/>
                  <a:gd name="T2" fmla="*/ 34 w 50"/>
                  <a:gd name="T3" fmla="*/ 121 h 138"/>
                  <a:gd name="T4" fmla="*/ 31 w 50"/>
                  <a:gd name="T5" fmla="*/ 118 h 138"/>
                  <a:gd name="T6" fmla="*/ 30 w 50"/>
                  <a:gd name="T7" fmla="*/ 108 h 138"/>
                  <a:gd name="T8" fmla="*/ 30 w 50"/>
                  <a:gd name="T9" fmla="*/ 49 h 138"/>
                  <a:gd name="T10" fmla="*/ 47 w 50"/>
                  <a:gd name="T11" fmla="*/ 49 h 138"/>
                  <a:gd name="T12" fmla="*/ 47 w 50"/>
                  <a:gd name="T13" fmla="*/ 36 h 138"/>
                  <a:gd name="T14" fmla="*/ 30 w 50"/>
                  <a:gd name="T15" fmla="*/ 36 h 138"/>
                  <a:gd name="T16" fmla="*/ 30 w 50"/>
                  <a:gd name="T17" fmla="*/ 0 h 138"/>
                  <a:gd name="T18" fmla="*/ 13 w 50"/>
                  <a:gd name="T19" fmla="*/ 11 h 138"/>
                  <a:gd name="T20" fmla="*/ 13 w 50"/>
                  <a:gd name="T21" fmla="*/ 36 h 138"/>
                  <a:gd name="T22" fmla="*/ 0 w 50"/>
                  <a:gd name="T23" fmla="*/ 36 h 138"/>
                  <a:gd name="T24" fmla="*/ 0 w 50"/>
                  <a:gd name="T25" fmla="*/ 49 h 138"/>
                  <a:gd name="T26" fmla="*/ 13 w 50"/>
                  <a:gd name="T27" fmla="*/ 49 h 138"/>
                  <a:gd name="T28" fmla="*/ 13 w 50"/>
                  <a:gd name="T29" fmla="*/ 107 h 138"/>
                  <a:gd name="T30" fmla="*/ 15 w 50"/>
                  <a:gd name="T31" fmla="*/ 127 h 138"/>
                  <a:gd name="T32" fmla="*/ 22 w 50"/>
                  <a:gd name="T33" fmla="*/ 135 h 138"/>
                  <a:gd name="T34" fmla="*/ 37 w 50"/>
                  <a:gd name="T35" fmla="*/ 138 h 138"/>
                  <a:gd name="T36" fmla="*/ 50 w 50"/>
                  <a:gd name="T37" fmla="*/ 137 h 138"/>
                  <a:gd name="T38" fmla="*/ 47 w 50"/>
                  <a:gd name="T39" fmla="*/ 122 h 138"/>
                  <a:gd name="T40" fmla="*/ 40 w 50"/>
                  <a:gd name="T41" fmla="*/ 122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8">
                    <a:moveTo>
                      <a:pt x="40" y="122"/>
                    </a:moveTo>
                    <a:cubicBezTo>
                      <a:pt x="37" y="122"/>
                      <a:pt x="35" y="122"/>
                      <a:pt x="34" y="121"/>
                    </a:cubicBezTo>
                    <a:cubicBezTo>
                      <a:pt x="32" y="120"/>
                      <a:pt x="31" y="119"/>
                      <a:pt x="31" y="118"/>
                    </a:cubicBezTo>
                    <a:cubicBezTo>
                      <a:pt x="30" y="116"/>
                      <a:pt x="30" y="113"/>
                      <a:pt x="30" y="10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3" y="107"/>
                      <a:pt x="13" y="107"/>
                      <a:pt x="13" y="107"/>
                    </a:cubicBezTo>
                    <a:cubicBezTo>
                      <a:pt x="13" y="118"/>
                      <a:pt x="14" y="124"/>
                      <a:pt x="15" y="127"/>
                    </a:cubicBezTo>
                    <a:cubicBezTo>
                      <a:pt x="16" y="131"/>
                      <a:pt x="19" y="133"/>
                      <a:pt x="22" y="135"/>
                    </a:cubicBezTo>
                    <a:cubicBezTo>
                      <a:pt x="26" y="137"/>
                      <a:pt x="31" y="138"/>
                      <a:pt x="37" y="138"/>
                    </a:cubicBezTo>
                    <a:cubicBezTo>
                      <a:pt x="41" y="138"/>
                      <a:pt x="45" y="138"/>
                      <a:pt x="50" y="137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4" y="122"/>
                      <a:pt x="42" y="122"/>
                      <a:pt x="4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72" name="ïṣlîďê"/>
              <p:cNvSpPr/>
              <p:nvPr/>
            </p:nvSpPr>
            <p:spPr bwMode="auto">
              <a:xfrm>
                <a:off x="10809288" y="4386263"/>
                <a:ext cx="306388" cy="468313"/>
              </a:xfrm>
              <a:custGeom>
                <a:avLst/>
                <a:gdLst>
                  <a:gd name="T0" fmla="*/ 76 w 93"/>
                  <a:gd name="T1" fmla="*/ 0 h 142"/>
                  <a:gd name="T2" fmla="*/ 54 w 93"/>
                  <a:gd name="T3" fmla="*/ 59 h 142"/>
                  <a:gd name="T4" fmla="*/ 47 w 93"/>
                  <a:gd name="T5" fmla="*/ 82 h 142"/>
                  <a:gd name="T6" fmla="*/ 40 w 93"/>
                  <a:gd name="T7" fmla="*/ 58 h 142"/>
                  <a:gd name="T8" fmla="*/ 19 w 93"/>
                  <a:gd name="T9" fmla="*/ 0 h 142"/>
                  <a:gd name="T10" fmla="*/ 0 w 93"/>
                  <a:gd name="T11" fmla="*/ 0 h 142"/>
                  <a:gd name="T12" fmla="*/ 39 w 93"/>
                  <a:gd name="T13" fmla="*/ 101 h 142"/>
                  <a:gd name="T14" fmla="*/ 37 w 93"/>
                  <a:gd name="T15" fmla="*/ 105 h 142"/>
                  <a:gd name="T16" fmla="*/ 32 w 93"/>
                  <a:gd name="T17" fmla="*/ 118 h 142"/>
                  <a:gd name="T18" fmla="*/ 26 w 93"/>
                  <a:gd name="T19" fmla="*/ 123 h 142"/>
                  <a:gd name="T20" fmla="*/ 17 w 93"/>
                  <a:gd name="T21" fmla="*/ 125 h 142"/>
                  <a:gd name="T22" fmla="*/ 7 w 93"/>
                  <a:gd name="T23" fmla="*/ 124 h 142"/>
                  <a:gd name="T24" fmla="*/ 9 w 93"/>
                  <a:gd name="T25" fmla="*/ 140 h 142"/>
                  <a:gd name="T26" fmla="*/ 20 w 93"/>
                  <a:gd name="T27" fmla="*/ 142 h 142"/>
                  <a:gd name="T28" fmla="*/ 34 w 93"/>
                  <a:gd name="T29" fmla="*/ 138 h 142"/>
                  <a:gd name="T30" fmla="*/ 45 w 93"/>
                  <a:gd name="T31" fmla="*/ 126 h 142"/>
                  <a:gd name="T32" fmla="*/ 54 w 93"/>
                  <a:gd name="T33" fmla="*/ 103 h 142"/>
                  <a:gd name="T34" fmla="*/ 93 w 93"/>
                  <a:gd name="T35" fmla="*/ 0 h 142"/>
                  <a:gd name="T36" fmla="*/ 76 w 93"/>
                  <a:gd name="T3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142">
                    <a:moveTo>
                      <a:pt x="76" y="0"/>
                    </a:moveTo>
                    <a:cubicBezTo>
                      <a:pt x="54" y="59"/>
                      <a:pt x="54" y="59"/>
                      <a:pt x="54" y="59"/>
                    </a:cubicBezTo>
                    <a:cubicBezTo>
                      <a:pt x="51" y="66"/>
                      <a:pt x="49" y="74"/>
                      <a:pt x="47" y="82"/>
                    </a:cubicBezTo>
                    <a:cubicBezTo>
                      <a:pt x="45" y="74"/>
                      <a:pt x="42" y="66"/>
                      <a:pt x="40" y="5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9" y="101"/>
                      <a:pt x="39" y="101"/>
                      <a:pt x="39" y="101"/>
                    </a:cubicBezTo>
                    <a:cubicBezTo>
                      <a:pt x="38" y="103"/>
                      <a:pt x="37" y="104"/>
                      <a:pt x="37" y="105"/>
                    </a:cubicBezTo>
                    <a:cubicBezTo>
                      <a:pt x="35" y="112"/>
                      <a:pt x="33" y="116"/>
                      <a:pt x="32" y="118"/>
                    </a:cubicBezTo>
                    <a:cubicBezTo>
                      <a:pt x="30" y="120"/>
                      <a:pt x="28" y="122"/>
                      <a:pt x="26" y="123"/>
                    </a:cubicBezTo>
                    <a:cubicBezTo>
                      <a:pt x="24" y="125"/>
                      <a:pt x="21" y="125"/>
                      <a:pt x="17" y="125"/>
                    </a:cubicBezTo>
                    <a:cubicBezTo>
                      <a:pt x="14" y="125"/>
                      <a:pt x="11" y="125"/>
                      <a:pt x="7" y="124"/>
                    </a:cubicBezTo>
                    <a:cubicBezTo>
                      <a:pt x="9" y="140"/>
                      <a:pt x="9" y="140"/>
                      <a:pt x="9" y="140"/>
                    </a:cubicBezTo>
                    <a:cubicBezTo>
                      <a:pt x="13" y="141"/>
                      <a:pt x="17" y="142"/>
                      <a:pt x="20" y="142"/>
                    </a:cubicBezTo>
                    <a:cubicBezTo>
                      <a:pt x="26" y="142"/>
                      <a:pt x="30" y="141"/>
                      <a:pt x="34" y="138"/>
                    </a:cubicBezTo>
                    <a:cubicBezTo>
                      <a:pt x="38" y="135"/>
                      <a:pt x="42" y="131"/>
                      <a:pt x="45" y="126"/>
                    </a:cubicBezTo>
                    <a:cubicBezTo>
                      <a:pt x="47" y="121"/>
                      <a:pt x="50" y="114"/>
                      <a:pt x="54" y="103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0" name="îSľîdè"/>
            <p:cNvGrpSpPr/>
            <p:nvPr/>
          </p:nvGrpSpPr>
          <p:grpSpPr>
            <a:xfrm>
              <a:off x="5487799" y="2810201"/>
              <a:ext cx="2935892" cy="808278"/>
              <a:chOff x="4762500" y="2070100"/>
              <a:chExt cx="6429376" cy="1770063"/>
            </a:xfrm>
            <a:grpFill/>
          </p:grpSpPr>
          <p:sp>
            <p:nvSpPr>
              <p:cNvPr id="343" name="íṥļïḓe"/>
              <p:cNvSpPr/>
              <p:nvPr/>
            </p:nvSpPr>
            <p:spPr bwMode="auto">
              <a:xfrm>
                <a:off x="10328275" y="2070100"/>
                <a:ext cx="520700" cy="512763"/>
              </a:xfrm>
              <a:custGeom>
                <a:avLst/>
                <a:gdLst>
                  <a:gd name="T0" fmla="*/ 31 w 158"/>
                  <a:gd name="T1" fmla="*/ 117 h 156"/>
                  <a:gd name="T2" fmla="*/ 31 w 158"/>
                  <a:gd name="T3" fmla="*/ 120 h 156"/>
                  <a:gd name="T4" fmla="*/ 7 w 158"/>
                  <a:gd name="T5" fmla="*/ 153 h 156"/>
                  <a:gd name="T6" fmla="*/ 11 w 158"/>
                  <a:gd name="T7" fmla="*/ 156 h 156"/>
                  <a:gd name="T8" fmla="*/ 77 w 158"/>
                  <a:gd name="T9" fmla="*/ 124 h 156"/>
                  <a:gd name="T10" fmla="*/ 135 w 158"/>
                  <a:gd name="T11" fmla="*/ 81 h 156"/>
                  <a:gd name="T12" fmla="*/ 158 w 158"/>
                  <a:gd name="T13" fmla="*/ 34 h 156"/>
                  <a:gd name="T14" fmla="*/ 124 w 158"/>
                  <a:gd name="T15" fmla="*/ 0 h 156"/>
                  <a:gd name="T16" fmla="*/ 96 w 158"/>
                  <a:gd name="T17" fmla="*/ 45 h 156"/>
                  <a:gd name="T18" fmla="*/ 61 w 158"/>
                  <a:gd name="T19" fmla="*/ 85 h 156"/>
                  <a:gd name="T20" fmla="*/ 33 w 158"/>
                  <a:gd name="T21" fmla="*/ 26 h 156"/>
                  <a:gd name="T22" fmla="*/ 0 w 158"/>
                  <a:gd name="T23" fmla="*/ 83 h 156"/>
                  <a:gd name="T24" fmla="*/ 0 w 158"/>
                  <a:gd name="T25" fmla="*/ 87 h 156"/>
                  <a:gd name="T26" fmla="*/ 31 w 158"/>
                  <a:gd name="T27" fmla="*/ 11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8" h="156">
                    <a:moveTo>
                      <a:pt x="31" y="117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6"/>
                      <a:pt x="7" y="144"/>
                      <a:pt x="7" y="153"/>
                    </a:cubicBezTo>
                    <a:cubicBezTo>
                      <a:pt x="7" y="154"/>
                      <a:pt x="9" y="156"/>
                      <a:pt x="11" y="156"/>
                    </a:cubicBezTo>
                    <a:cubicBezTo>
                      <a:pt x="22" y="156"/>
                      <a:pt x="67" y="130"/>
                      <a:pt x="77" y="124"/>
                    </a:cubicBezTo>
                    <a:cubicBezTo>
                      <a:pt x="85" y="118"/>
                      <a:pt x="131" y="82"/>
                      <a:pt x="135" y="81"/>
                    </a:cubicBezTo>
                    <a:cubicBezTo>
                      <a:pt x="135" y="72"/>
                      <a:pt x="158" y="57"/>
                      <a:pt x="158" y="34"/>
                    </a:cubicBezTo>
                    <a:cubicBezTo>
                      <a:pt x="158" y="19"/>
                      <a:pt x="145" y="0"/>
                      <a:pt x="124" y="0"/>
                    </a:cubicBezTo>
                    <a:cubicBezTo>
                      <a:pt x="114" y="0"/>
                      <a:pt x="101" y="35"/>
                      <a:pt x="96" y="45"/>
                    </a:cubicBezTo>
                    <a:cubicBezTo>
                      <a:pt x="90" y="57"/>
                      <a:pt x="73" y="79"/>
                      <a:pt x="61" y="85"/>
                    </a:cubicBezTo>
                    <a:cubicBezTo>
                      <a:pt x="48" y="60"/>
                      <a:pt x="67" y="30"/>
                      <a:pt x="33" y="26"/>
                    </a:cubicBezTo>
                    <a:cubicBezTo>
                      <a:pt x="6" y="24"/>
                      <a:pt x="0" y="55"/>
                      <a:pt x="0" y="8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116"/>
                      <a:pt x="31" y="103"/>
                      <a:pt x="31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4" name="îśļiďè"/>
              <p:cNvSpPr/>
              <p:nvPr/>
            </p:nvSpPr>
            <p:spPr bwMode="auto">
              <a:xfrm>
                <a:off x="8250238" y="2230438"/>
                <a:ext cx="1471613" cy="1536700"/>
              </a:xfrm>
              <a:custGeom>
                <a:avLst/>
                <a:gdLst>
                  <a:gd name="T0" fmla="*/ 308 w 446"/>
                  <a:gd name="T1" fmla="*/ 363 h 466"/>
                  <a:gd name="T2" fmla="*/ 282 w 446"/>
                  <a:gd name="T3" fmla="*/ 336 h 466"/>
                  <a:gd name="T4" fmla="*/ 258 w 446"/>
                  <a:gd name="T5" fmla="*/ 308 h 466"/>
                  <a:gd name="T6" fmla="*/ 209 w 446"/>
                  <a:gd name="T7" fmla="*/ 253 h 466"/>
                  <a:gd name="T8" fmla="*/ 209 w 446"/>
                  <a:gd name="T9" fmla="*/ 243 h 466"/>
                  <a:gd name="T10" fmla="*/ 222 w 446"/>
                  <a:gd name="T11" fmla="*/ 208 h 466"/>
                  <a:gd name="T12" fmla="*/ 262 w 446"/>
                  <a:gd name="T13" fmla="*/ 197 h 466"/>
                  <a:gd name="T14" fmla="*/ 304 w 446"/>
                  <a:gd name="T15" fmla="*/ 192 h 466"/>
                  <a:gd name="T16" fmla="*/ 321 w 446"/>
                  <a:gd name="T17" fmla="*/ 162 h 466"/>
                  <a:gd name="T18" fmla="*/ 295 w 446"/>
                  <a:gd name="T19" fmla="*/ 150 h 466"/>
                  <a:gd name="T20" fmla="*/ 243 w 446"/>
                  <a:gd name="T21" fmla="*/ 157 h 466"/>
                  <a:gd name="T22" fmla="*/ 241 w 446"/>
                  <a:gd name="T23" fmla="*/ 156 h 466"/>
                  <a:gd name="T24" fmla="*/ 234 w 446"/>
                  <a:gd name="T25" fmla="*/ 150 h 466"/>
                  <a:gd name="T26" fmla="*/ 251 w 446"/>
                  <a:gd name="T27" fmla="*/ 58 h 466"/>
                  <a:gd name="T28" fmla="*/ 202 w 446"/>
                  <a:gd name="T29" fmla="*/ 0 h 466"/>
                  <a:gd name="T30" fmla="*/ 183 w 446"/>
                  <a:gd name="T31" fmla="*/ 17 h 466"/>
                  <a:gd name="T32" fmla="*/ 183 w 446"/>
                  <a:gd name="T33" fmla="*/ 24 h 466"/>
                  <a:gd name="T34" fmla="*/ 199 w 446"/>
                  <a:gd name="T35" fmla="*/ 53 h 466"/>
                  <a:gd name="T36" fmla="*/ 199 w 446"/>
                  <a:gd name="T37" fmla="*/ 90 h 466"/>
                  <a:gd name="T38" fmla="*/ 186 w 446"/>
                  <a:gd name="T39" fmla="*/ 164 h 466"/>
                  <a:gd name="T40" fmla="*/ 61 w 446"/>
                  <a:gd name="T41" fmla="*/ 212 h 466"/>
                  <a:gd name="T42" fmla="*/ 46 w 446"/>
                  <a:gd name="T43" fmla="*/ 214 h 466"/>
                  <a:gd name="T44" fmla="*/ 44 w 446"/>
                  <a:gd name="T45" fmla="*/ 219 h 466"/>
                  <a:gd name="T46" fmla="*/ 37 w 446"/>
                  <a:gd name="T47" fmla="*/ 217 h 466"/>
                  <a:gd name="T48" fmla="*/ 32 w 446"/>
                  <a:gd name="T49" fmla="*/ 226 h 466"/>
                  <a:gd name="T50" fmla="*/ 32 w 446"/>
                  <a:gd name="T51" fmla="*/ 233 h 466"/>
                  <a:gd name="T52" fmla="*/ 56 w 446"/>
                  <a:gd name="T53" fmla="*/ 258 h 466"/>
                  <a:gd name="T54" fmla="*/ 94 w 446"/>
                  <a:gd name="T55" fmla="*/ 252 h 466"/>
                  <a:gd name="T56" fmla="*/ 160 w 446"/>
                  <a:gd name="T57" fmla="*/ 223 h 466"/>
                  <a:gd name="T58" fmla="*/ 165 w 446"/>
                  <a:gd name="T59" fmla="*/ 223 h 466"/>
                  <a:gd name="T60" fmla="*/ 170 w 446"/>
                  <a:gd name="T61" fmla="*/ 228 h 466"/>
                  <a:gd name="T62" fmla="*/ 170 w 446"/>
                  <a:gd name="T63" fmla="*/ 235 h 466"/>
                  <a:gd name="T64" fmla="*/ 144 w 446"/>
                  <a:gd name="T65" fmla="*/ 305 h 466"/>
                  <a:gd name="T66" fmla="*/ 105 w 446"/>
                  <a:gd name="T67" fmla="*/ 363 h 466"/>
                  <a:gd name="T68" fmla="*/ 58 w 446"/>
                  <a:gd name="T69" fmla="*/ 413 h 466"/>
                  <a:gd name="T70" fmla="*/ 0 w 446"/>
                  <a:gd name="T71" fmla="*/ 450 h 466"/>
                  <a:gd name="T72" fmla="*/ 2 w 446"/>
                  <a:gd name="T73" fmla="*/ 460 h 466"/>
                  <a:gd name="T74" fmla="*/ 24 w 446"/>
                  <a:gd name="T75" fmla="*/ 464 h 466"/>
                  <a:gd name="T76" fmla="*/ 82 w 446"/>
                  <a:gd name="T77" fmla="*/ 436 h 466"/>
                  <a:gd name="T78" fmla="*/ 129 w 446"/>
                  <a:gd name="T79" fmla="*/ 398 h 466"/>
                  <a:gd name="T80" fmla="*/ 163 w 446"/>
                  <a:gd name="T81" fmla="*/ 345 h 466"/>
                  <a:gd name="T82" fmla="*/ 205 w 446"/>
                  <a:gd name="T83" fmla="*/ 314 h 466"/>
                  <a:gd name="T84" fmla="*/ 225 w 446"/>
                  <a:gd name="T85" fmla="*/ 337 h 466"/>
                  <a:gd name="T86" fmla="*/ 234 w 446"/>
                  <a:gd name="T87" fmla="*/ 350 h 466"/>
                  <a:gd name="T88" fmla="*/ 244 w 446"/>
                  <a:gd name="T89" fmla="*/ 361 h 466"/>
                  <a:gd name="T90" fmla="*/ 280 w 446"/>
                  <a:gd name="T91" fmla="*/ 410 h 466"/>
                  <a:gd name="T92" fmla="*/ 396 w 446"/>
                  <a:gd name="T93" fmla="*/ 464 h 466"/>
                  <a:gd name="T94" fmla="*/ 445 w 446"/>
                  <a:gd name="T95" fmla="*/ 435 h 466"/>
                  <a:gd name="T96" fmla="*/ 371 w 446"/>
                  <a:gd name="T97" fmla="*/ 403 h 466"/>
                  <a:gd name="T98" fmla="*/ 308 w 446"/>
                  <a:gd name="T99" fmla="*/ 363 h 4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6" h="466">
                    <a:moveTo>
                      <a:pt x="308" y="363"/>
                    </a:moveTo>
                    <a:cubicBezTo>
                      <a:pt x="300" y="357"/>
                      <a:pt x="289" y="344"/>
                      <a:pt x="282" y="336"/>
                    </a:cubicBezTo>
                    <a:cubicBezTo>
                      <a:pt x="274" y="327"/>
                      <a:pt x="265" y="317"/>
                      <a:pt x="258" y="308"/>
                    </a:cubicBezTo>
                    <a:cubicBezTo>
                      <a:pt x="249" y="297"/>
                      <a:pt x="209" y="264"/>
                      <a:pt x="209" y="253"/>
                    </a:cubicBezTo>
                    <a:cubicBezTo>
                      <a:pt x="209" y="243"/>
                      <a:pt x="209" y="243"/>
                      <a:pt x="209" y="243"/>
                    </a:cubicBezTo>
                    <a:cubicBezTo>
                      <a:pt x="209" y="238"/>
                      <a:pt x="218" y="212"/>
                      <a:pt x="222" y="208"/>
                    </a:cubicBezTo>
                    <a:cubicBezTo>
                      <a:pt x="229" y="200"/>
                      <a:pt x="246" y="197"/>
                      <a:pt x="262" y="197"/>
                    </a:cubicBezTo>
                    <a:cubicBezTo>
                      <a:pt x="275" y="197"/>
                      <a:pt x="295" y="196"/>
                      <a:pt x="304" y="192"/>
                    </a:cubicBezTo>
                    <a:cubicBezTo>
                      <a:pt x="319" y="186"/>
                      <a:pt x="321" y="180"/>
                      <a:pt x="321" y="162"/>
                    </a:cubicBezTo>
                    <a:cubicBezTo>
                      <a:pt x="317" y="156"/>
                      <a:pt x="305" y="148"/>
                      <a:pt x="295" y="150"/>
                    </a:cubicBezTo>
                    <a:cubicBezTo>
                      <a:pt x="243" y="157"/>
                      <a:pt x="243" y="157"/>
                      <a:pt x="243" y="157"/>
                    </a:cubicBezTo>
                    <a:cubicBezTo>
                      <a:pt x="241" y="156"/>
                      <a:pt x="241" y="156"/>
                      <a:pt x="241" y="156"/>
                    </a:cubicBezTo>
                    <a:cubicBezTo>
                      <a:pt x="237" y="156"/>
                      <a:pt x="234" y="154"/>
                      <a:pt x="234" y="150"/>
                    </a:cubicBezTo>
                    <a:cubicBezTo>
                      <a:pt x="234" y="122"/>
                      <a:pt x="246" y="83"/>
                      <a:pt x="251" y="58"/>
                    </a:cubicBezTo>
                    <a:cubicBezTo>
                      <a:pt x="257" y="25"/>
                      <a:pt x="230" y="0"/>
                      <a:pt x="202" y="0"/>
                    </a:cubicBezTo>
                    <a:cubicBezTo>
                      <a:pt x="192" y="0"/>
                      <a:pt x="183" y="7"/>
                      <a:pt x="183" y="17"/>
                    </a:cubicBezTo>
                    <a:cubicBezTo>
                      <a:pt x="183" y="24"/>
                      <a:pt x="183" y="24"/>
                      <a:pt x="183" y="24"/>
                    </a:cubicBezTo>
                    <a:cubicBezTo>
                      <a:pt x="183" y="37"/>
                      <a:pt x="195" y="39"/>
                      <a:pt x="199" y="53"/>
                    </a:cubicBezTo>
                    <a:cubicBezTo>
                      <a:pt x="202" y="65"/>
                      <a:pt x="200" y="79"/>
                      <a:pt x="199" y="90"/>
                    </a:cubicBezTo>
                    <a:cubicBezTo>
                      <a:pt x="195" y="118"/>
                      <a:pt x="196" y="141"/>
                      <a:pt x="186" y="164"/>
                    </a:cubicBezTo>
                    <a:cubicBezTo>
                      <a:pt x="175" y="187"/>
                      <a:pt x="83" y="198"/>
                      <a:pt x="61" y="212"/>
                    </a:cubicBezTo>
                    <a:cubicBezTo>
                      <a:pt x="46" y="214"/>
                      <a:pt x="46" y="214"/>
                      <a:pt x="46" y="214"/>
                    </a:cubicBezTo>
                    <a:cubicBezTo>
                      <a:pt x="44" y="219"/>
                      <a:pt x="44" y="219"/>
                      <a:pt x="44" y="219"/>
                    </a:cubicBezTo>
                    <a:cubicBezTo>
                      <a:pt x="37" y="217"/>
                      <a:pt x="37" y="217"/>
                      <a:pt x="37" y="217"/>
                    </a:cubicBezTo>
                    <a:cubicBezTo>
                      <a:pt x="35" y="225"/>
                      <a:pt x="32" y="219"/>
                      <a:pt x="32" y="226"/>
                    </a:cubicBezTo>
                    <a:cubicBezTo>
                      <a:pt x="32" y="233"/>
                      <a:pt x="32" y="233"/>
                      <a:pt x="32" y="233"/>
                    </a:cubicBezTo>
                    <a:cubicBezTo>
                      <a:pt x="32" y="243"/>
                      <a:pt x="47" y="257"/>
                      <a:pt x="56" y="258"/>
                    </a:cubicBezTo>
                    <a:cubicBezTo>
                      <a:pt x="72" y="260"/>
                      <a:pt x="81" y="258"/>
                      <a:pt x="94" y="252"/>
                    </a:cubicBezTo>
                    <a:cubicBezTo>
                      <a:pt x="102" y="249"/>
                      <a:pt x="159" y="223"/>
                      <a:pt x="160" y="223"/>
                    </a:cubicBezTo>
                    <a:cubicBezTo>
                      <a:pt x="165" y="223"/>
                      <a:pt x="165" y="223"/>
                      <a:pt x="165" y="223"/>
                    </a:cubicBezTo>
                    <a:cubicBezTo>
                      <a:pt x="169" y="223"/>
                      <a:pt x="170" y="224"/>
                      <a:pt x="170" y="228"/>
                    </a:cubicBezTo>
                    <a:cubicBezTo>
                      <a:pt x="170" y="235"/>
                      <a:pt x="170" y="235"/>
                      <a:pt x="170" y="235"/>
                    </a:cubicBezTo>
                    <a:cubicBezTo>
                      <a:pt x="170" y="243"/>
                      <a:pt x="148" y="296"/>
                      <a:pt x="144" y="305"/>
                    </a:cubicBezTo>
                    <a:cubicBezTo>
                      <a:pt x="133" y="327"/>
                      <a:pt x="118" y="344"/>
                      <a:pt x="105" y="363"/>
                    </a:cubicBezTo>
                    <a:cubicBezTo>
                      <a:pt x="91" y="385"/>
                      <a:pt x="77" y="397"/>
                      <a:pt x="58" y="413"/>
                    </a:cubicBezTo>
                    <a:cubicBezTo>
                      <a:pt x="49" y="421"/>
                      <a:pt x="10" y="448"/>
                      <a:pt x="0" y="450"/>
                    </a:cubicBezTo>
                    <a:cubicBezTo>
                      <a:pt x="2" y="460"/>
                      <a:pt x="2" y="460"/>
                      <a:pt x="2" y="460"/>
                    </a:cubicBezTo>
                    <a:cubicBezTo>
                      <a:pt x="24" y="464"/>
                      <a:pt x="24" y="464"/>
                      <a:pt x="24" y="464"/>
                    </a:cubicBezTo>
                    <a:cubicBezTo>
                      <a:pt x="37" y="466"/>
                      <a:pt x="73" y="442"/>
                      <a:pt x="82" y="436"/>
                    </a:cubicBezTo>
                    <a:cubicBezTo>
                      <a:pt x="105" y="421"/>
                      <a:pt x="111" y="417"/>
                      <a:pt x="129" y="398"/>
                    </a:cubicBezTo>
                    <a:cubicBezTo>
                      <a:pt x="146" y="380"/>
                      <a:pt x="151" y="366"/>
                      <a:pt x="163" y="345"/>
                    </a:cubicBezTo>
                    <a:cubicBezTo>
                      <a:pt x="173" y="330"/>
                      <a:pt x="183" y="300"/>
                      <a:pt x="205" y="314"/>
                    </a:cubicBezTo>
                    <a:cubicBezTo>
                      <a:pt x="218" y="322"/>
                      <a:pt x="216" y="326"/>
                      <a:pt x="225" y="337"/>
                    </a:cubicBezTo>
                    <a:cubicBezTo>
                      <a:pt x="229" y="341"/>
                      <a:pt x="231" y="346"/>
                      <a:pt x="234" y="350"/>
                    </a:cubicBezTo>
                    <a:cubicBezTo>
                      <a:pt x="238" y="354"/>
                      <a:pt x="241" y="356"/>
                      <a:pt x="244" y="361"/>
                    </a:cubicBezTo>
                    <a:cubicBezTo>
                      <a:pt x="258" y="381"/>
                      <a:pt x="263" y="392"/>
                      <a:pt x="280" y="410"/>
                    </a:cubicBezTo>
                    <a:cubicBezTo>
                      <a:pt x="315" y="446"/>
                      <a:pt x="324" y="464"/>
                      <a:pt x="396" y="464"/>
                    </a:cubicBezTo>
                    <a:cubicBezTo>
                      <a:pt x="425" y="464"/>
                      <a:pt x="446" y="461"/>
                      <a:pt x="445" y="435"/>
                    </a:cubicBezTo>
                    <a:cubicBezTo>
                      <a:pt x="422" y="423"/>
                      <a:pt x="394" y="416"/>
                      <a:pt x="371" y="403"/>
                    </a:cubicBezTo>
                    <a:cubicBezTo>
                      <a:pt x="347" y="389"/>
                      <a:pt x="330" y="379"/>
                      <a:pt x="308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5" name="ïṣ1íḑé"/>
              <p:cNvSpPr/>
              <p:nvPr/>
            </p:nvSpPr>
            <p:spPr bwMode="auto">
              <a:xfrm>
                <a:off x="4762500" y="2398713"/>
                <a:ext cx="1316038" cy="1169988"/>
              </a:xfrm>
              <a:custGeom>
                <a:avLst/>
                <a:gdLst>
                  <a:gd name="T0" fmla="*/ 290 w 399"/>
                  <a:gd name="T1" fmla="*/ 258 h 355"/>
                  <a:gd name="T2" fmla="*/ 263 w 399"/>
                  <a:gd name="T3" fmla="*/ 258 h 355"/>
                  <a:gd name="T4" fmla="*/ 251 w 399"/>
                  <a:gd name="T5" fmla="*/ 258 h 355"/>
                  <a:gd name="T6" fmla="*/ 214 w 399"/>
                  <a:gd name="T7" fmla="*/ 243 h 355"/>
                  <a:gd name="T8" fmla="*/ 213 w 399"/>
                  <a:gd name="T9" fmla="*/ 229 h 355"/>
                  <a:gd name="T10" fmla="*/ 225 w 399"/>
                  <a:gd name="T11" fmla="*/ 183 h 355"/>
                  <a:gd name="T12" fmla="*/ 268 w 399"/>
                  <a:gd name="T13" fmla="*/ 165 h 355"/>
                  <a:gd name="T14" fmla="*/ 273 w 399"/>
                  <a:gd name="T15" fmla="*/ 168 h 355"/>
                  <a:gd name="T16" fmla="*/ 306 w 399"/>
                  <a:gd name="T17" fmla="*/ 161 h 355"/>
                  <a:gd name="T18" fmla="*/ 324 w 399"/>
                  <a:gd name="T19" fmla="*/ 139 h 355"/>
                  <a:gd name="T20" fmla="*/ 244 w 399"/>
                  <a:gd name="T21" fmla="*/ 131 h 355"/>
                  <a:gd name="T22" fmla="*/ 242 w 399"/>
                  <a:gd name="T23" fmla="*/ 131 h 355"/>
                  <a:gd name="T24" fmla="*/ 232 w 399"/>
                  <a:gd name="T25" fmla="*/ 102 h 355"/>
                  <a:gd name="T26" fmla="*/ 256 w 399"/>
                  <a:gd name="T27" fmla="*/ 41 h 355"/>
                  <a:gd name="T28" fmla="*/ 256 w 399"/>
                  <a:gd name="T29" fmla="*/ 36 h 355"/>
                  <a:gd name="T30" fmla="*/ 213 w 399"/>
                  <a:gd name="T31" fmla="*/ 3 h 355"/>
                  <a:gd name="T32" fmla="*/ 178 w 399"/>
                  <a:gd name="T33" fmla="*/ 46 h 355"/>
                  <a:gd name="T34" fmla="*/ 156 w 399"/>
                  <a:gd name="T35" fmla="*/ 179 h 355"/>
                  <a:gd name="T36" fmla="*/ 147 w 399"/>
                  <a:gd name="T37" fmla="*/ 241 h 355"/>
                  <a:gd name="T38" fmla="*/ 113 w 399"/>
                  <a:gd name="T39" fmla="*/ 285 h 355"/>
                  <a:gd name="T40" fmla="*/ 0 w 399"/>
                  <a:gd name="T41" fmla="*/ 326 h 355"/>
                  <a:gd name="T42" fmla="*/ 40 w 399"/>
                  <a:gd name="T43" fmla="*/ 355 h 355"/>
                  <a:gd name="T44" fmla="*/ 45 w 399"/>
                  <a:gd name="T45" fmla="*/ 355 h 355"/>
                  <a:gd name="T46" fmla="*/ 90 w 399"/>
                  <a:gd name="T47" fmla="*/ 347 h 355"/>
                  <a:gd name="T48" fmla="*/ 96 w 399"/>
                  <a:gd name="T49" fmla="*/ 347 h 355"/>
                  <a:gd name="T50" fmla="*/ 281 w 399"/>
                  <a:gd name="T51" fmla="*/ 306 h 355"/>
                  <a:gd name="T52" fmla="*/ 355 w 399"/>
                  <a:gd name="T53" fmla="*/ 318 h 355"/>
                  <a:gd name="T54" fmla="*/ 365 w 399"/>
                  <a:gd name="T55" fmla="*/ 318 h 355"/>
                  <a:gd name="T56" fmla="*/ 399 w 399"/>
                  <a:gd name="T57" fmla="*/ 282 h 355"/>
                  <a:gd name="T58" fmla="*/ 290 w 399"/>
                  <a:gd name="T59" fmla="*/ 25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9" h="355">
                    <a:moveTo>
                      <a:pt x="290" y="258"/>
                    </a:moveTo>
                    <a:cubicBezTo>
                      <a:pt x="263" y="258"/>
                      <a:pt x="263" y="258"/>
                      <a:pt x="263" y="258"/>
                    </a:cubicBezTo>
                    <a:cubicBezTo>
                      <a:pt x="251" y="258"/>
                      <a:pt x="251" y="258"/>
                      <a:pt x="251" y="258"/>
                    </a:cubicBezTo>
                    <a:cubicBezTo>
                      <a:pt x="236" y="258"/>
                      <a:pt x="220" y="252"/>
                      <a:pt x="214" y="243"/>
                    </a:cubicBezTo>
                    <a:cubicBezTo>
                      <a:pt x="213" y="229"/>
                      <a:pt x="213" y="229"/>
                      <a:pt x="213" y="229"/>
                    </a:cubicBezTo>
                    <a:cubicBezTo>
                      <a:pt x="217" y="227"/>
                      <a:pt x="217" y="195"/>
                      <a:pt x="225" y="183"/>
                    </a:cubicBezTo>
                    <a:cubicBezTo>
                      <a:pt x="235" y="169"/>
                      <a:pt x="264" y="173"/>
                      <a:pt x="268" y="165"/>
                    </a:cubicBezTo>
                    <a:cubicBezTo>
                      <a:pt x="273" y="168"/>
                      <a:pt x="273" y="168"/>
                      <a:pt x="273" y="168"/>
                    </a:cubicBezTo>
                    <a:cubicBezTo>
                      <a:pt x="277" y="165"/>
                      <a:pt x="299" y="165"/>
                      <a:pt x="306" y="161"/>
                    </a:cubicBezTo>
                    <a:cubicBezTo>
                      <a:pt x="312" y="158"/>
                      <a:pt x="324" y="146"/>
                      <a:pt x="324" y="139"/>
                    </a:cubicBezTo>
                    <a:cubicBezTo>
                      <a:pt x="324" y="99"/>
                      <a:pt x="265" y="131"/>
                      <a:pt x="244" y="131"/>
                    </a:cubicBezTo>
                    <a:cubicBezTo>
                      <a:pt x="242" y="131"/>
                      <a:pt x="242" y="131"/>
                      <a:pt x="242" y="131"/>
                    </a:cubicBezTo>
                    <a:cubicBezTo>
                      <a:pt x="231" y="131"/>
                      <a:pt x="232" y="114"/>
                      <a:pt x="232" y="102"/>
                    </a:cubicBezTo>
                    <a:cubicBezTo>
                      <a:pt x="233" y="100"/>
                      <a:pt x="256" y="43"/>
                      <a:pt x="256" y="41"/>
                    </a:cubicBezTo>
                    <a:cubicBezTo>
                      <a:pt x="256" y="36"/>
                      <a:pt x="256" y="36"/>
                      <a:pt x="256" y="36"/>
                    </a:cubicBezTo>
                    <a:cubicBezTo>
                      <a:pt x="256" y="17"/>
                      <a:pt x="228" y="0"/>
                      <a:pt x="213" y="3"/>
                    </a:cubicBezTo>
                    <a:cubicBezTo>
                      <a:pt x="179" y="11"/>
                      <a:pt x="183" y="13"/>
                      <a:pt x="178" y="46"/>
                    </a:cubicBezTo>
                    <a:cubicBezTo>
                      <a:pt x="170" y="90"/>
                      <a:pt x="165" y="136"/>
                      <a:pt x="156" y="179"/>
                    </a:cubicBezTo>
                    <a:cubicBezTo>
                      <a:pt x="153" y="196"/>
                      <a:pt x="151" y="223"/>
                      <a:pt x="147" y="241"/>
                    </a:cubicBezTo>
                    <a:cubicBezTo>
                      <a:pt x="138" y="278"/>
                      <a:pt x="150" y="275"/>
                      <a:pt x="113" y="285"/>
                    </a:cubicBezTo>
                    <a:cubicBezTo>
                      <a:pt x="88" y="292"/>
                      <a:pt x="0" y="303"/>
                      <a:pt x="0" y="326"/>
                    </a:cubicBezTo>
                    <a:cubicBezTo>
                      <a:pt x="0" y="342"/>
                      <a:pt x="23" y="355"/>
                      <a:pt x="40" y="355"/>
                    </a:cubicBezTo>
                    <a:cubicBezTo>
                      <a:pt x="45" y="355"/>
                      <a:pt x="45" y="355"/>
                      <a:pt x="45" y="355"/>
                    </a:cubicBezTo>
                    <a:cubicBezTo>
                      <a:pt x="61" y="355"/>
                      <a:pt x="80" y="353"/>
                      <a:pt x="90" y="347"/>
                    </a:cubicBezTo>
                    <a:cubicBezTo>
                      <a:pt x="96" y="347"/>
                      <a:pt x="96" y="347"/>
                      <a:pt x="96" y="347"/>
                    </a:cubicBezTo>
                    <a:cubicBezTo>
                      <a:pt x="117" y="332"/>
                      <a:pt x="241" y="306"/>
                      <a:pt x="281" y="306"/>
                    </a:cubicBezTo>
                    <a:cubicBezTo>
                      <a:pt x="311" y="306"/>
                      <a:pt x="331" y="318"/>
                      <a:pt x="355" y="318"/>
                    </a:cubicBezTo>
                    <a:cubicBezTo>
                      <a:pt x="365" y="318"/>
                      <a:pt x="365" y="318"/>
                      <a:pt x="365" y="318"/>
                    </a:cubicBezTo>
                    <a:cubicBezTo>
                      <a:pt x="383" y="318"/>
                      <a:pt x="399" y="303"/>
                      <a:pt x="399" y="282"/>
                    </a:cubicBezTo>
                    <a:cubicBezTo>
                      <a:pt x="399" y="255"/>
                      <a:pt x="318" y="258"/>
                      <a:pt x="290" y="2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6" name="íS1íḑe"/>
              <p:cNvSpPr/>
              <p:nvPr/>
            </p:nvSpPr>
            <p:spPr bwMode="auto">
              <a:xfrm>
                <a:off x="6553200" y="2471738"/>
                <a:ext cx="239713" cy="196850"/>
              </a:xfrm>
              <a:custGeom>
                <a:avLst/>
                <a:gdLst>
                  <a:gd name="T0" fmla="*/ 44 w 73"/>
                  <a:gd name="T1" fmla="*/ 60 h 60"/>
                  <a:gd name="T2" fmla="*/ 73 w 73"/>
                  <a:gd name="T3" fmla="*/ 32 h 60"/>
                  <a:gd name="T4" fmla="*/ 25 w 73"/>
                  <a:gd name="T5" fmla="*/ 0 h 60"/>
                  <a:gd name="T6" fmla="*/ 24 w 73"/>
                  <a:gd name="T7" fmla="*/ 0 h 60"/>
                  <a:gd name="T8" fmla="*/ 0 w 73"/>
                  <a:gd name="T9" fmla="*/ 14 h 60"/>
                  <a:gd name="T10" fmla="*/ 0 w 73"/>
                  <a:gd name="T11" fmla="*/ 17 h 60"/>
                  <a:gd name="T12" fmla="*/ 44 w 73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60">
                    <a:moveTo>
                      <a:pt x="44" y="60"/>
                    </a:moveTo>
                    <a:cubicBezTo>
                      <a:pt x="61" y="60"/>
                      <a:pt x="73" y="50"/>
                      <a:pt x="73" y="32"/>
                    </a:cubicBezTo>
                    <a:cubicBezTo>
                      <a:pt x="73" y="11"/>
                      <a:pt x="46" y="0"/>
                      <a:pt x="2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5" y="0"/>
                      <a:pt x="0" y="7"/>
                      <a:pt x="0" y="1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6"/>
                      <a:pt x="25" y="60"/>
                      <a:pt x="4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7" name="í$ḻïḍé"/>
              <p:cNvSpPr/>
              <p:nvPr/>
            </p:nvSpPr>
            <p:spPr bwMode="auto">
              <a:xfrm>
                <a:off x="6446838" y="2151063"/>
                <a:ext cx="1600200" cy="1668463"/>
              </a:xfrm>
              <a:custGeom>
                <a:avLst/>
                <a:gdLst>
                  <a:gd name="T0" fmla="*/ 445 w 485"/>
                  <a:gd name="T1" fmla="*/ 250 h 506"/>
                  <a:gd name="T2" fmla="*/ 407 w 485"/>
                  <a:gd name="T3" fmla="*/ 255 h 506"/>
                  <a:gd name="T4" fmla="*/ 394 w 485"/>
                  <a:gd name="T5" fmla="*/ 250 h 506"/>
                  <a:gd name="T6" fmla="*/ 371 w 485"/>
                  <a:gd name="T7" fmla="*/ 171 h 506"/>
                  <a:gd name="T8" fmla="*/ 322 w 485"/>
                  <a:gd name="T9" fmla="*/ 158 h 506"/>
                  <a:gd name="T10" fmla="*/ 359 w 485"/>
                  <a:gd name="T11" fmla="*/ 78 h 506"/>
                  <a:gd name="T12" fmla="*/ 281 w 485"/>
                  <a:gd name="T13" fmla="*/ 94 h 506"/>
                  <a:gd name="T14" fmla="*/ 224 w 485"/>
                  <a:gd name="T15" fmla="*/ 119 h 506"/>
                  <a:gd name="T16" fmla="*/ 246 w 485"/>
                  <a:gd name="T17" fmla="*/ 66 h 506"/>
                  <a:gd name="T18" fmla="*/ 261 w 485"/>
                  <a:gd name="T19" fmla="*/ 16 h 506"/>
                  <a:gd name="T20" fmla="*/ 182 w 485"/>
                  <a:gd name="T21" fmla="*/ 69 h 506"/>
                  <a:gd name="T22" fmla="*/ 151 w 485"/>
                  <a:gd name="T23" fmla="*/ 165 h 506"/>
                  <a:gd name="T24" fmla="*/ 236 w 485"/>
                  <a:gd name="T25" fmla="*/ 172 h 506"/>
                  <a:gd name="T26" fmla="*/ 246 w 485"/>
                  <a:gd name="T27" fmla="*/ 177 h 506"/>
                  <a:gd name="T28" fmla="*/ 195 w 485"/>
                  <a:gd name="T29" fmla="*/ 277 h 506"/>
                  <a:gd name="T30" fmla="*/ 146 w 485"/>
                  <a:gd name="T31" fmla="*/ 339 h 506"/>
                  <a:gd name="T32" fmla="*/ 112 w 485"/>
                  <a:gd name="T33" fmla="*/ 342 h 506"/>
                  <a:gd name="T34" fmla="*/ 117 w 485"/>
                  <a:gd name="T35" fmla="*/ 304 h 506"/>
                  <a:gd name="T36" fmla="*/ 66 w 485"/>
                  <a:gd name="T37" fmla="*/ 413 h 506"/>
                  <a:gd name="T38" fmla="*/ 52 w 485"/>
                  <a:gd name="T39" fmla="*/ 366 h 506"/>
                  <a:gd name="T40" fmla="*/ 84 w 485"/>
                  <a:gd name="T41" fmla="*/ 214 h 506"/>
                  <a:gd name="T42" fmla="*/ 69 w 485"/>
                  <a:gd name="T43" fmla="*/ 196 h 506"/>
                  <a:gd name="T44" fmla="*/ 0 w 485"/>
                  <a:gd name="T45" fmla="*/ 354 h 506"/>
                  <a:gd name="T46" fmla="*/ 0 w 485"/>
                  <a:gd name="T47" fmla="*/ 377 h 506"/>
                  <a:gd name="T48" fmla="*/ 64 w 485"/>
                  <a:gd name="T49" fmla="*/ 491 h 506"/>
                  <a:gd name="T50" fmla="*/ 96 w 485"/>
                  <a:gd name="T51" fmla="*/ 431 h 506"/>
                  <a:gd name="T52" fmla="*/ 125 w 485"/>
                  <a:gd name="T53" fmla="*/ 383 h 506"/>
                  <a:gd name="T54" fmla="*/ 163 w 485"/>
                  <a:gd name="T55" fmla="*/ 420 h 506"/>
                  <a:gd name="T56" fmla="*/ 183 w 485"/>
                  <a:gd name="T57" fmla="*/ 473 h 506"/>
                  <a:gd name="T58" fmla="*/ 251 w 485"/>
                  <a:gd name="T59" fmla="*/ 476 h 506"/>
                  <a:gd name="T60" fmla="*/ 328 w 485"/>
                  <a:gd name="T61" fmla="*/ 495 h 506"/>
                  <a:gd name="T62" fmla="*/ 392 w 485"/>
                  <a:gd name="T63" fmla="*/ 416 h 506"/>
                  <a:gd name="T64" fmla="*/ 388 w 485"/>
                  <a:gd name="T65" fmla="*/ 408 h 506"/>
                  <a:gd name="T66" fmla="*/ 379 w 485"/>
                  <a:gd name="T67" fmla="*/ 356 h 506"/>
                  <a:gd name="T68" fmla="*/ 485 w 485"/>
                  <a:gd name="T69" fmla="*/ 274 h 506"/>
                  <a:gd name="T70" fmla="*/ 456 w 485"/>
                  <a:gd name="T71" fmla="*/ 250 h 506"/>
                  <a:gd name="T72" fmla="*/ 254 w 485"/>
                  <a:gd name="T73" fmla="*/ 277 h 506"/>
                  <a:gd name="T74" fmla="*/ 253 w 485"/>
                  <a:gd name="T75" fmla="*/ 301 h 506"/>
                  <a:gd name="T76" fmla="*/ 246 w 485"/>
                  <a:gd name="T77" fmla="*/ 293 h 506"/>
                  <a:gd name="T78" fmla="*/ 298 w 485"/>
                  <a:gd name="T79" fmla="*/ 469 h 506"/>
                  <a:gd name="T80" fmla="*/ 292 w 485"/>
                  <a:gd name="T81" fmla="*/ 462 h 506"/>
                  <a:gd name="T82" fmla="*/ 304 w 485"/>
                  <a:gd name="T83" fmla="*/ 462 h 506"/>
                  <a:gd name="T84" fmla="*/ 351 w 485"/>
                  <a:gd name="T85" fmla="*/ 321 h 506"/>
                  <a:gd name="T86" fmla="*/ 299 w 485"/>
                  <a:gd name="T87" fmla="*/ 427 h 506"/>
                  <a:gd name="T88" fmla="*/ 246 w 485"/>
                  <a:gd name="T89" fmla="*/ 437 h 506"/>
                  <a:gd name="T90" fmla="*/ 219 w 485"/>
                  <a:gd name="T91" fmla="*/ 426 h 506"/>
                  <a:gd name="T92" fmla="*/ 254 w 485"/>
                  <a:gd name="T93" fmla="*/ 335 h 506"/>
                  <a:gd name="T94" fmla="*/ 260 w 485"/>
                  <a:gd name="T95" fmla="*/ 370 h 506"/>
                  <a:gd name="T96" fmla="*/ 280 w 485"/>
                  <a:gd name="T97" fmla="*/ 393 h 506"/>
                  <a:gd name="T98" fmla="*/ 312 w 485"/>
                  <a:gd name="T99" fmla="*/ 393 h 506"/>
                  <a:gd name="T100" fmla="*/ 298 w 485"/>
                  <a:gd name="T101" fmla="*/ 321 h 506"/>
                  <a:gd name="T102" fmla="*/ 351 w 485"/>
                  <a:gd name="T103" fmla="*/ 313 h 506"/>
                  <a:gd name="T104" fmla="*/ 358 w 485"/>
                  <a:gd name="T105" fmla="*/ 242 h 506"/>
                  <a:gd name="T106" fmla="*/ 298 w 485"/>
                  <a:gd name="T107" fmla="*/ 258 h 506"/>
                  <a:gd name="T108" fmla="*/ 305 w 485"/>
                  <a:gd name="T109" fmla="*/ 224 h 506"/>
                  <a:gd name="T110" fmla="*/ 341 w 485"/>
                  <a:gd name="T111" fmla="*/ 213 h 506"/>
                  <a:gd name="T112" fmla="*/ 358 w 485"/>
                  <a:gd name="T113" fmla="*/ 242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85" h="506">
                    <a:moveTo>
                      <a:pt x="456" y="250"/>
                    </a:moveTo>
                    <a:cubicBezTo>
                      <a:pt x="445" y="250"/>
                      <a:pt x="445" y="250"/>
                      <a:pt x="445" y="250"/>
                    </a:cubicBezTo>
                    <a:cubicBezTo>
                      <a:pt x="431" y="250"/>
                      <a:pt x="423" y="255"/>
                      <a:pt x="411" y="255"/>
                    </a:cubicBezTo>
                    <a:cubicBezTo>
                      <a:pt x="407" y="255"/>
                      <a:pt x="407" y="255"/>
                      <a:pt x="407" y="255"/>
                    </a:cubicBezTo>
                    <a:cubicBezTo>
                      <a:pt x="404" y="255"/>
                      <a:pt x="404" y="256"/>
                      <a:pt x="402" y="257"/>
                    </a:cubicBezTo>
                    <a:cubicBezTo>
                      <a:pt x="394" y="250"/>
                      <a:pt x="394" y="250"/>
                      <a:pt x="394" y="250"/>
                    </a:cubicBezTo>
                    <a:cubicBezTo>
                      <a:pt x="395" y="216"/>
                      <a:pt x="395" y="216"/>
                      <a:pt x="395" y="216"/>
                    </a:cubicBezTo>
                    <a:cubicBezTo>
                      <a:pt x="397" y="193"/>
                      <a:pt x="384" y="180"/>
                      <a:pt x="371" y="171"/>
                    </a:cubicBezTo>
                    <a:cubicBezTo>
                      <a:pt x="353" y="157"/>
                      <a:pt x="322" y="173"/>
                      <a:pt x="322" y="162"/>
                    </a:cubicBezTo>
                    <a:cubicBezTo>
                      <a:pt x="322" y="158"/>
                      <a:pt x="322" y="158"/>
                      <a:pt x="322" y="158"/>
                    </a:cubicBezTo>
                    <a:cubicBezTo>
                      <a:pt x="322" y="154"/>
                      <a:pt x="351" y="115"/>
                      <a:pt x="355" y="108"/>
                    </a:cubicBezTo>
                    <a:cubicBezTo>
                      <a:pt x="361" y="97"/>
                      <a:pt x="366" y="93"/>
                      <a:pt x="359" y="78"/>
                    </a:cubicBezTo>
                    <a:cubicBezTo>
                      <a:pt x="356" y="71"/>
                      <a:pt x="342" y="63"/>
                      <a:pt x="332" y="63"/>
                    </a:cubicBezTo>
                    <a:cubicBezTo>
                      <a:pt x="320" y="63"/>
                      <a:pt x="293" y="87"/>
                      <a:pt x="281" y="94"/>
                    </a:cubicBezTo>
                    <a:cubicBezTo>
                      <a:pt x="265" y="103"/>
                      <a:pt x="247" y="116"/>
                      <a:pt x="227" y="121"/>
                    </a:cubicBezTo>
                    <a:cubicBezTo>
                      <a:pt x="224" y="119"/>
                      <a:pt x="224" y="119"/>
                      <a:pt x="224" y="119"/>
                    </a:cubicBezTo>
                    <a:cubicBezTo>
                      <a:pt x="223" y="114"/>
                      <a:pt x="222" y="116"/>
                      <a:pt x="222" y="112"/>
                    </a:cubicBezTo>
                    <a:cubicBezTo>
                      <a:pt x="222" y="103"/>
                      <a:pt x="241" y="74"/>
                      <a:pt x="246" y="66"/>
                    </a:cubicBezTo>
                    <a:cubicBezTo>
                      <a:pt x="250" y="60"/>
                      <a:pt x="254" y="50"/>
                      <a:pt x="257" y="42"/>
                    </a:cubicBezTo>
                    <a:cubicBezTo>
                      <a:pt x="262" y="30"/>
                      <a:pt x="259" y="24"/>
                      <a:pt x="261" y="16"/>
                    </a:cubicBezTo>
                    <a:cubicBezTo>
                      <a:pt x="255" y="11"/>
                      <a:pt x="252" y="0"/>
                      <a:pt x="236" y="0"/>
                    </a:cubicBezTo>
                    <a:cubicBezTo>
                      <a:pt x="222" y="0"/>
                      <a:pt x="189" y="56"/>
                      <a:pt x="182" y="69"/>
                    </a:cubicBezTo>
                    <a:cubicBezTo>
                      <a:pt x="172" y="88"/>
                      <a:pt x="151" y="134"/>
                      <a:pt x="151" y="160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81"/>
                      <a:pt x="173" y="197"/>
                      <a:pt x="190" y="197"/>
                    </a:cubicBezTo>
                    <a:cubicBezTo>
                      <a:pt x="214" y="197"/>
                      <a:pt x="219" y="172"/>
                      <a:pt x="236" y="172"/>
                    </a:cubicBezTo>
                    <a:cubicBezTo>
                      <a:pt x="239" y="172"/>
                      <a:pt x="239" y="172"/>
                      <a:pt x="239" y="172"/>
                    </a:cubicBezTo>
                    <a:cubicBezTo>
                      <a:pt x="242" y="172"/>
                      <a:pt x="246" y="175"/>
                      <a:pt x="246" y="177"/>
                    </a:cubicBezTo>
                    <a:cubicBezTo>
                      <a:pt x="246" y="183"/>
                      <a:pt x="223" y="219"/>
                      <a:pt x="218" y="226"/>
                    </a:cubicBezTo>
                    <a:cubicBezTo>
                      <a:pt x="210" y="239"/>
                      <a:pt x="200" y="261"/>
                      <a:pt x="195" y="277"/>
                    </a:cubicBezTo>
                    <a:cubicBezTo>
                      <a:pt x="191" y="288"/>
                      <a:pt x="179" y="325"/>
                      <a:pt x="171" y="330"/>
                    </a:cubicBezTo>
                    <a:cubicBezTo>
                      <a:pt x="164" y="334"/>
                      <a:pt x="149" y="337"/>
                      <a:pt x="146" y="339"/>
                    </a:cubicBezTo>
                    <a:cubicBezTo>
                      <a:pt x="137" y="345"/>
                      <a:pt x="130" y="346"/>
                      <a:pt x="118" y="349"/>
                    </a:cubicBezTo>
                    <a:cubicBezTo>
                      <a:pt x="115" y="347"/>
                      <a:pt x="112" y="347"/>
                      <a:pt x="112" y="342"/>
                    </a:cubicBezTo>
                    <a:cubicBezTo>
                      <a:pt x="112" y="335"/>
                      <a:pt x="112" y="335"/>
                      <a:pt x="112" y="335"/>
                    </a:cubicBezTo>
                    <a:cubicBezTo>
                      <a:pt x="112" y="324"/>
                      <a:pt x="116" y="315"/>
                      <a:pt x="117" y="304"/>
                    </a:cubicBezTo>
                    <a:cubicBezTo>
                      <a:pt x="112" y="303"/>
                      <a:pt x="112" y="303"/>
                      <a:pt x="112" y="303"/>
                    </a:cubicBezTo>
                    <a:cubicBezTo>
                      <a:pt x="90" y="314"/>
                      <a:pt x="85" y="413"/>
                      <a:pt x="66" y="413"/>
                    </a:cubicBezTo>
                    <a:cubicBezTo>
                      <a:pt x="61" y="413"/>
                      <a:pt x="55" y="400"/>
                      <a:pt x="53" y="393"/>
                    </a:cubicBezTo>
                    <a:cubicBezTo>
                      <a:pt x="51" y="381"/>
                      <a:pt x="52" y="378"/>
                      <a:pt x="52" y="366"/>
                    </a:cubicBezTo>
                    <a:cubicBezTo>
                      <a:pt x="52" y="342"/>
                      <a:pt x="53" y="325"/>
                      <a:pt x="56" y="310"/>
                    </a:cubicBezTo>
                    <a:cubicBezTo>
                      <a:pt x="60" y="277"/>
                      <a:pt x="71" y="240"/>
                      <a:pt x="84" y="214"/>
                    </a:cubicBezTo>
                    <a:cubicBezTo>
                      <a:pt x="80" y="206"/>
                      <a:pt x="86" y="196"/>
                      <a:pt x="71" y="196"/>
                    </a:cubicBezTo>
                    <a:cubicBezTo>
                      <a:pt x="69" y="196"/>
                      <a:pt x="69" y="196"/>
                      <a:pt x="69" y="196"/>
                    </a:cubicBezTo>
                    <a:cubicBezTo>
                      <a:pt x="47" y="196"/>
                      <a:pt x="20" y="240"/>
                      <a:pt x="14" y="257"/>
                    </a:cubicBezTo>
                    <a:cubicBezTo>
                      <a:pt x="3" y="283"/>
                      <a:pt x="0" y="328"/>
                      <a:pt x="0" y="354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0" y="377"/>
                      <a:pt x="0" y="377"/>
                      <a:pt x="0" y="377"/>
                    </a:cubicBezTo>
                    <a:cubicBezTo>
                      <a:pt x="0" y="379"/>
                      <a:pt x="0" y="379"/>
                      <a:pt x="0" y="379"/>
                    </a:cubicBezTo>
                    <a:cubicBezTo>
                      <a:pt x="0" y="427"/>
                      <a:pt x="10" y="502"/>
                      <a:pt x="64" y="491"/>
                    </a:cubicBezTo>
                    <a:cubicBezTo>
                      <a:pt x="71" y="490"/>
                      <a:pt x="83" y="475"/>
                      <a:pt x="87" y="468"/>
                    </a:cubicBezTo>
                    <a:cubicBezTo>
                      <a:pt x="91" y="459"/>
                      <a:pt x="95" y="443"/>
                      <a:pt x="96" y="431"/>
                    </a:cubicBezTo>
                    <a:cubicBezTo>
                      <a:pt x="97" y="421"/>
                      <a:pt x="96" y="404"/>
                      <a:pt x="98" y="391"/>
                    </a:cubicBezTo>
                    <a:cubicBezTo>
                      <a:pt x="102" y="366"/>
                      <a:pt x="105" y="383"/>
                      <a:pt x="125" y="383"/>
                    </a:cubicBezTo>
                    <a:cubicBezTo>
                      <a:pt x="138" y="383"/>
                      <a:pt x="144" y="372"/>
                      <a:pt x="159" y="372"/>
                    </a:cubicBezTo>
                    <a:cubicBezTo>
                      <a:pt x="174" y="372"/>
                      <a:pt x="163" y="406"/>
                      <a:pt x="163" y="420"/>
                    </a:cubicBezTo>
                    <a:cubicBezTo>
                      <a:pt x="163" y="427"/>
                      <a:pt x="165" y="448"/>
                      <a:pt x="167" y="453"/>
                    </a:cubicBezTo>
                    <a:cubicBezTo>
                      <a:pt x="174" y="470"/>
                      <a:pt x="176" y="463"/>
                      <a:pt x="183" y="473"/>
                    </a:cubicBezTo>
                    <a:cubicBezTo>
                      <a:pt x="187" y="471"/>
                      <a:pt x="206" y="478"/>
                      <a:pt x="215" y="479"/>
                    </a:cubicBezTo>
                    <a:cubicBezTo>
                      <a:pt x="233" y="482"/>
                      <a:pt x="235" y="476"/>
                      <a:pt x="251" y="476"/>
                    </a:cubicBezTo>
                    <a:cubicBezTo>
                      <a:pt x="261" y="476"/>
                      <a:pt x="289" y="499"/>
                      <a:pt x="293" y="505"/>
                    </a:cubicBezTo>
                    <a:cubicBezTo>
                      <a:pt x="309" y="505"/>
                      <a:pt x="318" y="506"/>
                      <a:pt x="328" y="495"/>
                    </a:cubicBezTo>
                    <a:cubicBezTo>
                      <a:pt x="333" y="489"/>
                      <a:pt x="343" y="474"/>
                      <a:pt x="348" y="467"/>
                    </a:cubicBezTo>
                    <a:cubicBezTo>
                      <a:pt x="357" y="453"/>
                      <a:pt x="392" y="433"/>
                      <a:pt x="392" y="416"/>
                    </a:cubicBezTo>
                    <a:cubicBezTo>
                      <a:pt x="392" y="413"/>
                      <a:pt x="392" y="413"/>
                      <a:pt x="392" y="413"/>
                    </a:cubicBezTo>
                    <a:cubicBezTo>
                      <a:pt x="392" y="408"/>
                      <a:pt x="391" y="410"/>
                      <a:pt x="388" y="408"/>
                    </a:cubicBezTo>
                    <a:cubicBezTo>
                      <a:pt x="391" y="401"/>
                      <a:pt x="391" y="401"/>
                      <a:pt x="391" y="401"/>
                    </a:cubicBezTo>
                    <a:cubicBezTo>
                      <a:pt x="375" y="391"/>
                      <a:pt x="373" y="374"/>
                      <a:pt x="379" y="356"/>
                    </a:cubicBezTo>
                    <a:cubicBezTo>
                      <a:pt x="383" y="343"/>
                      <a:pt x="385" y="315"/>
                      <a:pt x="390" y="305"/>
                    </a:cubicBezTo>
                    <a:cubicBezTo>
                      <a:pt x="401" y="286"/>
                      <a:pt x="485" y="308"/>
                      <a:pt x="485" y="274"/>
                    </a:cubicBezTo>
                    <a:cubicBezTo>
                      <a:pt x="485" y="269"/>
                      <a:pt x="485" y="269"/>
                      <a:pt x="485" y="269"/>
                    </a:cubicBezTo>
                    <a:cubicBezTo>
                      <a:pt x="485" y="261"/>
                      <a:pt x="465" y="250"/>
                      <a:pt x="456" y="250"/>
                    </a:cubicBezTo>
                    <a:close/>
                    <a:moveTo>
                      <a:pt x="246" y="293"/>
                    </a:moveTo>
                    <a:cubicBezTo>
                      <a:pt x="246" y="288"/>
                      <a:pt x="252" y="277"/>
                      <a:pt x="254" y="277"/>
                    </a:cubicBezTo>
                    <a:cubicBezTo>
                      <a:pt x="261" y="277"/>
                      <a:pt x="268" y="284"/>
                      <a:pt x="268" y="291"/>
                    </a:cubicBezTo>
                    <a:cubicBezTo>
                      <a:pt x="268" y="297"/>
                      <a:pt x="258" y="301"/>
                      <a:pt x="253" y="301"/>
                    </a:cubicBezTo>
                    <a:cubicBezTo>
                      <a:pt x="249" y="301"/>
                      <a:pt x="250" y="300"/>
                      <a:pt x="246" y="299"/>
                    </a:cubicBezTo>
                    <a:lnTo>
                      <a:pt x="246" y="293"/>
                    </a:lnTo>
                    <a:close/>
                    <a:moveTo>
                      <a:pt x="304" y="469"/>
                    </a:moveTo>
                    <a:cubicBezTo>
                      <a:pt x="298" y="469"/>
                      <a:pt x="298" y="469"/>
                      <a:pt x="298" y="469"/>
                    </a:cubicBezTo>
                    <a:cubicBezTo>
                      <a:pt x="293" y="469"/>
                      <a:pt x="283" y="464"/>
                      <a:pt x="281" y="459"/>
                    </a:cubicBezTo>
                    <a:cubicBezTo>
                      <a:pt x="291" y="460"/>
                      <a:pt x="285" y="462"/>
                      <a:pt x="292" y="462"/>
                    </a:cubicBezTo>
                    <a:cubicBezTo>
                      <a:pt x="293" y="462"/>
                      <a:pt x="293" y="462"/>
                      <a:pt x="293" y="462"/>
                    </a:cubicBezTo>
                    <a:cubicBezTo>
                      <a:pt x="304" y="462"/>
                      <a:pt x="304" y="462"/>
                      <a:pt x="304" y="462"/>
                    </a:cubicBezTo>
                    <a:lnTo>
                      <a:pt x="304" y="469"/>
                    </a:lnTo>
                    <a:close/>
                    <a:moveTo>
                      <a:pt x="351" y="321"/>
                    </a:moveTo>
                    <a:cubicBezTo>
                      <a:pt x="351" y="332"/>
                      <a:pt x="338" y="399"/>
                      <a:pt x="333" y="407"/>
                    </a:cubicBezTo>
                    <a:cubicBezTo>
                      <a:pt x="326" y="418"/>
                      <a:pt x="313" y="424"/>
                      <a:pt x="299" y="427"/>
                    </a:cubicBezTo>
                    <a:cubicBezTo>
                      <a:pt x="290" y="429"/>
                      <a:pt x="264" y="437"/>
                      <a:pt x="256" y="437"/>
                    </a:cubicBezTo>
                    <a:cubicBezTo>
                      <a:pt x="246" y="437"/>
                      <a:pt x="246" y="437"/>
                      <a:pt x="246" y="437"/>
                    </a:cubicBezTo>
                    <a:cubicBezTo>
                      <a:pt x="227" y="435"/>
                      <a:pt x="227" y="435"/>
                      <a:pt x="227" y="435"/>
                    </a:cubicBezTo>
                    <a:cubicBezTo>
                      <a:pt x="219" y="426"/>
                      <a:pt x="219" y="426"/>
                      <a:pt x="219" y="426"/>
                    </a:cubicBezTo>
                    <a:cubicBezTo>
                      <a:pt x="219" y="398"/>
                      <a:pt x="215" y="335"/>
                      <a:pt x="251" y="335"/>
                    </a:cubicBezTo>
                    <a:cubicBezTo>
                      <a:pt x="254" y="335"/>
                      <a:pt x="254" y="335"/>
                      <a:pt x="254" y="335"/>
                    </a:cubicBezTo>
                    <a:cubicBezTo>
                      <a:pt x="257" y="335"/>
                      <a:pt x="259" y="336"/>
                      <a:pt x="259" y="338"/>
                    </a:cubicBezTo>
                    <a:cubicBezTo>
                      <a:pt x="259" y="351"/>
                      <a:pt x="253" y="360"/>
                      <a:pt x="260" y="370"/>
                    </a:cubicBezTo>
                    <a:cubicBezTo>
                      <a:pt x="264" y="374"/>
                      <a:pt x="280" y="382"/>
                      <a:pt x="280" y="388"/>
                    </a:cubicBezTo>
                    <a:cubicBezTo>
                      <a:pt x="280" y="393"/>
                      <a:pt x="280" y="393"/>
                      <a:pt x="280" y="393"/>
                    </a:cubicBezTo>
                    <a:cubicBezTo>
                      <a:pt x="280" y="399"/>
                      <a:pt x="271" y="402"/>
                      <a:pt x="270" y="413"/>
                    </a:cubicBezTo>
                    <a:cubicBezTo>
                      <a:pt x="285" y="413"/>
                      <a:pt x="302" y="399"/>
                      <a:pt x="312" y="393"/>
                    </a:cubicBezTo>
                    <a:cubicBezTo>
                      <a:pt x="331" y="381"/>
                      <a:pt x="323" y="368"/>
                      <a:pt x="313" y="354"/>
                    </a:cubicBezTo>
                    <a:cubicBezTo>
                      <a:pt x="308" y="348"/>
                      <a:pt x="283" y="334"/>
                      <a:pt x="298" y="321"/>
                    </a:cubicBezTo>
                    <a:cubicBezTo>
                      <a:pt x="312" y="310"/>
                      <a:pt x="329" y="311"/>
                      <a:pt x="343" y="304"/>
                    </a:cubicBezTo>
                    <a:cubicBezTo>
                      <a:pt x="346" y="306"/>
                      <a:pt x="351" y="307"/>
                      <a:pt x="351" y="313"/>
                    </a:cubicBezTo>
                    <a:lnTo>
                      <a:pt x="351" y="321"/>
                    </a:lnTo>
                    <a:close/>
                    <a:moveTo>
                      <a:pt x="358" y="242"/>
                    </a:moveTo>
                    <a:cubicBezTo>
                      <a:pt x="358" y="269"/>
                      <a:pt x="347" y="279"/>
                      <a:pt x="324" y="279"/>
                    </a:cubicBezTo>
                    <a:cubicBezTo>
                      <a:pt x="318" y="279"/>
                      <a:pt x="302" y="262"/>
                      <a:pt x="298" y="258"/>
                    </a:cubicBezTo>
                    <a:cubicBezTo>
                      <a:pt x="291" y="251"/>
                      <a:pt x="271" y="248"/>
                      <a:pt x="271" y="238"/>
                    </a:cubicBezTo>
                    <a:cubicBezTo>
                      <a:pt x="271" y="231"/>
                      <a:pt x="298" y="227"/>
                      <a:pt x="305" y="224"/>
                    </a:cubicBezTo>
                    <a:cubicBezTo>
                      <a:pt x="311" y="222"/>
                      <a:pt x="336" y="213"/>
                      <a:pt x="339" y="213"/>
                    </a:cubicBezTo>
                    <a:cubicBezTo>
                      <a:pt x="341" y="213"/>
                      <a:pt x="341" y="213"/>
                      <a:pt x="341" y="213"/>
                    </a:cubicBezTo>
                    <a:cubicBezTo>
                      <a:pt x="354" y="213"/>
                      <a:pt x="358" y="219"/>
                      <a:pt x="358" y="231"/>
                    </a:cubicBezTo>
                    <a:lnTo>
                      <a:pt x="358" y="2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8" name="îṩļïdê"/>
              <p:cNvSpPr/>
              <p:nvPr/>
            </p:nvSpPr>
            <p:spPr bwMode="auto">
              <a:xfrm>
                <a:off x="10015538" y="2327275"/>
                <a:ext cx="227013" cy="392113"/>
              </a:xfrm>
              <a:custGeom>
                <a:avLst/>
                <a:gdLst>
                  <a:gd name="T0" fmla="*/ 43 w 69"/>
                  <a:gd name="T1" fmla="*/ 119 h 119"/>
                  <a:gd name="T2" fmla="*/ 66 w 69"/>
                  <a:gd name="T3" fmla="*/ 95 h 119"/>
                  <a:gd name="T4" fmla="*/ 66 w 69"/>
                  <a:gd name="T5" fmla="*/ 90 h 119"/>
                  <a:gd name="T6" fmla="*/ 59 w 69"/>
                  <a:gd name="T7" fmla="*/ 47 h 119"/>
                  <a:gd name="T8" fmla="*/ 60 w 69"/>
                  <a:gd name="T9" fmla="*/ 26 h 119"/>
                  <a:gd name="T10" fmla="*/ 63 w 69"/>
                  <a:gd name="T11" fmla="*/ 7 h 119"/>
                  <a:gd name="T12" fmla="*/ 51 w 69"/>
                  <a:gd name="T13" fmla="*/ 14 h 119"/>
                  <a:gd name="T14" fmla="*/ 48 w 69"/>
                  <a:gd name="T15" fmla="*/ 14 h 119"/>
                  <a:gd name="T16" fmla="*/ 16 w 69"/>
                  <a:gd name="T17" fmla="*/ 0 h 119"/>
                  <a:gd name="T18" fmla="*/ 0 w 69"/>
                  <a:gd name="T19" fmla="*/ 26 h 119"/>
                  <a:gd name="T20" fmla="*/ 0 w 69"/>
                  <a:gd name="T21" fmla="*/ 29 h 119"/>
                  <a:gd name="T22" fmla="*/ 43 w 69"/>
                  <a:gd name="T23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119">
                    <a:moveTo>
                      <a:pt x="43" y="119"/>
                    </a:moveTo>
                    <a:cubicBezTo>
                      <a:pt x="57" y="119"/>
                      <a:pt x="66" y="109"/>
                      <a:pt x="66" y="95"/>
                    </a:cubicBezTo>
                    <a:cubicBezTo>
                      <a:pt x="66" y="90"/>
                      <a:pt x="66" y="90"/>
                      <a:pt x="66" y="90"/>
                    </a:cubicBezTo>
                    <a:cubicBezTo>
                      <a:pt x="66" y="72"/>
                      <a:pt x="59" y="64"/>
                      <a:pt x="59" y="47"/>
                    </a:cubicBezTo>
                    <a:cubicBezTo>
                      <a:pt x="59" y="39"/>
                      <a:pt x="58" y="36"/>
                      <a:pt x="60" y="26"/>
                    </a:cubicBezTo>
                    <a:cubicBezTo>
                      <a:pt x="62" y="20"/>
                      <a:pt x="69" y="7"/>
                      <a:pt x="63" y="7"/>
                    </a:cubicBezTo>
                    <a:cubicBezTo>
                      <a:pt x="56" y="7"/>
                      <a:pt x="58" y="14"/>
                      <a:pt x="51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35" y="14"/>
                      <a:pt x="32" y="0"/>
                      <a:pt x="16" y="0"/>
                    </a:cubicBezTo>
                    <a:cubicBezTo>
                      <a:pt x="5" y="0"/>
                      <a:pt x="0" y="14"/>
                      <a:pt x="0" y="2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67"/>
                      <a:pt x="6" y="119"/>
                      <a:pt x="43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9" name="ï$ḷiḓè"/>
              <p:cNvSpPr/>
              <p:nvPr/>
            </p:nvSpPr>
            <p:spPr bwMode="auto">
              <a:xfrm>
                <a:off x="10044113" y="2787650"/>
                <a:ext cx="1147763" cy="1052513"/>
              </a:xfrm>
              <a:custGeom>
                <a:avLst/>
                <a:gdLst>
                  <a:gd name="T0" fmla="*/ 229 w 348"/>
                  <a:gd name="T1" fmla="*/ 116 h 319"/>
                  <a:gd name="T2" fmla="*/ 202 w 348"/>
                  <a:gd name="T3" fmla="*/ 98 h 319"/>
                  <a:gd name="T4" fmla="*/ 208 w 348"/>
                  <a:gd name="T5" fmla="*/ 81 h 319"/>
                  <a:gd name="T6" fmla="*/ 219 w 348"/>
                  <a:gd name="T7" fmla="*/ 71 h 319"/>
                  <a:gd name="T8" fmla="*/ 232 w 348"/>
                  <a:gd name="T9" fmla="*/ 40 h 319"/>
                  <a:gd name="T10" fmla="*/ 232 w 348"/>
                  <a:gd name="T11" fmla="*/ 35 h 319"/>
                  <a:gd name="T12" fmla="*/ 211 w 348"/>
                  <a:gd name="T13" fmla="*/ 7 h 319"/>
                  <a:gd name="T14" fmla="*/ 173 w 348"/>
                  <a:gd name="T15" fmla="*/ 4 h 319"/>
                  <a:gd name="T16" fmla="*/ 119 w 348"/>
                  <a:gd name="T17" fmla="*/ 32 h 319"/>
                  <a:gd name="T18" fmla="*/ 136 w 348"/>
                  <a:gd name="T19" fmla="*/ 47 h 319"/>
                  <a:gd name="T20" fmla="*/ 149 w 348"/>
                  <a:gd name="T21" fmla="*/ 47 h 319"/>
                  <a:gd name="T22" fmla="*/ 178 w 348"/>
                  <a:gd name="T23" fmla="*/ 45 h 319"/>
                  <a:gd name="T24" fmla="*/ 181 w 348"/>
                  <a:gd name="T25" fmla="*/ 50 h 319"/>
                  <a:gd name="T26" fmla="*/ 154 w 348"/>
                  <a:gd name="T27" fmla="*/ 93 h 319"/>
                  <a:gd name="T28" fmla="*/ 154 w 348"/>
                  <a:gd name="T29" fmla="*/ 96 h 319"/>
                  <a:gd name="T30" fmla="*/ 171 w 348"/>
                  <a:gd name="T31" fmla="*/ 123 h 319"/>
                  <a:gd name="T32" fmla="*/ 129 w 348"/>
                  <a:gd name="T33" fmla="*/ 140 h 319"/>
                  <a:gd name="T34" fmla="*/ 85 w 348"/>
                  <a:gd name="T35" fmla="*/ 156 h 319"/>
                  <a:gd name="T36" fmla="*/ 43 w 348"/>
                  <a:gd name="T37" fmla="*/ 173 h 319"/>
                  <a:gd name="T38" fmla="*/ 0 w 348"/>
                  <a:gd name="T39" fmla="*/ 190 h 319"/>
                  <a:gd name="T40" fmla="*/ 2 w 348"/>
                  <a:gd name="T41" fmla="*/ 198 h 319"/>
                  <a:gd name="T42" fmla="*/ 59 w 348"/>
                  <a:gd name="T43" fmla="*/ 212 h 319"/>
                  <a:gd name="T44" fmla="*/ 178 w 348"/>
                  <a:gd name="T45" fmla="*/ 171 h 319"/>
                  <a:gd name="T46" fmla="*/ 185 w 348"/>
                  <a:gd name="T47" fmla="*/ 176 h 319"/>
                  <a:gd name="T48" fmla="*/ 183 w 348"/>
                  <a:gd name="T49" fmla="*/ 181 h 319"/>
                  <a:gd name="T50" fmla="*/ 189 w 348"/>
                  <a:gd name="T51" fmla="*/ 186 h 319"/>
                  <a:gd name="T52" fmla="*/ 159 w 348"/>
                  <a:gd name="T53" fmla="*/ 268 h 319"/>
                  <a:gd name="T54" fmla="*/ 111 w 348"/>
                  <a:gd name="T55" fmla="*/ 257 h 319"/>
                  <a:gd name="T56" fmla="*/ 110 w 348"/>
                  <a:gd name="T57" fmla="*/ 259 h 319"/>
                  <a:gd name="T58" fmla="*/ 134 w 348"/>
                  <a:gd name="T59" fmla="*/ 291 h 319"/>
                  <a:gd name="T60" fmla="*/ 163 w 348"/>
                  <a:gd name="T61" fmla="*/ 319 h 319"/>
                  <a:gd name="T62" fmla="*/ 209 w 348"/>
                  <a:gd name="T63" fmla="*/ 280 h 319"/>
                  <a:gd name="T64" fmla="*/ 226 w 348"/>
                  <a:gd name="T65" fmla="*/ 208 h 319"/>
                  <a:gd name="T66" fmla="*/ 226 w 348"/>
                  <a:gd name="T67" fmla="*/ 203 h 319"/>
                  <a:gd name="T68" fmla="*/ 239 w 348"/>
                  <a:gd name="T69" fmla="*/ 157 h 319"/>
                  <a:gd name="T70" fmla="*/ 294 w 348"/>
                  <a:gd name="T71" fmla="*/ 156 h 319"/>
                  <a:gd name="T72" fmla="*/ 307 w 348"/>
                  <a:gd name="T73" fmla="*/ 156 h 319"/>
                  <a:gd name="T74" fmla="*/ 348 w 348"/>
                  <a:gd name="T75" fmla="*/ 132 h 319"/>
                  <a:gd name="T76" fmla="*/ 229 w 348"/>
                  <a:gd name="T77" fmla="*/ 116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8" h="319">
                    <a:moveTo>
                      <a:pt x="229" y="116"/>
                    </a:moveTo>
                    <a:cubicBezTo>
                      <a:pt x="216" y="116"/>
                      <a:pt x="208" y="105"/>
                      <a:pt x="202" y="98"/>
                    </a:cubicBezTo>
                    <a:cubicBezTo>
                      <a:pt x="204" y="92"/>
                      <a:pt x="203" y="87"/>
                      <a:pt x="208" y="81"/>
                    </a:cubicBezTo>
                    <a:cubicBezTo>
                      <a:pt x="210" y="79"/>
                      <a:pt x="215" y="75"/>
                      <a:pt x="219" y="71"/>
                    </a:cubicBezTo>
                    <a:cubicBezTo>
                      <a:pt x="227" y="62"/>
                      <a:pt x="232" y="57"/>
                      <a:pt x="232" y="40"/>
                    </a:cubicBezTo>
                    <a:cubicBezTo>
                      <a:pt x="232" y="35"/>
                      <a:pt x="232" y="35"/>
                      <a:pt x="232" y="35"/>
                    </a:cubicBezTo>
                    <a:cubicBezTo>
                      <a:pt x="232" y="24"/>
                      <a:pt x="219" y="11"/>
                      <a:pt x="211" y="7"/>
                    </a:cubicBezTo>
                    <a:cubicBezTo>
                      <a:pt x="195" y="0"/>
                      <a:pt x="189" y="4"/>
                      <a:pt x="173" y="4"/>
                    </a:cubicBezTo>
                    <a:cubicBezTo>
                      <a:pt x="153" y="17"/>
                      <a:pt x="132" y="6"/>
                      <a:pt x="119" y="32"/>
                    </a:cubicBezTo>
                    <a:cubicBezTo>
                      <a:pt x="122" y="39"/>
                      <a:pt x="124" y="47"/>
                      <a:pt x="136" y="47"/>
                    </a:cubicBezTo>
                    <a:cubicBezTo>
                      <a:pt x="149" y="47"/>
                      <a:pt x="149" y="47"/>
                      <a:pt x="149" y="47"/>
                    </a:cubicBezTo>
                    <a:cubicBezTo>
                      <a:pt x="178" y="45"/>
                      <a:pt x="178" y="45"/>
                      <a:pt x="178" y="45"/>
                    </a:cubicBezTo>
                    <a:cubicBezTo>
                      <a:pt x="179" y="47"/>
                      <a:pt x="181" y="49"/>
                      <a:pt x="181" y="50"/>
                    </a:cubicBezTo>
                    <a:cubicBezTo>
                      <a:pt x="181" y="63"/>
                      <a:pt x="154" y="73"/>
                      <a:pt x="154" y="93"/>
                    </a:cubicBezTo>
                    <a:cubicBezTo>
                      <a:pt x="154" y="96"/>
                      <a:pt x="154" y="96"/>
                      <a:pt x="154" y="96"/>
                    </a:cubicBezTo>
                    <a:cubicBezTo>
                      <a:pt x="154" y="107"/>
                      <a:pt x="166" y="113"/>
                      <a:pt x="171" y="123"/>
                    </a:cubicBezTo>
                    <a:cubicBezTo>
                      <a:pt x="164" y="134"/>
                      <a:pt x="143" y="136"/>
                      <a:pt x="129" y="140"/>
                    </a:cubicBezTo>
                    <a:cubicBezTo>
                      <a:pt x="115" y="145"/>
                      <a:pt x="100" y="151"/>
                      <a:pt x="85" y="156"/>
                    </a:cubicBezTo>
                    <a:cubicBezTo>
                      <a:pt x="73" y="161"/>
                      <a:pt x="57" y="168"/>
                      <a:pt x="43" y="173"/>
                    </a:cubicBezTo>
                    <a:cubicBezTo>
                      <a:pt x="29" y="179"/>
                      <a:pt x="6" y="180"/>
                      <a:pt x="0" y="190"/>
                    </a:cubicBezTo>
                    <a:cubicBezTo>
                      <a:pt x="2" y="198"/>
                      <a:pt x="2" y="198"/>
                      <a:pt x="2" y="198"/>
                    </a:cubicBezTo>
                    <a:cubicBezTo>
                      <a:pt x="32" y="214"/>
                      <a:pt x="17" y="212"/>
                      <a:pt x="59" y="212"/>
                    </a:cubicBezTo>
                    <a:cubicBezTo>
                      <a:pt x="68" y="206"/>
                      <a:pt x="163" y="172"/>
                      <a:pt x="178" y="171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3" y="181"/>
                      <a:pt x="183" y="181"/>
                      <a:pt x="183" y="181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88" y="234"/>
                      <a:pt x="189" y="242"/>
                      <a:pt x="159" y="268"/>
                    </a:cubicBezTo>
                    <a:cubicBezTo>
                      <a:pt x="111" y="257"/>
                      <a:pt x="111" y="257"/>
                      <a:pt x="111" y="257"/>
                    </a:cubicBezTo>
                    <a:cubicBezTo>
                      <a:pt x="110" y="259"/>
                      <a:pt x="110" y="259"/>
                      <a:pt x="110" y="259"/>
                    </a:cubicBezTo>
                    <a:cubicBezTo>
                      <a:pt x="111" y="270"/>
                      <a:pt x="129" y="280"/>
                      <a:pt x="134" y="291"/>
                    </a:cubicBezTo>
                    <a:cubicBezTo>
                      <a:pt x="140" y="304"/>
                      <a:pt x="144" y="319"/>
                      <a:pt x="163" y="319"/>
                    </a:cubicBezTo>
                    <a:cubicBezTo>
                      <a:pt x="185" y="319"/>
                      <a:pt x="201" y="300"/>
                      <a:pt x="209" y="280"/>
                    </a:cubicBezTo>
                    <a:cubicBezTo>
                      <a:pt x="214" y="269"/>
                      <a:pt x="226" y="223"/>
                      <a:pt x="226" y="208"/>
                    </a:cubicBezTo>
                    <a:cubicBezTo>
                      <a:pt x="226" y="203"/>
                      <a:pt x="226" y="203"/>
                      <a:pt x="226" y="203"/>
                    </a:cubicBezTo>
                    <a:cubicBezTo>
                      <a:pt x="226" y="184"/>
                      <a:pt x="218" y="164"/>
                      <a:pt x="239" y="157"/>
                    </a:cubicBezTo>
                    <a:cubicBezTo>
                      <a:pt x="253" y="152"/>
                      <a:pt x="282" y="156"/>
                      <a:pt x="294" y="156"/>
                    </a:cubicBezTo>
                    <a:cubicBezTo>
                      <a:pt x="307" y="156"/>
                      <a:pt x="307" y="156"/>
                      <a:pt x="307" y="156"/>
                    </a:cubicBezTo>
                    <a:cubicBezTo>
                      <a:pt x="326" y="156"/>
                      <a:pt x="348" y="149"/>
                      <a:pt x="348" y="132"/>
                    </a:cubicBezTo>
                    <a:cubicBezTo>
                      <a:pt x="348" y="93"/>
                      <a:pt x="259" y="116"/>
                      <a:pt x="229" y="1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0" name="ïšḷîďé"/>
              <p:cNvSpPr/>
              <p:nvPr/>
            </p:nvSpPr>
            <p:spPr bwMode="auto">
              <a:xfrm>
                <a:off x="9875838" y="2765425"/>
                <a:ext cx="177800" cy="428625"/>
              </a:xfrm>
              <a:custGeom>
                <a:avLst/>
                <a:gdLst>
                  <a:gd name="T0" fmla="*/ 54 w 54"/>
                  <a:gd name="T1" fmla="*/ 96 h 130"/>
                  <a:gd name="T2" fmla="*/ 47 w 54"/>
                  <a:gd name="T3" fmla="*/ 62 h 130"/>
                  <a:gd name="T4" fmla="*/ 50 w 54"/>
                  <a:gd name="T5" fmla="*/ 30 h 130"/>
                  <a:gd name="T6" fmla="*/ 47 w 54"/>
                  <a:gd name="T7" fmla="*/ 0 h 130"/>
                  <a:gd name="T8" fmla="*/ 39 w 54"/>
                  <a:gd name="T9" fmla="*/ 0 h 130"/>
                  <a:gd name="T10" fmla="*/ 14 w 54"/>
                  <a:gd name="T11" fmla="*/ 36 h 130"/>
                  <a:gd name="T12" fmla="*/ 0 w 54"/>
                  <a:gd name="T13" fmla="*/ 84 h 130"/>
                  <a:gd name="T14" fmla="*/ 0 w 54"/>
                  <a:gd name="T15" fmla="*/ 103 h 130"/>
                  <a:gd name="T16" fmla="*/ 25 w 54"/>
                  <a:gd name="T17" fmla="*/ 130 h 130"/>
                  <a:gd name="T18" fmla="*/ 27 w 54"/>
                  <a:gd name="T19" fmla="*/ 130 h 130"/>
                  <a:gd name="T20" fmla="*/ 54 w 54"/>
                  <a:gd name="T21" fmla="*/ 105 h 130"/>
                  <a:gd name="T22" fmla="*/ 54 w 54"/>
                  <a:gd name="T23" fmla="*/ 9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4" h="130">
                    <a:moveTo>
                      <a:pt x="54" y="96"/>
                    </a:moveTo>
                    <a:cubicBezTo>
                      <a:pt x="54" y="81"/>
                      <a:pt x="47" y="78"/>
                      <a:pt x="47" y="62"/>
                    </a:cubicBezTo>
                    <a:cubicBezTo>
                      <a:pt x="47" y="50"/>
                      <a:pt x="53" y="41"/>
                      <a:pt x="50" y="30"/>
                    </a:cubicBezTo>
                    <a:cubicBezTo>
                      <a:pt x="49" y="23"/>
                      <a:pt x="50" y="13"/>
                      <a:pt x="4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3"/>
                      <a:pt x="20" y="23"/>
                      <a:pt x="14" y="36"/>
                    </a:cubicBezTo>
                    <a:cubicBezTo>
                      <a:pt x="9" y="49"/>
                      <a:pt x="0" y="68"/>
                      <a:pt x="0" y="84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7"/>
                      <a:pt x="13" y="130"/>
                      <a:pt x="25" y="130"/>
                    </a:cubicBezTo>
                    <a:cubicBezTo>
                      <a:pt x="27" y="130"/>
                      <a:pt x="27" y="130"/>
                      <a:pt x="27" y="130"/>
                    </a:cubicBezTo>
                    <a:cubicBezTo>
                      <a:pt x="46" y="130"/>
                      <a:pt x="54" y="124"/>
                      <a:pt x="54" y="105"/>
                    </a:cubicBezTo>
                    <a:lnTo>
                      <a:pt x="54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51" name="íŝ1îḋê"/>
              <p:cNvSpPr/>
              <p:nvPr/>
            </p:nvSpPr>
            <p:spPr bwMode="auto">
              <a:xfrm>
                <a:off x="10061575" y="2484438"/>
                <a:ext cx="1100138" cy="425450"/>
              </a:xfrm>
              <a:custGeom>
                <a:avLst/>
                <a:gdLst>
                  <a:gd name="T0" fmla="*/ 177 w 334"/>
                  <a:gd name="T1" fmla="*/ 22 h 129"/>
                  <a:gd name="T2" fmla="*/ 111 w 334"/>
                  <a:gd name="T3" fmla="*/ 48 h 129"/>
                  <a:gd name="T4" fmla="*/ 0 w 334"/>
                  <a:gd name="T5" fmla="*/ 120 h 129"/>
                  <a:gd name="T6" fmla="*/ 15 w 334"/>
                  <a:gd name="T7" fmla="*/ 129 h 129"/>
                  <a:gd name="T8" fmla="*/ 27 w 334"/>
                  <a:gd name="T9" fmla="*/ 129 h 129"/>
                  <a:gd name="T10" fmla="*/ 79 w 334"/>
                  <a:gd name="T11" fmla="*/ 101 h 129"/>
                  <a:gd name="T12" fmla="*/ 133 w 334"/>
                  <a:gd name="T13" fmla="*/ 74 h 129"/>
                  <a:gd name="T14" fmla="*/ 255 w 334"/>
                  <a:gd name="T15" fmla="*/ 32 h 129"/>
                  <a:gd name="T16" fmla="*/ 258 w 334"/>
                  <a:gd name="T17" fmla="*/ 32 h 129"/>
                  <a:gd name="T18" fmla="*/ 272 w 334"/>
                  <a:gd name="T19" fmla="*/ 39 h 129"/>
                  <a:gd name="T20" fmla="*/ 239 w 334"/>
                  <a:gd name="T21" fmla="*/ 83 h 129"/>
                  <a:gd name="T22" fmla="*/ 286 w 334"/>
                  <a:gd name="T23" fmla="*/ 73 h 129"/>
                  <a:gd name="T24" fmla="*/ 320 w 334"/>
                  <a:gd name="T25" fmla="*/ 50 h 129"/>
                  <a:gd name="T26" fmla="*/ 260 w 334"/>
                  <a:gd name="T27" fmla="*/ 0 h 129"/>
                  <a:gd name="T28" fmla="*/ 258 w 334"/>
                  <a:gd name="T29" fmla="*/ 0 h 129"/>
                  <a:gd name="T30" fmla="*/ 246 w 334"/>
                  <a:gd name="T31" fmla="*/ 0 h 129"/>
                  <a:gd name="T32" fmla="*/ 211 w 334"/>
                  <a:gd name="T33" fmla="*/ 10 h 129"/>
                  <a:gd name="T34" fmla="*/ 177 w 334"/>
                  <a:gd name="T35" fmla="*/ 2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4" h="129">
                    <a:moveTo>
                      <a:pt x="177" y="22"/>
                    </a:moveTo>
                    <a:cubicBezTo>
                      <a:pt x="157" y="28"/>
                      <a:pt x="129" y="39"/>
                      <a:pt x="111" y="48"/>
                    </a:cubicBezTo>
                    <a:cubicBezTo>
                      <a:pt x="85" y="61"/>
                      <a:pt x="11" y="99"/>
                      <a:pt x="0" y="120"/>
                    </a:cubicBezTo>
                    <a:cubicBezTo>
                      <a:pt x="3" y="124"/>
                      <a:pt x="8" y="129"/>
                      <a:pt x="15" y="129"/>
                    </a:cubicBezTo>
                    <a:cubicBezTo>
                      <a:pt x="27" y="129"/>
                      <a:pt x="27" y="129"/>
                      <a:pt x="27" y="129"/>
                    </a:cubicBezTo>
                    <a:cubicBezTo>
                      <a:pt x="50" y="129"/>
                      <a:pt x="65" y="111"/>
                      <a:pt x="79" y="101"/>
                    </a:cubicBezTo>
                    <a:cubicBezTo>
                      <a:pt x="96" y="90"/>
                      <a:pt x="113" y="81"/>
                      <a:pt x="133" y="74"/>
                    </a:cubicBezTo>
                    <a:cubicBezTo>
                      <a:pt x="165" y="61"/>
                      <a:pt x="214" y="32"/>
                      <a:pt x="255" y="32"/>
                    </a:cubicBezTo>
                    <a:cubicBezTo>
                      <a:pt x="258" y="32"/>
                      <a:pt x="258" y="32"/>
                      <a:pt x="258" y="32"/>
                    </a:cubicBezTo>
                    <a:cubicBezTo>
                      <a:pt x="264" y="32"/>
                      <a:pt x="272" y="33"/>
                      <a:pt x="272" y="39"/>
                    </a:cubicBezTo>
                    <a:cubicBezTo>
                      <a:pt x="272" y="51"/>
                      <a:pt x="222" y="83"/>
                      <a:pt x="239" y="83"/>
                    </a:cubicBezTo>
                    <a:cubicBezTo>
                      <a:pt x="259" y="83"/>
                      <a:pt x="269" y="77"/>
                      <a:pt x="286" y="73"/>
                    </a:cubicBezTo>
                    <a:cubicBezTo>
                      <a:pt x="303" y="70"/>
                      <a:pt x="315" y="65"/>
                      <a:pt x="320" y="50"/>
                    </a:cubicBezTo>
                    <a:cubicBezTo>
                      <a:pt x="334" y="12"/>
                      <a:pt x="294" y="0"/>
                      <a:pt x="260" y="0"/>
                    </a:cubicBezTo>
                    <a:cubicBezTo>
                      <a:pt x="258" y="0"/>
                      <a:pt x="258" y="0"/>
                      <a:pt x="258" y="0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0"/>
                      <a:pt x="214" y="9"/>
                      <a:pt x="211" y="10"/>
                    </a:cubicBezTo>
                    <a:cubicBezTo>
                      <a:pt x="201" y="14"/>
                      <a:pt x="188" y="18"/>
                      <a:pt x="177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  <p:grpSp>
          <p:nvGrpSpPr>
            <p:cNvPr id="311" name="íṥļïḑê"/>
            <p:cNvGrpSpPr/>
            <p:nvPr/>
          </p:nvGrpSpPr>
          <p:grpSpPr>
            <a:xfrm>
              <a:off x="3768308" y="2508637"/>
              <a:ext cx="1469396" cy="1847076"/>
              <a:chOff x="996950" y="1409700"/>
              <a:chExt cx="3217863" cy="4044950"/>
            </a:xfrm>
            <a:grpFill/>
          </p:grpSpPr>
          <p:sp>
            <p:nvSpPr>
              <p:cNvPr id="312" name="ïS1íḑé"/>
              <p:cNvSpPr/>
              <p:nvPr/>
            </p:nvSpPr>
            <p:spPr bwMode="auto">
              <a:xfrm>
                <a:off x="996950" y="1409700"/>
                <a:ext cx="3217863" cy="4044950"/>
              </a:xfrm>
              <a:custGeom>
                <a:avLst/>
                <a:gdLst>
                  <a:gd name="T0" fmla="*/ 498 w 976"/>
                  <a:gd name="T1" fmla="*/ 0 h 1227"/>
                  <a:gd name="T2" fmla="*/ 478 w 976"/>
                  <a:gd name="T3" fmla="*/ 0 h 1227"/>
                  <a:gd name="T4" fmla="*/ 0 w 976"/>
                  <a:gd name="T5" fmla="*/ 477 h 1227"/>
                  <a:gd name="T6" fmla="*/ 0 w 976"/>
                  <a:gd name="T7" fmla="*/ 750 h 1227"/>
                  <a:gd name="T8" fmla="*/ 478 w 976"/>
                  <a:gd name="T9" fmla="*/ 1227 h 1227"/>
                  <a:gd name="T10" fmla="*/ 498 w 976"/>
                  <a:gd name="T11" fmla="*/ 1227 h 1227"/>
                  <a:gd name="T12" fmla="*/ 976 w 976"/>
                  <a:gd name="T13" fmla="*/ 750 h 1227"/>
                  <a:gd name="T14" fmla="*/ 976 w 976"/>
                  <a:gd name="T15" fmla="*/ 477 h 1227"/>
                  <a:gd name="T16" fmla="*/ 498 w 976"/>
                  <a:gd name="T17" fmla="*/ 0 h 1227"/>
                  <a:gd name="T18" fmla="*/ 963 w 976"/>
                  <a:gd name="T19" fmla="*/ 750 h 1227"/>
                  <a:gd name="T20" fmla="*/ 498 w 976"/>
                  <a:gd name="T21" fmla="*/ 1215 h 1227"/>
                  <a:gd name="T22" fmla="*/ 478 w 976"/>
                  <a:gd name="T23" fmla="*/ 1215 h 1227"/>
                  <a:gd name="T24" fmla="*/ 13 w 976"/>
                  <a:gd name="T25" fmla="*/ 750 h 1227"/>
                  <a:gd name="T26" fmla="*/ 13 w 976"/>
                  <a:gd name="T27" fmla="*/ 477 h 1227"/>
                  <a:gd name="T28" fmla="*/ 478 w 976"/>
                  <a:gd name="T29" fmla="*/ 12 h 1227"/>
                  <a:gd name="T30" fmla="*/ 498 w 976"/>
                  <a:gd name="T31" fmla="*/ 12 h 1227"/>
                  <a:gd name="T32" fmla="*/ 963 w 976"/>
                  <a:gd name="T33" fmla="*/ 477 h 1227"/>
                  <a:gd name="T34" fmla="*/ 963 w 976"/>
                  <a:gd name="T35" fmla="*/ 750 h 1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6" h="1227">
                    <a:moveTo>
                      <a:pt x="498" y="0"/>
                    </a:moveTo>
                    <a:cubicBezTo>
                      <a:pt x="478" y="0"/>
                      <a:pt x="478" y="0"/>
                      <a:pt x="478" y="0"/>
                    </a:cubicBezTo>
                    <a:cubicBezTo>
                      <a:pt x="215" y="0"/>
                      <a:pt x="0" y="215"/>
                      <a:pt x="0" y="477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0" y="1012"/>
                      <a:pt x="215" y="1227"/>
                      <a:pt x="478" y="1227"/>
                    </a:cubicBezTo>
                    <a:cubicBezTo>
                      <a:pt x="498" y="1227"/>
                      <a:pt x="498" y="1227"/>
                      <a:pt x="498" y="1227"/>
                    </a:cubicBezTo>
                    <a:cubicBezTo>
                      <a:pt x="761" y="1227"/>
                      <a:pt x="976" y="1012"/>
                      <a:pt x="976" y="750"/>
                    </a:cubicBezTo>
                    <a:cubicBezTo>
                      <a:pt x="976" y="477"/>
                      <a:pt x="976" y="477"/>
                      <a:pt x="976" y="477"/>
                    </a:cubicBezTo>
                    <a:cubicBezTo>
                      <a:pt x="976" y="215"/>
                      <a:pt x="761" y="0"/>
                      <a:pt x="498" y="0"/>
                    </a:cubicBezTo>
                    <a:close/>
                    <a:moveTo>
                      <a:pt x="963" y="750"/>
                    </a:moveTo>
                    <a:cubicBezTo>
                      <a:pt x="963" y="1005"/>
                      <a:pt x="754" y="1215"/>
                      <a:pt x="498" y="1215"/>
                    </a:cubicBezTo>
                    <a:cubicBezTo>
                      <a:pt x="478" y="1215"/>
                      <a:pt x="478" y="1215"/>
                      <a:pt x="478" y="1215"/>
                    </a:cubicBezTo>
                    <a:cubicBezTo>
                      <a:pt x="222" y="1215"/>
                      <a:pt x="13" y="1005"/>
                      <a:pt x="13" y="750"/>
                    </a:cubicBezTo>
                    <a:cubicBezTo>
                      <a:pt x="13" y="477"/>
                      <a:pt x="13" y="477"/>
                      <a:pt x="13" y="477"/>
                    </a:cubicBezTo>
                    <a:cubicBezTo>
                      <a:pt x="13" y="221"/>
                      <a:pt x="222" y="12"/>
                      <a:pt x="478" y="12"/>
                    </a:cubicBezTo>
                    <a:cubicBezTo>
                      <a:pt x="498" y="12"/>
                      <a:pt x="498" y="12"/>
                      <a:pt x="498" y="12"/>
                    </a:cubicBezTo>
                    <a:cubicBezTo>
                      <a:pt x="754" y="12"/>
                      <a:pt x="963" y="221"/>
                      <a:pt x="963" y="477"/>
                    </a:cubicBezTo>
                    <a:lnTo>
                      <a:pt x="963" y="7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3" name="iŝḻïḍé"/>
              <p:cNvSpPr/>
              <p:nvPr/>
            </p:nvSpPr>
            <p:spPr bwMode="auto">
              <a:xfrm>
                <a:off x="2095500" y="1581150"/>
                <a:ext cx="61913" cy="60325"/>
              </a:xfrm>
              <a:custGeom>
                <a:avLst/>
                <a:gdLst>
                  <a:gd name="T0" fmla="*/ 9 w 19"/>
                  <a:gd name="T1" fmla="*/ 18 h 18"/>
                  <a:gd name="T2" fmla="*/ 15 w 19"/>
                  <a:gd name="T3" fmla="*/ 18 h 18"/>
                  <a:gd name="T4" fmla="*/ 19 w 19"/>
                  <a:gd name="T5" fmla="*/ 15 h 18"/>
                  <a:gd name="T6" fmla="*/ 0 w 19"/>
                  <a:gd name="T7" fmla="*/ 9 h 18"/>
                  <a:gd name="T8" fmla="*/ 9 w 19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9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7" y="18"/>
                      <a:pt x="19" y="17"/>
                      <a:pt x="19" y="15"/>
                    </a:cubicBezTo>
                    <a:cubicBezTo>
                      <a:pt x="19" y="8"/>
                      <a:pt x="0" y="0"/>
                      <a:pt x="0" y="9"/>
                    </a:cubicBezTo>
                    <a:cubicBezTo>
                      <a:pt x="0" y="13"/>
                      <a:pt x="5" y="18"/>
                      <a:pt x="9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4" name="ïSľíḋè"/>
              <p:cNvSpPr/>
              <p:nvPr/>
            </p:nvSpPr>
            <p:spPr bwMode="auto">
              <a:xfrm>
                <a:off x="1425575" y="1835150"/>
                <a:ext cx="2360613" cy="3194050"/>
              </a:xfrm>
              <a:custGeom>
                <a:avLst/>
                <a:gdLst>
                  <a:gd name="T0" fmla="*/ 358 w 716"/>
                  <a:gd name="T1" fmla="*/ 0 h 969"/>
                  <a:gd name="T2" fmla="*/ 0 w 716"/>
                  <a:gd name="T3" fmla="*/ 342 h 969"/>
                  <a:gd name="T4" fmla="*/ 0 w 716"/>
                  <a:gd name="T5" fmla="*/ 627 h 969"/>
                  <a:gd name="T6" fmla="*/ 358 w 716"/>
                  <a:gd name="T7" fmla="*/ 969 h 969"/>
                  <a:gd name="T8" fmla="*/ 716 w 716"/>
                  <a:gd name="T9" fmla="*/ 627 h 969"/>
                  <a:gd name="T10" fmla="*/ 716 w 716"/>
                  <a:gd name="T11" fmla="*/ 342 h 969"/>
                  <a:gd name="T12" fmla="*/ 358 w 716"/>
                  <a:gd name="T13" fmla="*/ 0 h 969"/>
                  <a:gd name="T14" fmla="*/ 703 w 716"/>
                  <a:gd name="T15" fmla="*/ 627 h 969"/>
                  <a:gd name="T16" fmla="*/ 358 w 716"/>
                  <a:gd name="T17" fmla="*/ 956 h 969"/>
                  <a:gd name="T18" fmla="*/ 13 w 716"/>
                  <a:gd name="T19" fmla="*/ 627 h 969"/>
                  <a:gd name="T20" fmla="*/ 13 w 716"/>
                  <a:gd name="T21" fmla="*/ 342 h 969"/>
                  <a:gd name="T22" fmla="*/ 358 w 716"/>
                  <a:gd name="T23" fmla="*/ 13 h 969"/>
                  <a:gd name="T24" fmla="*/ 703 w 716"/>
                  <a:gd name="T25" fmla="*/ 342 h 969"/>
                  <a:gd name="T26" fmla="*/ 703 w 716"/>
                  <a:gd name="T27" fmla="*/ 627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16" h="969">
                    <a:moveTo>
                      <a:pt x="358" y="0"/>
                    </a:moveTo>
                    <a:cubicBezTo>
                      <a:pt x="161" y="0"/>
                      <a:pt x="0" y="154"/>
                      <a:pt x="0" y="342"/>
                    </a:cubicBezTo>
                    <a:cubicBezTo>
                      <a:pt x="0" y="627"/>
                      <a:pt x="0" y="627"/>
                      <a:pt x="0" y="627"/>
                    </a:cubicBezTo>
                    <a:cubicBezTo>
                      <a:pt x="0" y="815"/>
                      <a:pt x="161" y="969"/>
                      <a:pt x="358" y="969"/>
                    </a:cubicBezTo>
                    <a:cubicBezTo>
                      <a:pt x="555" y="969"/>
                      <a:pt x="716" y="815"/>
                      <a:pt x="716" y="627"/>
                    </a:cubicBezTo>
                    <a:cubicBezTo>
                      <a:pt x="716" y="342"/>
                      <a:pt x="716" y="342"/>
                      <a:pt x="716" y="342"/>
                    </a:cubicBezTo>
                    <a:cubicBezTo>
                      <a:pt x="716" y="154"/>
                      <a:pt x="555" y="0"/>
                      <a:pt x="358" y="0"/>
                    </a:cubicBezTo>
                    <a:close/>
                    <a:moveTo>
                      <a:pt x="703" y="627"/>
                    </a:moveTo>
                    <a:cubicBezTo>
                      <a:pt x="703" y="808"/>
                      <a:pt x="548" y="956"/>
                      <a:pt x="358" y="956"/>
                    </a:cubicBezTo>
                    <a:cubicBezTo>
                      <a:pt x="168" y="956"/>
                      <a:pt x="13" y="808"/>
                      <a:pt x="13" y="627"/>
                    </a:cubicBezTo>
                    <a:cubicBezTo>
                      <a:pt x="13" y="342"/>
                      <a:pt x="13" y="342"/>
                      <a:pt x="13" y="342"/>
                    </a:cubicBezTo>
                    <a:cubicBezTo>
                      <a:pt x="13" y="161"/>
                      <a:pt x="168" y="13"/>
                      <a:pt x="358" y="13"/>
                    </a:cubicBezTo>
                    <a:cubicBezTo>
                      <a:pt x="548" y="13"/>
                      <a:pt x="703" y="161"/>
                      <a:pt x="703" y="342"/>
                    </a:cubicBezTo>
                    <a:lnTo>
                      <a:pt x="703" y="6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5" name="i$lîḍé"/>
              <p:cNvSpPr/>
              <p:nvPr/>
            </p:nvSpPr>
            <p:spPr bwMode="auto">
              <a:xfrm>
                <a:off x="2108200" y="5035550"/>
                <a:ext cx="131763" cy="265113"/>
              </a:xfrm>
              <a:custGeom>
                <a:avLst/>
                <a:gdLst>
                  <a:gd name="T0" fmla="*/ 0 w 83"/>
                  <a:gd name="T1" fmla="*/ 160 h 167"/>
                  <a:gd name="T2" fmla="*/ 23 w 83"/>
                  <a:gd name="T3" fmla="*/ 167 h 167"/>
                  <a:gd name="T4" fmla="*/ 83 w 83"/>
                  <a:gd name="T5" fmla="*/ 5 h 167"/>
                  <a:gd name="T6" fmla="*/ 60 w 83"/>
                  <a:gd name="T7" fmla="*/ 0 h 167"/>
                  <a:gd name="T8" fmla="*/ 0 w 83"/>
                  <a:gd name="T9" fmla="*/ 16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167">
                    <a:moveTo>
                      <a:pt x="0" y="160"/>
                    </a:moveTo>
                    <a:lnTo>
                      <a:pt x="23" y="167"/>
                    </a:lnTo>
                    <a:lnTo>
                      <a:pt x="83" y="5"/>
                    </a:lnTo>
                    <a:lnTo>
                      <a:pt x="60" y="0"/>
                    </a:lnTo>
                    <a:lnTo>
                      <a:pt x="0" y="1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6" name="íŝlíḓé"/>
              <p:cNvSpPr/>
              <p:nvPr/>
            </p:nvSpPr>
            <p:spPr bwMode="auto">
              <a:xfrm>
                <a:off x="2579688" y="5081588"/>
                <a:ext cx="193675" cy="274638"/>
              </a:xfrm>
              <a:custGeom>
                <a:avLst/>
                <a:gdLst>
                  <a:gd name="T0" fmla="*/ 49 w 59"/>
                  <a:gd name="T1" fmla="*/ 51 h 83"/>
                  <a:gd name="T2" fmla="*/ 34 w 59"/>
                  <a:gd name="T3" fmla="*/ 71 h 83"/>
                  <a:gd name="T4" fmla="*/ 18 w 59"/>
                  <a:gd name="T5" fmla="*/ 69 h 83"/>
                  <a:gd name="T6" fmla="*/ 10 w 59"/>
                  <a:gd name="T7" fmla="*/ 59 h 83"/>
                  <a:gd name="T8" fmla="*/ 10 w 59"/>
                  <a:gd name="T9" fmla="*/ 0 h 83"/>
                  <a:gd name="T10" fmla="*/ 0 w 59"/>
                  <a:gd name="T11" fmla="*/ 0 h 83"/>
                  <a:gd name="T12" fmla="*/ 0 w 59"/>
                  <a:gd name="T13" fmla="*/ 60 h 83"/>
                  <a:gd name="T14" fmla="*/ 27 w 59"/>
                  <a:gd name="T15" fmla="*/ 83 h 83"/>
                  <a:gd name="T16" fmla="*/ 31 w 59"/>
                  <a:gd name="T17" fmla="*/ 83 h 83"/>
                  <a:gd name="T18" fmla="*/ 59 w 59"/>
                  <a:gd name="T19" fmla="*/ 57 h 83"/>
                  <a:gd name="T20" fmla="*/ 59 w 59"/>
                  <a:gd name="T21" fmla="*/ 0 h 83"/>
                  <a:gd name="T22" fmla="*/ 49 w 59"/>
                  <a:gd name="T23" fmla="*/ 0 h 83"/>
                  <a:gd name="T24" fmla="*/ 49 w 59"/>
                  <a:gd name="T25" fmla="*/ 5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83">
                    <a:moveTo>
                      <a:pt x="49" y="51"/>
                    </a:moveTo>
                    <a:cubicBezTo>
                      <a:pt x="49" y="60"/>
                      <a:pt x="43" y="72"/>
                      <a:pt x="34" y="71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5" y="66"/>
                      <a:pt x="10" y="63"/>
                      <a:pt x="10" y="5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2"/>
                      <a:pt x="15" y="83"/>
                      <a:pt x="27" y="83"/>
                    </a:cubicBezTo>
                    <a:cubicBezTo>
                      <a:pt x="31" y="83"/>
                      <a:pt x="31" y="83"/>
                      <a:pt x="31" y="83"/>
                    </a:cubicBezTo>
                    <a:cubicBezTo>
                      <a:pt x="44" y="83"/>
                      <a:pt x="59" y="70"/>
                      <a:pt x="59" y="57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9" y="0"/>
                      <a:pt x="49" y="0"/>
                      <a:pt x="49" y="0"/>
                    </a:cubicBezTo>
                    <a:lnTo>
                      <a:pt x="49" y="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7" name="îS1îďe"/>
              <p:cNvSpPr/>
              <p:nvPr/>
            </p:nvSpPr>
            <p:spPr bwMode="auto">
              <a:xfrm>
                <a:off x="2820988" y="5013325"/>
                <a:ext cx="273050" cy="312738"/>
              </a:xfrm>
              <a:custGeom>
                <a:avLst/>
                <a:gdLst>
                  <a:gd name="T0" fmla="*/ 46 w 83"/>
                  <a:gd name="T1" fmla="*/ 1 h 95"/>
                  <a:gd name="T2" fmla="*/ 63 w 83"/>
                  <a:gd name="T3" fmla="*/ 56 h 95"/>
                  <a:gd name="T4" fmla="*/ 8 w 83"/>
                  <a:gd name="T5" fmla="*/ 15 h 95"/>
                  <a:gd name="T6" fmla="*/ 0 w 83"/>
                  <a:gd name="T7" fmla="*/ 18 h 95"/>
                  <a:gd name="T8" fmla="*/ 25 w 83"/>
                  <a:gd name="T9" fmla="*/ 95 h 95"/>
                  <a:gd name="T10" fmla="*/ 37 w 83"/>
                  <a:gd name="T11" fmla="*/ 92 h 95"/>
                  <a:gd name="T12" fmla="*/ 17 w 83"/>
                  <a:gd name="T13" fmla="*/ 34 h 95"/>
                  <a:gd name="T14" fmla="*/ 72 w 83"/>
                  <a:gd name="T15" fmla="*/ 80 h 95"/>
                  <a:gd name="T16" fmla="*/ 83 w 83"/>
                  <a:gd name="T17" fmla="*/ 77 h 95"/>
                  <a:gd name="T18" fmla="*/ 57 w 83"/>
                  <a:gd name="T19" fmla="*/ 0 h 95"/>
                  <a:gd name="T20" fmla="*/ 46 w 83"/>
                  <a:gd name="T21" fmla="*/ 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3" h="95">
                    <a:moveTo>
                      <a:pt x="46" y="1"/>
                    </a:moveTo>
                    <a:cubicBezTo>
                      <a:pt x="63" y="56"/>
                      <a:pt x="63" y="56"/>
                      <a:pt x="63" y="56"/>
                    </a:cubicBezTo>
                    <a:cubicBezTo>
                      <a:pt x="53" y="53"/>
                      <a:pt x="16" y="15"/>
                      <a:pt x="8" y="15"/>
                    </a:cubicBezTo>
                    <a:cubicBezTo>
                      <a:pt x="7" y="15"/>
                      <a:pt x="1" y="17"/>
                      <a:pt x="0" y="18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37" y="92"/>
                      <a:pt x="37" y="92"/>
                      <a:pt x="37" y="92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83" y="77"/>
                      <a:pt x="83" y="77"/>
                      <a:pt x="83" y="77"/>
                    </a:cubicBezTo>
                    <a:cubicBezTo>
                      <a:pt x="57" y="0"/>
                      <a:pt x="57" y="0"/>
                      <a:pt x="57" y="0"/>
                    </a:cubicBezTo>
                    <a:lnTo>
                      <a:pt x="46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8" name="îṥḷiďê"/>
              <p:cNvSpPr/>
              <p:nvPr/>
            </p:nvSpPr>
            <p:spPr bwMode="auto">
              <a:xfrm>
                <a:off x="3078163" y="4970463"/>
                <a:ext cx="171450" cy="247650"/>
              </a:xfrm>
              <a:custGeom>
                <a:avLst/>
                <a:gdLst>
                  <a:gd name="T0" fmla="*/ 0 w 108"/>
                  <a:gd name="T1" fmla="*/ 8 h 156"/>
                  <a:gd name="T2" fmla="*/ 89 w 108"/>
                  <a:gd name="T3" fmla="*/ 156 h 156"/>
                  <a:gd name="T4" fmla="*/ 108 w 108"/>
                  <a:gd name="T5" fmla="*/ 145 h 156"/>
                  <a:gd name="T6" fmla="*/ 20 w 108"/>
                  <a:gd name="T7" fmla="*/ 0 h 156"/>
                  <a:gd name="T8" fmla="*/ 0 w 108"/>
                  <a:gd name="T9" fmla="*/ 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56">
                    <a:moveTo>
                      <a:pt x="0" y="8"/>
                    </a:moveTo>
                    <a:lnTo>
                      <a:pt x="89" y="156"/>
                    </a:lnTo>
                    <a:lnTo>
                      <a:pt x="108" y="145"/>
                    </a:lnTo>
                    <a:lnTo>
                      <a:pt x="20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19" name="îšľíďê"/>
              <p:cNvSpPr/>
              <p:nvPr/>
            </p:nvSpPr>
            <p:spPr bwMode="auto">
              <a:xfrm>
                <a:off x="3189288" y="4835525"/>
                <a:ext cx="241300" cy="293688"/>
              </a:xfrm>
              <a:custGeom>
                <a:avLst/>
                <a:gdLst>
                  <a:gd name="T0" fmla="*/ 48 w 73"/>
                  <a:gd name="T1" fmla="*/ 6 h 89"/>
                  <a:gd name="T2" fmla="*/ 60 w 73"/>
                  <a:gd name="T3" fmla="*/ 69 h 89"/>
                  <a:gd name="T4" fmla="*/ 11 w 73"/>
                  <a:gd name="T5" fmla="*/ 29 h 89"/>
                  <a:gd name="T6" fmla="*/ 0 w 73"/>
                  <a:gd name="T7" fmla="*/ 34 h 89"/>
                  <a:gd name="T8" fmla="*/ 69 w 73"/>
                  <a:gd name="T9" fmla="*/ 89 h 89"/>
                  <a:gd name="T10" fmla="*/ 73 w 73"/>
                  <a:gd name="T11" fmla="*/ 86 h 89"/>
                  <a:gd name="T12" fmla="*/ 58 w 73"/>
                  <a:gd name="T13" fmla="*/ 0 h 89"/>
                  <a:gd name="T14" fmla="*/ 48 w 73"/>
                  <a:gd name="T15" fmla="*/ 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3" h="89">
                    <a:moveTo>
                      <a:pt x="48" y="6"/>
                    </a:moveTo>
                    <a:cubicBezTo>
                      <a:pt x="48" y="25"/>
                      <a:pt x="58" y="50"/>
                      <a:pt x="60" y="69"/>
                    </a:cubicBezTo>
                    <a:cubicBezTo>
                      <a:pt x="52" y="65"/>
                      <a:pt x="12" y="29"/>
                      <a:pt x="11" y="29"/>
                    </a:cubicBezTo>
                    <a:cubicBezTo>
                      <a:pt x="7" y="29"/>
                      <a:pt x="2" y="32"/>
                      <a:pt x="0" y="34"/>
                    </a:cubicBezTo>
                    <a:cubicBezTo>
                      <a:pt x="4" y="39"/>
                      <a:pt x="65" y="89"/>
                      <a:pt x="69" y="89"/>
                    </a:cubicBezTo>
                    <a:cubicBezTo>
                      <a:pt x="69" y="89"/>
                      <a:pt x="72" y="87"/>
                      <a:pt x="73" y="8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5" y="1"/>
                      <a:pt x="48" y="4"/>
                      <a:pt x="4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0" name="işľîḑe"/>
              <p:cNvSpPr/>
              <p:nvPr/>
            </p:nvSpPr>
            <p:spPr bwMode="auto">
              <a:xfrm>
                <a:off x="1590675" y="4738688"/>
                <a:ext cx="325438" cy="327025"/>
              </a:xfrm>
              <a:custGeom>
                <a:avLst/>
                <a:gdLst>
                  <a:gd name="T0" fmla="*/ 189 w 205"/>
                  <a:gd name="T1" fmla="*/ 67 h 206"/>
                  <a:gd name="T2" fmla="*/ 143 w 205"/>
                  <a:gd name="T3" fmla="*/ 115 h 206"/>
                  <a:gd name="T4" fmla="*/ 87 w 205"/>
                  <a:gd name="T5" fmla="*/ 65 h 206"/>
                  <a:gd name="T6" fmla="*/ 131 w 205"/>
                  <a:gd name="T7" fmla="*/ 15 h 206"/>
                  <a:gd name="T8" fmla="*/ 116 w 205"/>
                  <a:gd name="T9" fmla="*/ 0 h 206"/>
                  <a:gd name="T10" fmla="*/ 0 w 205"/>
                  <a:gd name="T11" fmla="*/ 125 h 206"/>
                  <a:gd name="T12" fmla="*/ 12 w 205"/>
                  <a:gd name="T13" fmla="*/ 142 h 206"/>
                  <a:gd name="T14" fmla="*/ 70 w 205"/>
                  <a:gd name="T15" fmla="*/ 81 h 206"/>
                  <a:gd name="T16" fmla="*/ 126 w 205"/>
                  <a:gd name="T17" fmla="*/ 133 h 206"/>
                  <a:gd name="T18" fmla="*/ 70 w 205"/>
                  <a:gd name="T19" fmla="*/ 194 h 206"/>
                  <a:gd name="T20" fmla="*/ 85 w 205"/>
                  <a:gd name="T21" fmla="*/ 206 h 206"/>
                  <a:gd name="T22" fmla="*/ 205 w 205"/>
                  <a:gd name="T23" fmla="*/ 81 h 206"/>
                  <a:gd name="T24" fmla="*/ 189 w 205"/>
                  <a:gd name="T25" fmla="*/ 6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5" h="206">
                    <a:moveTo>
                      <a:pt x="189" y="67"/>
                    </a:moveTo>
                    <a:lnTo>
                      <a:pt x="143" y="115"/>
                    </a:lnTo>
                    <a:lnTo>
                      <a:pt x="87" y="65"/>
                    </a:lnTo>
                    <a:lnTo>
                      <a:pt x="131" y="15"/>
                    </a:lnTo>
                    <a:lnTo>
                      <a:pt x="116" y="0"/>
                    </a:lnTo>
                    <a:lnTo>
                      <a:pt x="0" y="125"/>
                    </a:lnTo>
                    <a:lnTo>
                      <a:pt x="12" y="142"/>
                    </a:lnTo>
                    <a:lnTo>
                      <a:pt x="70" y="81"/>
                    </a:lnTo>
                    <a:lnTo>
                      <a:pt x="126" y="133"/>
                    </a:lnTo>
                    <a:lnTo>
                      <a:pt x="70" y="194"/>
                    </a:lnTo>
                    <a:lnTo>
                      <a:pt x="85" y="206"/>
                    </a:lnTo>
                    <a:lnTo>
                      <a:pt x="205" y="81"/>
                    </a:lnTo>
                    <a:lnTo>
                      <a:pt x="189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1" name="îsļídê"/>
              <p:cNvSpPr/>
              <p:nvPr/>
            </p:nvSpPr>
            <p:spPr bwMode="auto">
              <a:xfrm>
                <a:off x="1830388" y="4946650"/>
                <a:ext cx="250825" cy="303213"/>
              </a:xfrm>
              <a:custGeom>
                <a:avLst/>
                <a:gdLst>
                  <a:gd name="T0" fmla="*/ 67 w 76"/>
                  <a:gd name="T1" fmla="*/ 0 h 92"/>
                  <a:gd name="T2" fmla="*/ 0 w 76"/>
                  <a:gd name="T3" fmla="*/ 57 h 92"/>
                  <a:gd name="T4" fmla="*/ 10 w 76"/>
                  <a:gd name="T5" fmla="*/ 61 h 92"/>
                  <a:gd name="T6" fmla="*/ 28 w 76"/>
                  <a:gd name="T7" fmla="*/ 46 h 92"/>
                  <a:gd name="T8" fmla="*/ 55 w 76"/>
                  <a:gd name="T9" fmla="*/ 66 h 92"/>
                  <a:gd name="T10" fmla="*/ 55 w 76"/>
                  <a:gd name="T11" fmla="*/ 70 h 92"/>
                  <a:gd name="T12" fmla="*/ 53 w 76"/>
                  <a:gd name="T13" fmla="*/ 86 h 92"/>
                  <a:gd name="T14" fmla="*/ 64 w 76"/>
                  <a:gd name="T15" fmla="*/ 92 h 92"/>
                  <a:gd name="T16" fmla="*/ 76 w 76"/>
                  <a:gd name="T17" fmla="*/ 6 h 92"/>
                  <a:gd name="T18" fmla="*/ 67 w 76"/>
                  <a:gd name="T19" fmla="*/ 0 h 92"/>
                  <a:gd name="T20" fmla="*/ 57 w 76"/>
                  <a:gd name="T21" fmla="*/ 52 h 92"/>
                  <a:gd name="T22" fmla="*/ 36 w 76"/>
                  <a:gd name="T23" fmla="*/ 40 h 92"/>
                  <a:gd name="T24" fmla="*/ 63 w 76"/>
                  <a:gd name="T25" fmla="*/ 18 h 92"/>
                  <a:gd name="T26" fmla="*/ 57 w 76"/>
                  <a:gd name="T27" fmla="*/ 5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92">
                    <a:moveTo>
                      <a:pt x="67" y="0"/>
                    </a:moveTo>
                    <a:cubicBezTo>
                      <a:pt x="65" y="0"/>
                      <a:pt x="1" y="54"/>
                      <a:pt x="0" y="57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2" y="49"/>
                      <a:pt x="55" y="61"/>
                      <a:pt x="55" y="66"/>
                    </a:cubicBezTo>
                    <a:cubicBezTo>
                      <a:pt x="55" y="70"/>
                      <a:pt x="55" y="70"/>
                      <a:pt x="55" y="70"/>
                    </a:cubicBezTo>
                    <a:cubicBezTo>
                      <a:pt x="53" y="86"/>
                      <a:pt x="53" y="86"/>
                      <a:pt x="53" y="86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76" y="6"/>
                      <a:pt x="76" y="6"/>
                      <a:pt x="76" y="6"/>
                    </a:cubicBezTo>
                    <a:cubicBezTo>
                      <a:pt x="76" y="4"/>
                      <a:pt x="70" y="0"/>
                      <a:pt x="67" y="0"/>
                    </a:cubicBezTo>
                    <a:close/>
                    <a:moveTo>
                      <a:pt x="57" y="52"/>
                    </a:moveTo>
                    <a:cubicBezTo>
                      <a:pt x="36" y="40"/>
                      <a:pt x="36" y="40"/>
                      <a:pt x="36" y="40"/>
                    </a:cubicBezTo>
                    <a:cubicBezTo>
                      <a:pt x="63" y="18"/>
                      <a:pt x="63" y="18"/>
                      <a:pt x="63" y="18"/>
                    </a:cubicBezTo>
                    <a:lnTo>
                      <a:pt x="57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2" name="iṧ1iḍè"/>
              <p:cNvSpPr/>
              <p:nvPr/>
            </p:nvSpPr>
            <p:spPr bwMode="auto">
              <a:xfrm>
                <a:off x="3436938" y="4689475"/>
                <a:ext cx="293688" cy="300038"/>
              </a:xfrm>
              <a:custGeom>
                <a:avLst/>
                <a:gdLst>
                  <a:gd name="T0" fmla="*/ 55 w 89"/>
                  <a:gd name="T1" fmla="*/ 76 h 91"/>
                  <a:gd name="T2" fmla="*/ 38 w 89"/>
                  <a:gd name="T3" fmla="*/ 56 h 91"/>
                  <a:gd name="T4" fmla="*/ 61 w 89"/>
                  <a:gd name="T5" fmla="*/ 35 h 91"/>
                  <a:gd name="T6" fmla="*/ 53 w 89"/>
                  <a:gd name="T7" fmla="*/ 26 h 91"/>
                  <a:gd name="T8" fmla="*/ 31 w 89"/>
                  <a:gd name="T9" fmla="*/ 48 h 91"/>
                  <a:gd name="T10" fmla="*/ 15 w 89"/>
                  <a:gd name="T11" fmla="*/ 31 h 91"/>
                  <a:gd name="T12" fmla="*/ 42 w 89"/>
                  <a:gd name="T13" fmla="*/ 6 h 91"/>
                  <a:gd name="T14" fmla="*/ 32 w 89"/>
                  <a:gd name="T15" fmla="*/ 0 h 91"/>
                  <a:gd name="T16" fmla="*/ 0 w 89"/>
                  <a:gd name="T17" fmla="*/ 31 h 91"/>
                  <a:gd name="T18" fmla="*/ 54 w 89"/>
                  <a:gd name="T19" fmla="*/ 91 h 91"/>
                  <a:gd name="T20" fmla="*/ 89 w 89"/>
                  <a:gd name="T21" fmla="*/ 61 h 91"/>
                  <a:gd name="T22" fmla="*/ 82 w 89"/>
                  <a:gd name="T23" fmla="*/ 53 h 91"/>
                  <a:gd name="T24" fmla="*/ 55 w 89"/>
                  <a:gd name="T25" fmla="*/ 76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9" h="91">
                    <a:moveTo>
                      <a:pt x="55" y="76"/>
                    </a:moveTo>
                    <a:cubicBezTo>
                      <a:pt x="38" y="56"/>
                      <a:pt x="38" y="56"/>
                      <a:pt x="38" y="56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53" y="26"/>
                      <a:pt x="53" y="26"/>
                      <a:pt x="53" y="26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38" y="4"/>
                      <a:pt x="36" y="0"/>
                      <a:pt x="32" y="0"/>
                    </a:cubicBezTo>
                    <a:cubicBezTo>
                      <a:pt x="31" y="0"/>
                      <a:pt x="2" y="27"/>
                      <a:pt x="0" y="31"/>
                    </a:cubicBezTo>
                    <a:cubicBezTo>
                      <a:pt x="54" y="91"/>
                      <a:pt x="54" y="91"/>
                      <a:pt x="54" y="9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2" y="53"/>
                      <a:pt x="82" y="53"/>
                      <a:pt x="82" y="53"/>
                    </a:cubicBezTo>
                    <a:lnTo>
                      <a:pt x="55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3" name="ís1íḑê"/>
              <p:cNvSpPr/>
              <p:nvPr/>
            </p:nvSpPr>
            <p:spPr bwMode="auto">
              <a:xfrm>
                <a:off x="3587750" y="1858963"/>
                <a:ext cx="142875" cy="82550"/>
              </a:xfrm>
              <a:custGeom>
                <a:avLst/>
                <a:gdLst>
                  <a:gd name="T0" fmla="*/ 36 w 43"/>
                  <a:gd name="T1" fmla="*/ 14 h 25"/>
                  <a:gd name="T2" fmla="*/ 32 w 43"/>
                  <a:gd name="T3" fmla="*/ 16 h 25"/>
                  <a:gd name="T4" fmla="*/ 17 w 43"/>
                  <a:gd name="T5" fmla="*/ 16 h 25"/>
                  <a:gd name="T6" fmla="*/ 25 w 43"/>
                  <a:gd name="T7" fmla="*/ 3 h 25"/>
                  <a:gd name="T8" fmla="*/ 20 w 43"/>
                  <a:gd name="T9" fmla="*/ 0 h 25"/>
                  <a:gd name="T10" fmla="*/ 19 w 43"/>
                  <a:gd name="T11" fmla="*/ 0 h 25"/>
                  <a:gd name="T12" fmla="*/ 7 w 43"/>
                  <a:gd name="T13" fmla="*/ 8 h 25"/>
                  <a:gd name="T14" fmla="*/ 9 w 43"/>
                  <a:gd name="T15" fmla="*/ 16 h 25"/>
                  <a:gd name="T16" fmla="*/ 0 w 43"/>
                  <a:gd name="T17" fmla="*/ 17 h 25"/>
                  <a:gd name="T18" fmla="*/ 32 w 43"/>
                  <a:gd name="T19" fmla="*/ 25 h 25"/>
                  <a:gd name="T20" fmla="*/ 34 w 43"/>
                  <a:gd name="T21" fmla="*/ 25 h 25"/>
                  <a:gd name="T22" fmla="*/ 42 w 43"/>
                  <a:gd name="T23" fmla="*/ 18 h 25"/>
                  <a:gd name="T24" fmla="*/ 36 w 43"/>
                  <a:gd name="T25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25">
                    <a:moveTo>
                      <a:pt x="36" y="14"/>
                    </a:moveTo>
                    <a:cubicBezTo>
                      <a:pt x="35" y="15"/>
                      <a:pt x="34" y="16"/>
                      <a:pt x="32" y="16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9" y="9"/>
                      <a:pt x="25" y="6"/>
                      <a:pt x="25" y="3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9" y="6"/>
                      <a:pt x="7" y="8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2" y="25"/>
                      <a:pt x="22" y="25"/>
                      <a:pt x="3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7" y="25"/>
                      <a:pt x="41" y="22"/>
                      <a:pt x="42" y="18"/>
                    </a:cubicBezTo>
                    <a:cubicBezTo>
                      <a:pt x="43" y="16"/>
                      <a:pt x="38" y="13"/>
                      <a:pt x="36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4" name="îšlídé"/>
              <p:cNvSpPr/>
              <p:nvPr/>
            </p:nvSpPr>
            <p:spPr bwMode="auto">
              <a:xfrm>
                <a:off x="3581400" y="4508500"/>
                <a:ext cx="320675" cy="260350"/>
              </a:xfrm>
              <a:custGeom>
                <a:avLst/>
                <a:gdLst>
                  <a:gd name="T0" fmla="*/ 49 w 97"/>
                  <a:gd name="T1" fmla="*/ 8 h 79"/>
                  <a:gd name="T2" fmla="*/ 34 w 97"/>
                  <a:gd name="T3" fmla="*/ 0 h 79"/>
                  <a:gd name="T4" fmla="*/ 28 w 97"/>
                  <a:gd name="T5" fmla="*/ 0 h 79"/>
                  <a:gd name="T6" fmla="*/ 0 w 97"/>
                  <a:gd name="T7" fmla="*/ 36 h 79"/>
                  <a:gd name="T8" fmla="*/ 67 w 97"/>
                  <a:gd name="T9" fmla="*/ 79 h 79"/>
                  <a:gd name="T10" fmla="*/ 73 w 97"/>
                  <a:gd name="T11" fmla="*/ 70 h 79"/>
                  <a:gd name="T12" fmla="*/ 42 w 97"/>
                  <a:gd name="T13" fmla="*/ 50 h 79"/>
                  <a:gd name="T14" fmla="*/ 58 w 97"/>
                  <a:gd name="T15" fmla="*/ 31 h 79"/>
                  <a:gd name="T16" fmla="*/ 89 w 97"/>
                  <a:gd name="T17" fmla="*/ 44 h 79"/>
                  <a:gd name="T18" fmla="*/ 97 w 97"/>
                  <a:gd name="T19" fmla="*/ 36 h 79"/>
                  <a:gd name="T20" fmla="*/ 62 w 97"/>
                  <a:gd name="T21" fmla="*/ 21 h 79"/>
                  <a:gd name="T22" fmla="*/ 49 w 97"/>
                  <a:gd name="T23" fmla="*/ 8 h 79"/>
                  <a:gd name="T24" fmla="*/ 43 w 97"/>
                  <a:gd name="T25" fmla="*/ 24 h 79"/>
                  <a:gd name="T26" fmla="*/ 33 w 97"/>
                  <a:gd name="T27" fmla="*/ 43 h 79"/>
                  <a:gd name="T28" fmla="*/ 15 w 97"/>
                  <a:gd name="T29" fmla="*/ 31 h 79"/>
                  <a:gd name="T30" fmla="*/ 31 w 97"/>
                  <a:gd name="T31" fmla="*/ 12 h 79"/>
                  <a:gd name="T32" fmla="*/ 43 w 97"/>
                  <a:gd name="T33" fmla="*/ 21 h 79"/>
                  <a:gd name="T34" fmla="*/ 43 w 97"/>
                  <a:gd name="T35" fmla="*/ 24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7" h="79">
                    <a:moveTo>
                      <a:pt x="49" y="8"/>
                    </a:moveTo>
                    <a:cubicBezTo>
                      <a:pt x="46" y="5"/>
                      <a:pt x="40" y="0"/>
                      <a:pt x="3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2" y="28"/>
                      <a:pt x="0" y="36"/>
                    </a:cubicBezTo>
                    <a:cubicBezTo>
                      <a:pt x="10" y="38"/>
                      <a:pt x="61" y="79"/>
                      <a:pt x="67" y="79"/>
                    </a:cubicBezTo>
                    <a:cubicBezTo>
                      <a:pt x="69" y="79"/>
                      <a:pt x="72" y="72"/>
                      <a:pt x="73" y="7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4" y="45"/>
                      <a:pt x="51" y="31"/>
                      <a:pt x="58" y="31"/>
                    </a:cubicBezTo>
                    <a:cubicBezTo>
                      <a:pt x="66" y="31"/>
                      <a:pt x="83" y="44"/>
                      <a:pt x="89" y="44"/>
                    </a:cubicBezTo>
                    <a:cubicBezTo>
                      <a:pt x="92" y="44"/>
                      <a:pt x="95" y="38"/>
                      <a:pt x="97" y="36"/>
                    </a:cubicBezTo>
                    <a:cubicBezTo>
                      <a:pt x="92" y="33"/>
                      <a:pt x="65" y="21"/>
                      <a:pt x="62" y="21"/>
                    </a:cubicBezTo>
                    <a:cubicBezTo>
                      <a:pt x="46" y="19"/>
                      <a:pt x="59" y="19"/>
                      <a:pt x="49" y="8"/>
                    </a:cubicBezTo>
                    <a:close/>
                    <a:moveTo>
                      <a:pt x="43" y="24"/>
                    </a:moveTo>
                    <a:cubicBezTo>
                      <a:pt x="43" y="30"/>
                      <a:pt x="36" y="39"/>
                      <a:pt x="33" y="43"/>
                    </a:cubicBezTo>
                    <a:cubicBezTo>
                      <a:pt x="30" y="41"/>
                      <a:pt x="15" y="34"/>
                      <a:pt x="15" y="31"/>
                    </a:cubicBezTo>
                    <a:cubicBezTo>
                      <a:pt x="15" y="24"/>
                      <a:pt x="26" y="15"/>
                      <a:pt x="31" y="12"/>
                    </a:cubicBezTo>
                    <a:cubicBezTo>
                      <a:pt x="36" y="13"/>
                      <a:pt x="43" y="15"/>
                      <a:pt x="43" y="21"/>
                    </a:cubicBezTo>
                    <a:lnTo>
                      <a:pt x="43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5" name="iSḻîdé"/>
              <p:cNvSpPr/>
              <p:nvPr/>
            </p:nvSpPr>
            <p:spPr bwMode="auto">
              <a:xfrm>
                <a:off x="1428750" y="4591050"/>
                <a:ext cx="260350" cy="273050"/>
              </a:xfrm>
              <a:custGeom>
                <a:avLst/>
                <a:gdLst>
                  <a:gd name="T0" fmla="*/ 42 w 79"/>
                  <a:gd name="T1" fmla="*/ 39 h 83"/>
                  <a:gd name="T2" fmla="*/ 33 w 79"/>
                  <a:gd name="T3" fmla="*/ 45 h 83"/>
                  <a:gd name="T4" fmla="*/ 40 w 79"/>
                  <a:gd name="T5" fmla="*/ 56 h 83"/>
                  <a:gd name="T6" fmla="*/ 24 w 79"/>
                  <a:gd name="T7" fmla="*/ 67 h 83"/>
                  <a:gd name="T8" fmla="*/ 11 w 79"/>
                  <a:gd name="T9" fmla="*/ 43 h 83"/>
                  <a:gd name="T10" fmla="*/ 11 w 79"/>
                  <a:gd name="T11" fmla="*/ 40 h 83"/>
                  <a:gd name="T12" fmla="*/ 45 w 79"/>
                  <a:gd name="T13" fmla="*/ 11 h 83"/>
                  <a:gd name="T14" fmla="*/ 49 w 79"/>
                  <a:gd name="T15" fmla="*/ 11 h 83"/>
                  <a:gd name="T16" fmla="*/ 68 w 79"/>
                  <a:gd name="T17" fmla="*/ 33 h 83"/>
                  <a:gd name="T18" fmla="*/ 64 w 79"/>
                  <a:gd name="T19" fmla="*/ 40 h 83"/>
                  <a:gd name="T20" fmla="*/ 68 w 79"/>
                  <a:gd name="T21" fmla="*/ 51 h 83"/>
                  <a:gd name="T22" fmla="*/ 79 w 79"/>
                  <a:gd name="T23" fmla="*/ 31 h 83"/>
                  <a:gd name="T24" fmla="*/ 79 w 79"/>
                  <a:gd name="T25" fmla="*/ 27 h 83"/>
                  <a:gd name="T26" fmla="*/ 52 w 79"/>
                  <a:gd name="T27" fmla="*/ 0 h 83"/>
                  <a:gd name="T28" fmla="*/ 42 w 79"/>
                  <a:gd name="T29" fmla="*/ 0 h 83"/>
                  <a:gd name="T30" fmla="*/ 0 w 79"/>
                  <a:gd name="T31" fmla="*/ 36 h 83"/>
                  <a:gd name="T32" fmla="*/ 0 w 79"/>
                  <a:gd name="T33" fmla="*/ 43 h 83"/>
                  <a:gd name="T34" fmla="*/ 21 w 79"/>
                  <a:gd name="T35" fmla="*/ 83 h 83"/>
                  <a:gd name="T36" fmla="*/ 56 w 79"/>
                  <a:gd name="T37" fmla="*/ 59 h 83"/>
                  <a:gd name="T38" fmla="*/ 42 w 79"/>
                  <a:gd name="T3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9" h="83">
                    <a:moveTo>
                      <a:pt x="42" y="39"/>
                    </a:moveTo>
                    <a:cubicBezTo>
                      <a:pt x="33" y="45"/>
                      <a:pt x="33" y="45"/>
                      <a:pt x="33" y="45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0" y="62"/>
                      <a:pt x="11" y="51"/>
                      <a:pt x="11" y="43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28"/>
                      <a:pt x="32" y="11"/>
                      <a:pt x="45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60" y="11"/>
                      <a:pt x="68" y="21"/>
                      <a:pt x="68" y="33"/>
                    </a:cubicBezTo>
                    <a:cubicBezTo>
                      <a:pt x="68" y="38"/>
                      <a:pt x="64" y="37"/>
                      <a:pt x="64" y="40"/>
                    </a:cubicBezTo>
                    <a:cubicBezTo>
                      <a:pt x="64" y="44"/>
                      <a:pt x="67" y="46"/>
                      <a:pt x="68" y="51"/>
                    </a:cubicBezTo>
                    <a:cubicBezTo>
                      <a:pt x="75" y="49"/>
                      <a:pt x="79" y="40"/>
                      <a:pt x="79" y="31"/>
                    </a:cubicBezTo>
                    <a:cubicBezTo>
                      <a:pt x="79" y="27"/>
                      <a:pt x="79" y="27"/>
                      <a:pt x="79" y="27"/>
                    </a:cubicBezTo>
                    <a:cubicBezTo>
                      <a:pt x="79" y="16"/>
                      <a:pt x="63" y="0"/>
                      <a:pt x="5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8" y="0"/>
                      <a:pt x="0" y="21"/>
                      <a:pt x="0" y="36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57"/>
                      <a:pt x="15" y="72"/>
                      <a:pt x="21" y="83"/>
                    </a:cubicBezTo>
                    <a:cubicBezTo>
                      <a:pt x="56" y="59"/>
                      <a:pt x="56" y="59"/>
                      <a:pt x="56" y="59"/>
                    </a:cubicBezTo>
                    <a:lnTo>
                      <a:pt x="42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6" name="íšľïḋê"/>
              <p:cNvSpPr/>
              <p:nvPr/>
            </p:nvSpPr>
            <p:spPr bwMode="auto">
              <a:xfrm>
                <a:off x="1214438" y="4303713"/>
                <a:ext cx="327025" cy="303213"/>
              </a:xfrm>
              <a:custGeom>
                <a:avLst/>
                <a:gdLst>
                  <a:gd name="T0" fmla="*/ 99 w 99"/>
                  <a:gd name="T1" fmla="*/ 49 h 92"/>
                  <a:gd name="T2" fmla="*/ 96 w 99"/>
                  <a:gd name="T3" fmla="*/ 41 h 92"/>
                  <a:gd name="T4" fmla="*/ 44 w 99"/>
                  <a:gd name="T5" fmla="*/ 71 h 92"/>
                  <a:gd name="T6" fmla="*/ 76 w 99"/>
                  <a:gd name="T7" fmla="*/ 8 h 92"/>
                  <a:gd name="T8" fmla="*/ 71 w 99"/>
                  <a:gd name="T9" fmla="*/ 0 h 92"/>
                  <a:gd name="T10" fmla="*/ 0 w 99"/>
                  <a:gd name="T11" fmla="*/ 40 h 92"/>
                  <a:gd name="T12" fmla="*/ 5 w 99"/>
                  <a:gd name="T13" fmla="*/ 50 h 92"/>
                  <a:gd name="T14" fmla="*/ 57 w 99"/>
                  <a:gd name="T15" fmla="*/ 19 h 92"/>
                  <a:gd name="T16" fmla="*/ 25 w 99"/>
                  <a:gd name="T17" fmla="*/ 83 h 92"/>
                  <a:gd name="T18" fmla="*/ 31 w 99"/>
                  <a:gd name="T19" fmla="*/ 92 h 92"/>
                  <a:gd name="T20" fmla="*/ 99 w 99"/>
                  <a:gd name="T21" fmla="*/ 4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9" h="92">
                    <a:moveTo>
                      <a:pt x="99" y="49"/>
                    </a:moveTo>
                    <a:cubicBezTo>
                      <a:pt x="99" y="45"/>
                      <a:pt x="97" y="49"/>
                      <a:pt x="96" y="4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7" y="60"/>
                      <a:pt x="76" y="13"/>
                      <a:pt x="76" y="8"/>
                    </a:cubicBezTo>
                    <a:cubicBezTo>
                      <a:pt x="76" y="8"/>
                      <a:pt x="71" y="0"/>
                      <a:pt x="71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4" y="27"/>
                      <a:pt x="25" y="80"/>
                      <a:pt x="25" y="83"/>
                    </a:cubicBezTo>
                    <a:cubicBezTo>
                      <a:pt x="25" y="87"/>
                      <a:pt x="28" y="90"/>
                      <a:pt x="31" y="92"/>
                    </a:cubicBezTo>
                    <a:cubicBezTo>
                      <a:pt x="39" y="86"/>
                      <a:pt x="99" y="54"/>
                      <a:pt x="99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7" name="îśľïďe"/>
              <p:cNvSpPr/>
              <p:nvPr/>
            </p:nvSpPr>
            <p:spPr bwMode="auto">
              <a:xfrm>
                <a:off x="3724275" y="4268788"/>
                <a:ext cx="269875" cy="230188"/>
              </a:xfrm>
              <a:custGeom>
                <a:avLst/>
                <a:gdLst>
                  <a:gd name="T0" fmla="*/ 0 w 82"/>
                  <a:gd name="T1" fmla="*/ 25 h 70"/>
                  <a:gd name="T2" fmla="*/ 0 w 82"/>
                  <a:gd name="T3" fmla="*/ 34 h 70"/>
                  <a:gd name="T4" fmla="*/ 24 w 82"/>
                  <a:gd name="T5" fmla="*/ 52 h 70"/>
                  <a:gd name="T6" fmla="*/ 61 w 82"/>
                  <a:gd name="T7" fmla="*/ 27 h 70"/>
                  <a:gd name="T8" fmla="*/ 71 w 82"/>
                  <a:gd name="T9" fmla="*/ 36 h 70"/>
                  <a:gd name="T10" fmla="*/ 71 w 82"/>
                  <a:gd name="T11" fmla="*/ 39 h 70"/>
                  <a:gd name="T12" fmla="*/ 59 w 82"/>
                  <a:gd name="T13" fmla="*/ 58 h 70"/>
                  <a:gd name="T14" fmla="*/ 48 w 82"/>
                  <a:gd name="T15" fmla="*/ 58 h 70"/>
                  <a:gd name="T16" fmla="*/ 49 w 82"/>
                  <a:gd name="T17" fmla="*/ 70 h 70"/>
                  <a:gd name="T18" fmla="*/ 57 w 82"/>
                  <a:gd name="T19" fmla="*/ 70 h 70"/>
                  <a:gd name="T20" fmla="*/ 82 w 82"/>
                  <a:gd name="T21" fmla="*/ 43 h 70"/>
                  <a:gd name="T22" fmla="*/ 82 w 82"/>
                  <a:gd name="T23" fmla="*/ 33 h 70"/>
                  <a:gd name="T24" fmla="*/ 64 w 82"/>
                  <a:gd name="T25" fmla="*/ 16 h 70"/>
                  <a:gd name="T26" fmla="*/ 55 w 82"/>
                  <a:gd name="T27" fmla="*/ 16 h 70"/>
                  <a:gd name="T28" fmla="*/ 24 w 82"/>
                  <a:gd name="T29" fmla="*/ 40 h 70"/>
                  <a:gd name="T30" fmla="*/ 18 w 82"/>
                  <a:gd name="T31" fmla="*/ 40 h 70"/>
                  <a:gd name="T32" fmla="*/ 11 w 82"/>
                  <a:gd name="T33" fmla="*/ 33 h 70"/>
                  <a:gd name="T34" fmla="*/ 11 w 82"/>
                  <a:gd name="T35" fmla="*/ 27 h 70"/>
                  <a:gd name="T36" fmla="*/ 22 w 82"/>
                  <a:gd name="T37" fmla="*/ 11 h 70"/>
                  <a:gd name="T38" fmla="*/ 31 w 82"/>
                  <a:gd name="T39" fmla="*/ 10 h 70"/>
                  <a:gd name="T40" fmla="*/ 34 w 82"/>
                  <a:gd name="T41" fmla="*/ 0 h 70"/>
                  <a:gd name="T42" fmla="*/ 22 w 82"/>
                  <a:gd name="T43" fmla="*/ 0 h 70"/>
                  <a:gd name="T44" fmla="*/ 0 w 82"/>
                  <a:gd name="T45" fmla="*/ 2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" h="70">
                    <a:moveTo>
                      <a:pt x="0" y="25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45"/>
                      <a:pt x="13" y="52"/>
                      <a:pt x="24" y="52"/>
                    </a:cubicBezTo>
                    <a:cubicBezTo>
                      <a:pt x="38" y="52"/>
                      <a:pt x="48" y="27"/>
                      <a:pt x="61" y="27"/>
                    </a:cubicBezTo>
                    <a:cubicBezTo>
                      <a:pt x="65" y="27"/>
                      <a:pt x="71" y="32"/>
                      <a:pt x="71" y="36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1" y="49"/>
                      <a:pt x="66" y="54"/>
                      <a:pt x="59" y="58"/>
                    </a:cubicBezTo>
                    <a:cubicBezTo>
                      <a:pt x="48" y="58"/>
                      <a:pt x="48" y="58"/>
                      <a:pt x="48" y="58"/>
                    </a:cubicBezTo>
                    <a:cubicBezTo>
                      <a:pt x="46" y="61"/>
                      <a:pt x="41" y="70"/>
                      <a:pt x="49" y="70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67" y="70"/>
                      <a:pt x="82" y="53"/>
                      <a:pt x="82" y="43"/>
                    </a:cubicBezTo>
                    <a:cubicBezTo>
                      <a:pt x="82" y="33"/>
                      <a:pt x="82" y="33"/>
                      <a:pt x="82" y="33"/>
                    </a:cubicBezTo>
                    <a:cubicBezTo>
                      <a:pt x="82" y="25"/>
                      <a:pt x="71" y="16"/>
                      <a:pt x="64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48" y="16"/>
                      <a:pt x="31" y="40"/>
                      <a:pt x="24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4" y="40"/>
                      <a:pt x="11" y="36"/>
                      <a:pt x="11" y="33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1"/>
                      <a:pt x="17" y="11"/>
                      <a:pt x="22" y="11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1" y="0"/>
                      <a:pt x="0" y="16"/>
                      <a:pt x="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8" name="ïṩľiḓé"/>
              <p:cNvSpPr/>
              <p:nvPr/>
            </p:nvSpPr>
            <p:spPr bwMode="auto">
              <a:xfrm>
                <a:off x="3802063" y="4143375"/>
                <a:ext cx="271463" cy="107950"/>
              </a:xfrm>
              <a:custGeom>
                <a:avLst/>
                <a:gdLst>
                  <a:gd name="T0" fmla="*/ 171 w 171"/>
                  <a:gd name="T1" fmla="*/ 41 h 68"/>
                  <a:gd name="T2" fmla="*/ 3 w 171"/>
                  <a:gd name="T3" fmla="*/ 0 h 68"/>
                  <a:gd name="T4" fmla="*/ 0 w 171"/>
                  <a:gd name="T5" fmla="*/ 20 h 68"/>
                  <a:gd name="T6" fmla="*/ 167 w 171"/>
                  <a:gd name="T7" fmla="*/ 68 h 68"/>
                  <a:gd name="T8" fmla="*/ 171 w 171"/>
                  <a:gd name="T9" fmla="*/ 4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" h="68">
                    <a:moveTo>
                      <a:pt x="171" y="41"/>
                    </a:moveTo>
                    <a:lnTo>
                      <a:pt x="3" y="0"/>
                    </a:lnTo>
                    <a:lnTo>
                      <a:pt x="0" y="20"/>
                    </a:lnTo>
                    <a:lnTo>
                      <a:pt x="167" y="68"/>
                    </a:lnTo>
                    <a:lnTo>
                      <a:pt x="171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29" name="ïŝľîdé"/>
              <p:cNvSpPr/>
              <p:nvPr/>
            </p:nvSpPr>
            <p:spPr bwMode="auto">
              <a:xfrm>
                <a:off x="1104900" y="4146550"/>
                <a:ext cx="300038" cy="230188"/>
              </a:xfrm>
              <a:custGeom>
                <a:avLst/>
                <a:gdLst>
                  <a:gd name="T0" fmla="*/ 85 w 91"/>
                  <a:gd name="T1" fmla="*/ 0 h 70"/>
                  <a:gd name="T2" fmla="*/ 0 w 91"/>
                  <a:gd name="T3" fmla="*/ 0 h 70"/>
                  <a:gd name="T4" fmla="*/ 8 w 91"/>
                  <a:gd name="T5" fmla="*/ 12 h 70"/>
                  <a:gd name="T6" fmla="*/ 28 w 91"/>
                  <a:gd name="T7" fmla="*/ 12 h 70"/>
                  <a:gd name="T8" fmla="*/ 39 w 91"/>
                  <a:gd name="T9" fmla="*/ 42 h 70"/>
                  <a:gd name="T10" fmla="*/ 22 w 91"/>
                  <a:gd name="T11" fmla="*/ 61 h 70"/>
                  <a:gd name="T12" fmla="*/ 25 w 91"/>
                  <a:gd name="T13" fmla="*/ 70 h 70"/>
                  <a:gd name="T14" fmla="*/ 91 w 91"/>
                  <a:gd name="T15" fmla="*/ 9 h 70"/>
                  <a:gd name="T16" fmla="*/ 85 w 91"/>
                  <a:gd name="T17" fmla="*/ 0 h 70"/>
                  <a:gd name="T18" fmla="*/ 47 w 91"/>
                  <a:gd name="T19" fmla="*/ 35 h 70"/>
                  <a:gd name="T20" fmla="*/ 39 w 91"/>
                  <a:gd name="T21" fmla="*/ 12 h 70"/>
                  <a:gd name="T22" fmla="*/ 73 w 91"/>
                  <a:gd name="T23" fmla="*/ 12 h 70"/>
                  <a:gd name="T24" fmla="*/ 47 w 91"/>
                  <a:gd name="T25" fmla="*/ 3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70">
                    <a:moveTo>
                      <a:pt x="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3" y="12"/>
                      <a:pt x="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9" y="21"/>
                      <a:pt x="39" y="37"/>
                      <a:pt x="39" y="42"/>
                    </a:cubicBezTo>
                    <a:cubicBezTo>
                      <a:pt x="39" y="45"/>
                      <a:pt x="22" y="55"/>
                      <a:pt x="22" y="61"/>
                    </a:cubicBezTo>
                    <a:cubicBezTo>
                      <a:pt x="22" y="64"/>
                      <a:pt x="24" y="66"/>
                      <a:pt x="25" y="70"/>
                    </a:cubicBezTo>
                    <a:cubicBezTo>
                      <a:pt x="91" y="9"/>
                      <a:pt x="91" y="9"/>
                      <a:pt x="91" y="9"/>
                    </a:cubicBezTo>
                    <a:cubicBezTo>
                      <a:pt x="90" y="4"/>
                      <a:pt x="90" y="0"/>
                      <a:pt x="85" y="0"/>
                    </a:cubicBezTo>
                    <a:close/>
                    <a:moveTo>
                      <a:pt x="47" y="35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73" y="12"/>
                      <a:pt x="73" y="12"/>
                      <a:pt x="73" y="12"/>
                    </a:cubicBezTo>
                    <a:lnTo>
                      <a:pt x="47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0" name="ïs1ïḋe"/>
              <p:cNvSpPr/>
              <p:nvPr/>
            </p:nvSpPr>
            <p:spPr bwMode="auto">
              <a:xfrm>
                <a:off x="1076325" y="3840163"/>
                <a:ext cx="282575" cy="196850"/>
              </a:xfrm>
              <a:custGeom>
                <a:avLst/>
                <a:gdLst>
                  <a:gd name="T0" fmla="*/ 54 w 178"/>
                  <a:gd name="T1" fmla="*/ 103 h 124"/>
                  <a:gd name="T2" fmla="*/ 6 w 178"/>
                  <a:gd name="T3" fmla="*/ 103 h 124"/>
                  <a:gd name="T4" fmla="*/ 6 w 178"/>
                  <a:gd name="T5" fmla="*/ 124 h 124"/>
                  <a:gd name="T6" fmla="*/ 178 w 178"/>
                  <a:gd name="T7" fmla="*/ 118 h 124"/>
                  <a:gd name="T8" fmla="*/ 178 w 178"/>
                  <a:gd name="T9" fmla="*/ 97 h 124"/>
                  <a:gd name="T10" fmla="*/ 112 w 178"/>
                  <a:gd name="T11" fmla="*/ 97 h 124"/>
                  <a:gd name="T12" fmla="*/ 104 w 178"/>
                  <a:gd name="T13" fmla="*/ 25 h 124"/>
                  <a:gd name="T14" fmla="*/ 176 w 178"/>
                  <a:gd name="T15" fmla="*/ 22 h 124"/>
                  <a:gd name="T16" fmla="*/ 176 w 178"/>
                  <a:gd name="T17" fmla="*/ 0 h 124"/>
                  <a:gd name="T18" fmla="*/ 31 w 178"/>
                  <a:gd name="T19" fmla="*/ 6 h 124"/>
                  <a:gd name="T20" fmla="*/ 0 w 178"/>
                  <a:gd name="T21" fmla="*/ 6 h 124"/>
                  <a:gd name="T22" fmla="*/ 0 w 178"/>
                  <a:gd name="T23" fmla="*/ 29 h 124"/>
                  <a:gd name="T24" fmla="*/ 41 w 178"/>
                  <a:gd name="T25" fmla="*/ 27 h 124"/>
                  <a:gd name="T26" fmla="*/ 83 w 178"/>
                  <a:gd name="T27" fmla="*/ 27 h 124"/>
                  <a:gd name="T28" fmla="*/ 87 w 178"/>
                  <a:gd name="T29" fmla="*/ 79 h 124"/>
                  <a:gd name="T30" fmla="*/ 87 w 178"/>
                  <a:gd name="T31" fmla="*/ 101 h 124"/>
                  <a:gd name="T32" fmla="*/ 54 w 178"/>
                  <a:gd name="T33" fmla="*/ 10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24">
                    <a:moveTo>
                      <a:pt x="54" y="103"/>
                    </a:moveTo>
                    <a:lnTo>
                      <a:pt x="6" y="103"/>
                    </a:lnTo>
                    <a:lnTo>
                      <a:pt x="6" y="124"/>
                    </a:lnTo>
                    <a:lnTo>
                      <a:pt x="178" y="118"/>
                    </a:lnTo>
                    <a:lnTo>
                      <a:pt x="178" y="97"/>
                    </a:lnTo>
                    <a:lnTo>
                      <a:pt x="112" y="97"/>
                    </a:lnTo>
                    <a:lnTo>
                      <a:pt x="104" y="25"/>
                    </a:lnTo>
                    <a:lnTo>
                      <a:pt x="176" y="22"/>
                    </a:lnTo>
                    <a:lnTo>
                      <a:pt x="176" y="0"/>
                    </a:lnTo>
                    <a:lnTo>
                      <a:pt x="31" y="6"/>
                    </a:lnTo>
                    <a:lnTo>
                      <a:pt x="0" y="6"/>
                    </a:lnTo>
                    <a:lnTo>
                      <a:pt x="0" y="29"/>
                    </a:lnTo>
                    <a:lnTo>
                      <a:pt x="41" y="27"/>
                    </a:lnTo>
                    <a:lnTo>
                      <a:pt x="83" y="27"/>
                    </a:lnTo>
                    <a:lnTo>
                      <a:pt x="87" y="79"/>
                    </a:lnTo>
                    <a:lnTo>
                      <a:pt x="87" y="101"/>
                    </a:lnTo>
                    <a:lnTo>
                      <a:pt x="54" y="1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1" name="iŝļíďè"/>
              <p:cNvSpPr/>
              <p:nvPr/>
            </p:nvSpPr>
            <p:spPr bwMode="auto">
              <a:xfrm>
                <a:off x="3822700" y="3895725"/>
                <a:ext cx="287338" cy="198438"/>
              </a:xfrm>
              <a:custGeom>
                <a:avLst/>
                <a:gdLst>
                  <a:gd name="T0" fmla="*/ 7 w 87"/>
                  <a:gd name="T1" fmla="*/ 60 h 60"/>
                  <a:gd name="T2" fmla="*/ 13 w 87"/>
                  <a:gd name="T3" fmla="*/ 60 h 60"/>
                  <a:gd name="T4" fmla="*/ 15 w 87"/>
                  <a:gd name="T5" fmla="*/ 37 h 60"/>
                  <a:gd name="T6" fmla="*/ 87 w 87"/>
                  <a:gd name="T7" fmla="*/ 44 h 60"/>
                  <a:gd name="T8" fmla="*/ 87 w 87"/>
                  <a:gd name="T9" fmla="*/ 33 h 60"/>
                  <a:gd name="T10" fmla="*/ 18 w 87"/>
                  <a:gd name="T11" fmla="*/ 25 h 60"/>
                  <a:gd name="T12" fmla="*/ 17 w 87"/>
                  <a:gd name="T13" fmla="*/ 17 h 60"/>
                  <a:gd name="T14" fmla="*/ 19 w 87"/>
                  <a:gd name="T15" fmla="*/ 0 h 60"/>
                  <a:gd name="T16" fmla="*/ 9 w 87"/>
                  <a:gd name="T17" fmla="*/ 0 h 60"/>
                  <a:gd name="T18" fmla="*/ 5 w 87"/>
                  <a:gd name="T19" fmla="*/ 33 h 60"/>
                  <a:gd name="T20" fmla="*/ 7 w 87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7" h="60">
                    <a:moveTo>
                      <a:pt x="7" y="60"/>
                    </a:moveTo>
                    <a:cubicBezTo>
                      <a:pt x="13" y="60"/>
                      <a:pt x="13" y="60"/>
                      <a:pt x="13" y="60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7" y="33"/>
                      <a:pt x="87" y="33"/>
                      <a:pt x="87" y="33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0"/>
                      <a:pt x="7" y="22"/>
                      <a:pt x="5" y="33"/>
                    </a:cubicBezTo>
                    <a:cubicBezTo>
                      <a:pt x="5" y="39"/>
                      <a:pt x="0" y="60"/>
                      <a:pt x="7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2" name="ïṩḻiďè"/>
              <p:cNvSpPr/>
              <p:nvPr/>
            </p:nvSpPr>
            <p:spPr bwMode="auto">
              <a:xfrm>
                <a:off x="3852863" y="3602038"/>
                <a:ext cx="276225" cy="220663"/>
              </a:xfrm>
              <a:custGeom>
                <a:avLst/>
                <a:gdLst>
                  <a:gd name="T0" fmla="*/ 0 w 84"/>
                  <a:gd name="T1" fmla="*/ 67 h 67"/>
                  <a:gd name="T2" fmla="*/ 47 w 84"/>
                  <a:gd name="T3" fmla="*/ 43 h 67"/>
                  <a:gd name="T4" fmla="*/ 53 w 84"/>
                  <a:gd name="T5" fmla="*/ 43 h 67"/>
                  <a:gd name="T6" fmla="*/ 84 w 84"/>
                  <a:gd name="T7" fmla="*/ 45 h 67"/>
                  <a:gd name="T8" fmla="*/ 84 w 84"/>
                  <a:gd name="T9" fmla="*/ 37 h 67"/>
                  <a:gd name="T10" fmla="*/ 49 w 84"/>
                  <a:gd name="T11" fmla="*/ 32 h 67"/>
                  <a:gd name="T12" fmla="*/ 5 w 84"/>
                  <a:gd name="T13" fmla="*/ 0 h 67"/>
                  <a:gd name="T14" fmla="*/ 4 w 84"/>
                  <a:gd name="T15" fmla="*/ 11 h 67"/>
                  <a:gd name="T16" fmla="*/ 35 w 84"/>
                  <a:gd name="T17" fmla="*/ 36 h 67"/>
                  <a:gd name="T18" fmla="*/ 0 w 84"/>
                  <a:gd name="T19" fmla="*/ 55 h 67"/>
                  <a:gd name="T20" fmla="*/ 0 w 84"/>
                  <a:gd name="T21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67">
                    <a:moveTo>
                      <a:pt x="0" y="67"/>
                    </a:moveTo>
                    <a:cubicBezTo>
                      <a:pt x="5" y="64"/>
                      <a:pt x="42" y="43"/>
                      <a:pt x="47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30"/>
                      <a:pt x="57" y="32"/>
                      <a:pt x="49" y="3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6"/>
                      <a:pt x="31" y="30"/>
                      <a:pt x="35" y="36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3" name="íṧ1iḍé"/>
              <p:cNvSpPr/>
              <p:nvPr/>
            </p:nvSpPr>
            <p:spPr bwMode="auto">
              <a:xfrm>
                <a:off x="1082675" y="3568700"/>
                <a:ext cx="273050" cy="185738"/>
              </a:xfrm>
              <a:custGeom>
                <a:avLst/>
                <a:gdLst>
                  <a:gd name="T0" fmla="*/ 19 w 83"/>
                  <a:gd name="T1" fmla="*/ 56 h 56"/>
                  <a:gd name="T2" fmla="*/ 26 w 83"/>
                  <a:gd name="T3" fmla="*/ 56 h 56"/>
                  <a:gd name="T4" fmla="*/ 59 w 83"/>
                  <a:gd name="T5" fmla="*/ 13 h 56"/>
                  <a:gd name="T6" fmla="*/ 64 w 83"/>
                  <a:gd name="T7" fmla="*/ 13 h 56"/>
                  <a:gd name="T8" fmla="*/ 74 w 83"/>
                  <a:gd name="T9" fmla="*/ 25 h 56"/>
                  <a:gd name="T10" fmla="*/ 74 w 83"/>
                  <a:gd name="T11" fmla="*/ 34 h 56"/>
                  <a:gd name="T12" fmla="*/ 62 w 83"/>
                  <a:gd name="T13" fmla="*/ 44 h 56"/>
                  <a:gd name="T14" fmla="*/ 62 w 83"/>
                  <a:gd name="T15" fmla="*/ 56 h 56"/>
                  <a:gd name="T16" fmla="*/ 83 w 83"/>
                  <a:gd name="T17" fmla="*/ 36 h 56"/>
                  <a:gd name="T18" fmla="*/ 83 w 83"/>
                  <a:gd name="T19" fmla="*/ 22 h 56"/>
                  <a:gd name="T20" fmla="*/ 62 w 83"/>
                  <a:gd name="T21" fmla="*/ 3 h 56"/>
                  <a:gd name="T22" fmla="*/ 58 w 83"/>
                  <a:gd name="T23" fmla="*/ 3 h 56"/>
                  <a:gd name="T24" fmla="*/ 22 w 83"/>
                  <a:gd name="T25" fmla="*/ 46 h 56"/>
                  <a:gd name="T26" fmla="*/ 10 w 83"/>
                  <a:gd name="T27" fmla="*/ 33 h 56"/>
                  <a:gd name="T28" fmla="*/ 10 w 83"/>
                  <a:gd name="T29" fmla="*/ 27 h 56"/>
                  <a:gd name="T30" fmla="*/ 25 w 83"/>
                  <a:gd name="T31" fmla="*/ 12 h 56"/>
                  <a:gd name="T32" fmla="*/ 25 w 83"/>
                  <a:gd name="T33" fmla="*/ 0 h 56"/>
                  <a:gd name="T34" fmla="*/ 0 w 83"/>
                  <a:gd name="T35" fmla="*/ 33 h 56"/>
                  <a:gd name="T36" fmla="*/ 19 w 83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" h="56">
                    <a:moveTo>
                      <a:pt x="19" y="56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48" y="56"/>
                      <a:pt x="45" y="13"/>
                      <a:pt x="59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8" y="13"/>
                      <a:pt x="74" y="22"/>
                      <a:pt x="74" y="25"/>
                    </a:cubicBezTo>
                    <a:cubicBezTo>
                      <a:pt x="74" y="34"/>
                      <a:pt x="74" y="34"/>
                      <a:pt x="74" y="34"/>
                    </a:cubicBezTo>
                    <a:cubicBezTo>
                      <a:pt x="74" y="40"/>
                      <a:pt x="68" y="44"/>
                      <a:pt x="62" y="44"/>
                    </a:cubicBezTo>
                    <a:cubicBezTo>
                      <a:pt x="62" y="56"/>
                      <a:pt x="62" y="56"/>
                      <a:pt x="62" y="56"/>
                    </a:cubicBezTo>
                    <a:cubicBezTo>
                      <a:pt x="72" y="56"/>
                      <a:pt x="83" y="46"/>
                      <a:pt x="83" y="36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83" y="12"/>
                      <a:pt x="73" y="3"/>
                      <a:pt x="62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32" y="3"/>
                      <a:pt x="42" y="46"/>
                      <a:pt x="22" y="46"/>
                    </a:cubicBezTo>
                    <a:cubicBezTo>
                      <a:pt x="14" y="46"/>
                      <a:pt x="10" y="40"/>
                      <a:pt x="10" y="33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18"/>
                      <a:pt x="16" y="12"/>
                      <a:pt x="25" y="12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0" y="14"/>
                      <a:pt x="0" y="33"/>
                    </a:cubicBezTo>
                    <a:cubicBezTo>
                      <a:pt x="0" y="44"/>
                      <a:pt x="8" y="56"/>
                      <a:pt x="19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4" name="isliḓè"/>
              <p:cNvSpPr/>
              <p:nvPr/>
            </p:nvSpPr>
            <p:spPr bwMode="auto">
              <a:xfrm>
                <a:off x="2108200" y="1498600"/>
                <a:ext cx="333375" cy="415925"/>
              </a:xfrm>
              <a:custGeom>
                <a:avLst/>
                <a:gdLst>
                  <a:gd name="T0" fmla="*/ 9 w 101"/>
                  <a:gd name="T1" fmla="*/ 58 h 126"/>
                  <a:gd name="T2" fmla="*/ 0 w 101"/>
                  <a:gd name="T3" fmla="*/ 85 h 126"/>
                  <a:gd name="T4" fmla="*/ 29 w 101"/>
                  <a:gd name="T5" fmla="*/ 119 h 126"/>
                  <a:gd name="T6" fmla="*/ 36 w 101"/>
                  <a:gd name="T7" fmla="*/ 92 h 126"/>
                  <a:gd name="T8" fmla="*/ 46 w 101"/>
                  <a:gd name="T9" fmla="*/ 113 h 126"/>
                  <a:gd name="T10" fmla="*/ 86 w 101"/>
                  <a:gd name="T11" fmla="*/ 94 h 126"/>
                  <a:gd name="T12" fmla="*/ 81 w 101"/>
                  <a:gd name="T13" fmla="*/ 83 h 126"/>
                  <a:gd name="T14" fmla="*/ 101 w 101"/>
                  <a:gd name="T15" fmla="*/ 52 h 126"/>
                  <a:gd name="T16" fmla="*/ 95 w 101"/>
                  <a:gd name="T17" fmla="*/ 49 h 126"/>
                  <a:gd name="T18" fmla="*/ 67 w 101"/>
                  <a:gd name="T19" fmla="*/ 34 h 126"/>
                  <a:gd name="T20" fmla="*/ 65 w 101"/>
                  <a:gd name="T21" fmla="*/ 14 h 126"/>
                  <a:gd name="T22" fmla="*/ 46 w 101"/>
                  <a:gd name="T23" fmla="*/ 20 h 126"/>
                  <a:gd name="T24" fmla="*/ 45 w 101"/>
                  <a:gd name="T25" fmla="*/ 24 h 126"/>
                  <a:gd name="T26" fmla="*/ 39 w 101"/>
                  <a:gd name="T27" fmla="*/ 27 h 126"/>
                  <a:gd name="T28" fmla="*/ 39 w 101"/>
                  <a:gd name="T29" fmla="*/ 2 h 126"/>
                  <a:gd name="T30" fmla="*/ 35 w 101"/>
                  <a:gd name="T31" fmla="*/ 0 h 126"/>
                  <a:gd name="T32" fmla="*/ 32 w 101"/>
                  <a:gd name="T33" fmla="*/ 3 h 126"/>
                  <a:gd name="T34" fmla="*/ 24 w 101"/>
                  <a:gd name="T35" fmla="*/ 40 h 126"/>
                  <a:gd name="T36" fmla="*/ 37 w 101"/>
                  <a:gd name="T37" fmla="*/ 49 h 126"/>
                  <a:gd name="T38" fmla="*/ 43 w 101"/>
                  <a:gd name="T39" fmla="*/ 42 h 126"/>
                  <a:gd name="T40" fmla="*/ 38 w 101"/>
                  <a:gd name="T41" fmla="*/ 64 h 126"/>
                  <a:gd name="T42" fmla="*/ 27 w 101"/>
                  <a:gd name="T43" fmla="*/ 90 h 126"/>
                  <a:gd name="T44" fmla="*/ 24 w 101"/>
                  <a:gd name="T45" fmla="*/ 71 h 126"/>
                  <a:gd name="T46" fmla="*/ 15 w 101"/>
                  <a:gd name="T47" fmla="*/ 64 h 126"/>
                  <a:gd name="T48" fmla="*/ 73 w 101"/>
                  <a:gd name="T49" fmla="*/ 92 h 126"/>
                  <a:gd name="T50" fmla="*/ 52 w 101"/>
                  <a:gd name="T51" fmla="*/ 94 h 126"/>
                  <a:gd name="T52" fmla="*/ 54 w 101"/>
                  <a:gd name="T53" fmla="*/ 77 h 126"/>
                  <a:gd name="T54" fmla="*/ 58 w 101"/>
                  <a:gd name="T55" fmla="*/ 85 h 126"/>
                  <a:gd name="T56" fmla="*/ 63 w 101"/>
                  <a:gd name="T57" fmla="*/ 88 h 126"/>
                  <a:gd name="T58" fmla="*/ 64 w 101"/>
                  <a:gd name="T59" fmla="*/ 94 h 126"/>
                  <a:gd name="T60" fmla="*/ 69 w 101"/>
                  <a:gd name="T61" fmla="*/ 91 h 126"/>
                  <a:gd name="T62" fmla="*/ 67 w 101"/>
                  <a:gd name="T63" fmla="*/ 83 h 126"/>
                  <a:gd name="T64" fmla="*/ 63 w 101"/>
                  <a:gd name="T65" fmla="*/ 80 h 126"/>
                  <a:gd name="T66" fmla="*/ 61 w 101"/>
                  <a:gd name="T67" fmla="*/ 73 h 126"/>
                  <a:gd name="T68" fmla="*/ 64 w 101"/>
                  <a:gd name="T69" fmla="*/ 70 h 126"/>
                  <a:gd name="T70" fmla="*/ 67 w 101"/>
                  <a:gd name="T71" fmla="*/ 46 h 126"/>
                  <a:gd name="T72" fmla="*/ 67 w 101"/>
                  <a:gd name="T73" fmla="*/ 63 h 126"/>
                  <a:gd name="T74" fmla="*/ 58 w 101"/>
                  <a:gd name="T75" fmla="*/ 60 h 126"/>
                  <a:gd name="T76" fmla="*/ 52 w 101"/>
                  <a:gd name="T77" fmla="*/ 54 h 126"/>
                  <a:gd name="T78" fmla="*/ 55 w 101"/>
                  <a:gd name="T79" fmla="*/ 66 h 126"/>
                  <a:gd name="T80" fmla="*/ 51 w 101"/>
                  <a:gd name="T81" fmla="*/ 73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1" h="126">
                    <a:moveTo>
                      <a:pt x="15" y="64"/>
                    </a:moveTo>
                    <a:cubicBezTo>
                      <a:pt x="15" y="62"/>
                      <a:pt x="13" y="58"/>
                      <a:pt x="9" y="58"/>
                    </a:cubicBezTo>
                    <a:cubicBezTo>
                      <a:pt x="3" y="58"/>
                      <a:pt x="0" y="71"/>
                      <a:pt x="0" y="77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3"/>
                      <a:pt x="14" y="117"/>
                      <a:pt x="18" y="123"/>
                    </a:cubicBezTo>
                    <a:cubicBezTo>
                      <a:pt x="21" y="126"/>
                      <a:pt x="27" y="121"/>
                      <a:pt x="29" y="119"/>
                    </a:cubicBezTo>
                    <a:cubicBezTo>
                      <a:pt x="29" y="105"/>
                      <a:pt x="22" y="94"/>
                      <a:pt x="35" y="97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9" y="92"/>
                      <a:pt x="39" y="92"/>
                      <a:pt x="39" y="92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9" y="115"/>
                      <a:pt x="74" y="109"/>
                      <a:pt x="80" y="105"/>
                    </a:cubicBezTo>
                    <a:cubicBezTo>
                      <a:pt x="83" y="101"/>
                      <a:pt x="86" y="100"/>
                      <a:pt x="86" y="94"/>
                    </a:cubicBezTo>
                    <a:cubicBezTo>
                      <a:pt x="86" y="92"/>
                      <a:pt x="86" y="92"/>
                      <a:pt x="86" y="92"/>
                    </a:cubicBezTo>
                    <a:cubicBezTo>
                      <a:pt x="86" y="86"/>
                      <a:pt x="81" y="90"/>
                      <a:pt x="81" y="83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54"/>
                      <a:pt x="101" y="62"/>
                      <a:pt x="101" y="52"/>
                    </a:cubicBezTo>
                    <a:cubicBezTo>
                      <a:pt x="101" y="50"/>
                      <a:pt x="99" y="49"/>
                      <a:pt x="97" y="49"/>
                    </a:cubicBezTo>
                    <a:cubicBezTo>
                      <a:pt x="95" y="49"/>
                      <a:pt x="95" y="49"/>
                      <a:pt x="95" y="49"/>
                    </a:cubicBezTo>
                    <a:cubicBezTo>
                      <a:pt x="92" y="49"/>
                      <a:pt x="88" y="55"/>
                      <a:pt x="78" y="55"/>
                    </a:cubicBezTo>
                    <a:cubicBezTo>
                      <a:pt x="77" y="48"/>
                      <a:pt x="75" y="34"/>
                      <a:pt x="67" y="34"/>
                    </a:cubicBezTo>
                    <a:cubicBezTo>
                      <a:pt x="63" y="34"/>
                      <a:pt x="63" y="34"/>
                      <a:pt x="63" y="3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4" y="12"/>
                      <a:pt x="62" y="11"/>
                      <a:pt x="60" y="11"/>
                    </a:cubicBezTo>
                    <a:cubicBezTo>
                      <a:pt x="53" y="11"/>
                      <a:pt x="49" y="15"/>
                      <a:pt x="46" y="20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4"/>
                      <a:pt x="45" y="24"/>
                      <a:pt x="45" y="24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26" y="13"/>
                      <a:pt x="24" y="15"/>
                      <a:pt x="24" y="3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44"/>
                      <a:pt x="25" y="44"/>
                      <a:pt x="26" y="48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2"/>
                      <a:pt x="43" y="42"/>
                      <a:pt x="43" y="42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53"/>
                      <a:pt x="39" y="55"/>
                      <a:pt x="38" y="64"/>
                    </a:cubicBezTo>
                    <a:cubicBezTo>
                      <a:pt x="37" y="72"/>
                      <a:pt x="36" y="79"/>
                      <a:pt x="36" y="86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13" y="97"/>
                      <a:pt x="15" y="79"/>
                      <a:pt x="15" y="64"/>
                    </a:cubicBezTo>
                    <a:close/>
                    <a:moveTo>
                      <a:pt x="73" y="66"/>
                    </a:moveTo>
                    <a:cubicBezTo>
                      <a:pt x="73" y="92"/>
                      <a:pt x="73" y="92"/>
                      <a:pt x="73" y="92"/>
                    </a:cubicBezTo>
                    <a:cubicBezTo>
                      <a:pt x="73" y="98"/>
                      <a:pt x="61" y="101"/>
                      <a:pt x="55" y="103"/>
                    </a:cubicBezTo>
                    <a:cubicBezTo>
                      <a:pt x="52" y="94"/>
                      <a:pt x="52" y="94"/>
                      <a:pt x="52" y="94"/>
                    </a:cubicBezTo>
                    <a:cubicBezTo>
                      <a:pt x="52" y="79"/>
                      <a:pt x="52" y="79"/>
                      <a:pt x="52" y="79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60" y="86"/>
                      <a:pt x="60" y="86"/>
                      <a:pt x="60" y="86"/>
                    </a:cubicBezTo>
                    <a:cubicBezTo>
                      <a:pt x="63" y="88"/>
                      <a:pt x="63" y="88"/>
                      <a:pt x="63" y="88"/>
                    </a:cubicBezTo>
                    <a:cubicBezTo>
                      <a:pt x="64" y="92"/>
                      <a:pt x="64" y="92"/>
                      <a:pt x="64" y="92"/>
                    </a:cubicBezTo>
                    <a:cubicBezTo>
                      <a:pt x="64" y="94"/>
                      <a:pt x="64" y="94"/>
                      <a:pt x="64" y="9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63" y="80"/>
                      <a:pt x="63" y="80"/>
                      <a:pt x="63" y="80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73"/>
                      <a:pt x="61" y="73"/>
                      <a:pt x="61" y="73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4" y="70"/>
                      <a:pt x="64" y="70"/>
                      <a:pt x="64" y="70"/>
                    </a:cubicBezTo>
                    <a:lnTo>
                      <a:pt x="73" y="66"/>
                    </a:lnTo>
                    <a:close/>
                    <a:moveTo>
                      <a:pt x="67" y="46"/>
                    </a:moveTo>
                    <a:cubicBezTo>
                      <a:pt x="70" y="46"/>
                      <a:pt x="72" y="54"/>
                      <a:pt x="72" y="58"/>
                    </a:cubicBezTo>
                    <a:cubicBezTo>
                      <a:pt x="72" y="62"/>
                      <a:pt x="71" y="63"/>
                      <a:pt x="67" y="63"/>
                    </a:cubicBezTo>
                    <a:cubicBezTo>
                      <a:pt x="66" y="63"/>
                      <a:pt x="66" y="63"/>
                      <a:pt x="66" y="63"/>
                    </a:cubicBezTo>
                    <a:cubicBezTo>
                      <a:pt x="61" y="63"/>
                      <a:pt x="63" y="60"/>
                      <a:pt x="58" y="60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55" y="52"/>
                      <a:pt x="65" y="46"/>
                      <a:pt x="67" y="46"/>
                    </a:cubicBezTo>
                    <a:close/>
                    <a:moveTo>
                      <a:pt x="55" y="66"/>
                    </a:moveTo>
                    <a:cubicBezTo>
                      <a:pt x="58" y="66"/>
                      <a:pt x="60" y="66"/>
                      <a:pt x="60" y="68"/>
                    </a:cubicBezTo>
                    <a:cubicBezTo>
                      <a:pt x="60" y="72"/>
                      <a:pt x="55" y="73"/>
                      <a:pt x="51" y="73"/>
                    </a:cubicBezTo>
                    <a:cubicBezTo>
                      <a:pt x="51" y="68"/>
                      <a:pt x="50" y="66"/>
                      <a:pt x="55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5" name="iṣḻîde"/>
              <p:cNvSpPr/>
              <p:nvPr/>
            </p:nvSpPr>
            <p:spPr bwMode="auto">
              <a:xfrm>
                <a:off x="3360738" y="1963738"/>
                <a:ext cx="211138" cy="171450"/>
              </a:xfrm>
              <a:custGeom>
                <a:avLst/>
                <a:gdLst>
                  <a:gd name="T0" fmla="*/ 30 w 64"/>
                  <a:gd name="T1" fmla="*/ 27 h 52"/>
                  <a:gd name="T2" fmla="*/ 17 w 64"/>
                  <a:gd name="T3" fmla="*/ 37 h 52"/>
                  <a:gd name="T4" fmla="*/ 9 w 64"/>
                  <a:gd name="T5" fmla="*/ 37 h 52"/>
                  <a:gd name="T6" fmla="*/ 5 w 64"/>
                  <a:gd name="T7" fmla="*/ 31 h 52"/>
                  <a:gd name="T8" fmla="*/ 3 w 64"/>
                  <a:gd name="T9" fmla="*/ 32 h 52"/>
                  <a:gd name="T10" fmla="*/ 11 w 64"/>
                  <a:gd name="T11" fmla="*/ 47 h 52"/>
                  <a:gd name="T12" fmla="*/ 37 w 64"/>
                  <a:gd name="T13" fmla="*/ 36 h 52"/>
                  <a:gd name="T14" fmla="*/ 58 w 64"/>
                  <a:gd name="T15" fmla="*/ 52 h 52"/>
                  <a:gd name="T16" fmla="*/ 63 w 64"/>
                  <a:gd name="T17" fmla="*/ 49 h 52"/>
                  <a:gd name="T18" fmla="*/ 43 w 64"/>
                  <a:gd name="T19" fmla="*/ 25 h 52"/>
                  <a:gd name="T20" fmla="*/ 64 w 64"/>
                  <a:gd name="T21" fmla="*/ 14 h 52"/>
                  <a:gd name="T22" fmla="*/ 64 w 64"/>
                  <a:gd name="T23" fmla="*/ 12 h 52"/>
                  <a:gd name="T24" fmla="*/ 48 w 64"/>
                  <a:gd name="T25" fmla="*/ 0 h 52"/>
                  <a:gd name="T26" fmla="*/ 46 w 64"/>
                  <a:gd name="T27" fmla="*/ 3 h 52"/>
                  <a:gd name="T28" fmla="*/ 48 w 64"/>
                  <a:gd name="T29" fmla="*/ 9 h 52"/>
                  <a:gd name="T30" fmla="*/ 54 w 64"/>
                  <a:gd name="T31" fmla="*/ 11 h 52"/>
                  <a:gd name="T32" fmla="*/ 37 w 64"/>
                  <a:gd name="T33" fmla="*/ 17 h 52"/>
                  <a:gd name="T34" fmla="*/ 37 w 64"/>
                  <a:gd name="T35" fmla="*/ 22 h 52"/>
                  <a:gd name="T36" fmla="*/ 0 w 64"/>
                  <a:gd name="T37" fmla="*/ 2 h 52"/>
                  <a:gd name="T38" fmla="*/ 30 w 64"/>
                  <a:gd name="T39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52">
                    <a:moveTo>
                      <a:pt x="30" y="27"/>
                    </a:moveTo>
                    <a:cubicBezTo>
                      <a:pt x="28" y="33"/>
                      <a:pt x="24" y="37"/>
                      <a:pt x="17" y="37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5" y="37"/>
                      <a:pt x="5" y="36"/>
                      <a:pt x="5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4"/>
                      <a:pt x="4" y="48"/>
                      <a:pt x="11" y="47"/>
                    </a:cubicBezTo>
                    <a:cubicBezTo>
                      <a:pt x="28" y="45"/>
                      <a:pt x="35" y="36"/>
                      <a:pt x="37" y="36"/>
                    </a:cubicBezTo>
                    <a:cubicBezTo>
                      <a:pt x="43" y="36"/>
                      <a:pt x="46" y="52"/>
                      <a:pt x="58" y="52"/>
                    </a:cubicBezTo>
                    <a:cubicBezTo>
                      <a:pt x="61" y="52"/>
                      <a:pt x="63" y="51"/>
                      <a:pt x="63" y="49"/>
                    </a:cubicBezTo>
                    <a:cubicBezTo>
                      <a:pt x="63" y="42"/>
                      <a:pt x="47" y="31"/>
                      <a:pt x="43" y="25"/>
                    </a:cubicBezTo>
                    <a:cubicBezTo>
                      <a:pt x="50" y="21"/>
                      <a:pt x="64" y="20"/>
                      <a:pt x="64" y="14"/>
                    </a:cubicBezTo>
                    <a:cubicBezTo>
                      <a:pt x="64" y="12"/>
                      <a:pt x="64" y="12"/>
                      <a:pt x="64" y="12"/>
                    </a:cubicBezTo>
                    <a:cubicBezTo>
                      <a:pt x="64" y="8"/>
                      <a:pt x="51" y="1"/>
                      <a:pt x="48" y="0"/>
                    </a:cubicBezTo>
                    <a:cubicBezTo>
                      <a:pt x="46" y="4"/>
                      <a:pt x="46" y="0"/>
                      <a:pt x="46" y="3"/>
                    </a:cubicBezTo>
                    <a:cubicBezTo>
                      <a:pt x="46" y="6"/>
                      <a:pt x="47" y="5"/>
                      <a:pt x="48" y="9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47" y="12"/>
                      <a:pt x="37" y="10"/>
                      <a:pt x="37" y="17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25" y="21"/>
                      <a:pt x="13" y="2"/>
                      <a:pt x="0" y="2"/>
                    </a:cubicBezTo>
                    <a:cubicBezTo>
                      <a:pt x="1" y="18"/>
                      <a:pt x="19" y="21"/>
                      <a:pt x="3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6" name="ïṥ1íďe"/>
              <p:cNvSpPr/>
              <p:nvPr/>
            </p:nvSpPr>
            <p:spPr bwMode="auto">
              <a:xfrm>
                <a:off x="1624013" y="2692400"/>
                <a:ext cx="1957388" cy="2122488"/>
              </a:xfrm>
              <a:custGeom>
                <a:avLst/>
                <a:gdLst>
                  <a:gd name="T0" fmla="*/ 493 w 594"/>
                  <a:gd name="T1" fmla="*/ 67 h 644"/>
                  <a:gd name="T2" fmla="*/ 499 w 594"/>
                  <a:gd name="T3" fmla="*/ 284 h 644"/>
                  <a:gd name="T4" fmla="*/ 499 w 594"/>
                  <a:gd name="T5" fmla="*/ 337 h 644"/>
                  <a:gd name="T6" fmla="*/ 483 w 594"/>
                  <a:gd name="T7" fmla="*/ 419 h 644"/>
                  <a:gd name="T8" fmla="*/ 445 w 594"/>
                  <a:gd name="T9" fmla="*/ 481 h 644"/>
                  <a:gd name="T10" fmla="*/ 315 w 594"/>
                  <a:gd name="T11" fmla="*/ 548 h 644"/>
                  <a:gd name="T12" fmla="*/ 284 w 594"/>
                  <a:gd name="T13" fmla="*/ 548 h 644"/>
                  <a:gd name="T14" fmla="*/ 165 w 594"/>
                  <a:gd name="T15" fmla="*/ 497 h 644"/>
                  <a:gd name="T16" fmla="*/ 103 w 594"/>
                  <a:gd name="T17" fmla="*/ 387 h 644"/>
                  <a:gd name="T18" fmla="*/ 104 w 594"/>
                  <a:gd name="T19" fmla="*/ 221 h 644"/>
                  <a:gd name="T20" fmla="*/ 106 w 594"/>
                  <a:gd name="T21" fmla="*/ 53 h 644"/>
                  <a:gd name="T22" fmla="*/ 4 w 594"/>
                  <a:gd name="T23" fmla="*/ 0 h 644"/>
                  <a:gd name="T24" fmla="*/ 0 w 594"/>
                  <a:gd name="T25" fmla="*/ 184 h 644"/>
                  <a:gd name="T26" fmla="*/ 0 w 594"/>
                  <a:gd name="T27" fmla="*/ 266 h 644"/>
                  <a:gd name="T28" fmla="*/ 65 w 594"/>
                  <a:gd name="T29" fmla="*/ 531 h 644"/>
                  <a:gd name="T30" fmla="*/ 281 w 594"/>
                  <a:gd name="T31" fmla="*/ 644 h 644"/>
                  <a:gd name="T32" fmla="*/ 308 w 594"/>
                  <a:gd name="T33" fmla="*/ 644 h 644"/>
                  <a:gd name="T34" fmla="*/ 572 w 594"/>
                  <a:gd name="T35" fmla="*/ 449 h 644"/>
                  <a:gd name="T36" fmla="*/ 586 w 594"/>
                  <a:gd name="T37" fmla="*/ 406 h 644"/>
                  <a:gd name="T38" fmla="*/ 591 w 594"/>
                  <a:gd name="T39" fmla="*/ 353 h 644"/>
                  <a:gd name="T40" fmla="*/ 593 w 594"/>
                  <a:gd name="T41" fmla="*/ 239 h 644"/>
                  <a:gd name="T42" fmla="*/ 594 w 594"/>
                  <a:gd name="T43" fmla="*/ 9 h 644"/>
                  <a:gd name="T44" fmla="*/ 493 w 594"/>
                  <a:gd name="T45" fmla="*/ 67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94" h="644">
                    <a:moveTo>
                      <a:pt x="493" y="67"/>
                    </a:moveTo>
                    <a:cubicBezTo>
                      <a:pt x="499" y="284"/>
                      <a:pt x="499" y="284"/>
                      <a:pt x="499" y="284"/>
                    </a:cubicBezTo>
                    <a:cubicBezTo>
                      <a:pt x="499" y="337"/>
                      <a:pt x="499" y="337"/>
                      <a:pt x="499" y="337"/>
                    </a:cubicBezTo>
                    <a:cubicBezTo>
                      <a:pt x="499" y="376"/>
                      <a:pt x="496" y="393"/>
                      <a:pt x="483" y="419"/>
                    </a:cubicBezTo>
                    <a:cubicBezTo>
                      <a:pt x="471" y="445"/>
                      <a:pt x="461" y="459"/>
                      <a:pt x="445" y="481"/>
                    </a:cubicBezTo>
                    <a:cubicBezTo>
                      <a:pt x="424" y="508"/>
                      <a:pt x="363" y="548"/>
                      <a:pt x="315" y="548"/>
                    </a:cubicBezTo>
                    <a:cubicBezTo>
                      <a:pt x="284" y="548"/>
                      <a:pt x="284" y="548"/>
                      <a:pt x="284" y="548"/>
                    </a:cubicBezTo>
                    <a:cubicBezTo>
                      <a:pt x="237" y="548"/>
                      <a:pt x="193" y="517"/>
                      <a:pt x="165" y="497"/>
                    </a:cubicBezTo>
                    <a:cubicBezTo>
                      <a:pt x="136" y="475"/>
                      <a:pt x="111" y="430"/>
                      <a:pt x="103" y="387"/>
                    </a:cubicBezTo>
                    <a:cubicBezTo>
                      <a:pt x="97" y="352"/>
                      <a:pt x="104" y="263"/>
                      <a:pt x="104" y="221"/>
                    </a:cubicBezTo>
                    <a:cubicBezTo>
                      <a:pt x="104" y="163"/>
                      <a:pt x="106" y="110"/>
                      <a:pt x="106" y="5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0" y="266"/>
                      <a:pt x="0" y="266"/>
                      <a:pt x="0" y="266"/>
                    </a:cubicBezTo>
                    <a:cubicBezTo>
                      <a:pt x="0" y="385"/>
                      <a:pt x="9" y="465"/>
                      <a:pt x="65" y="531"/>
                    </a:cubicBezTo>
                    <a:cubicBezTo>
                      <a:pt x="111" y="586"/>
                      <a:pt x="181" y="644"/>
                      <a:pt x="281" y="644"/>
                    </a:cubicBezTo>
                    <a:cubicBezTo>
                      <a:pt x="308" y="644"/>
                      <a:pt x="308" y="644"/>
                      <a:pt x="308" y="644"/>
                    </a:cubicBezTo>
                    <a:cubicBezTo>
                      <a:pt x="430" y="644"/>
                      <a:pt x="542" y="540"/>
                      <a:pt x="572" y="449"/>
                    </a:cubicBezTo>
                    <a:cubicBezTo>
                      <a:pt x="577" y="435"/>
                      <a:pt x="582" y="422"/>
                      <a:pt x="586" y="406"/>
                    </a:cubicBezTo>
                    <a:cubicBezTo>
                      <a:pt x="589" y="389"/>
                      <a:pt x="587" y="370"/>
                      <a:pt x="591" y="353"/>
                    </a:cubicBezTo>
                    <a:cubicBezTo>
                      <a:pt x="594" y="336"/>
                      <a:pt x="593" y="259"/>
                      <a:pt x="593" y="239"/>
                    </a:cubicBezTo>
                    <a:cubicBezTo>
                      <a:pt x="593" y="162"/>
                      <a:pt x="594" y="88"/>
                      <a:pt x="594" y="9"/>
                    </a:cubicBezTo>
                    <a:lnTo>
                      <a:pt x="49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7" name="íṩļidè"/>
              <p:cNvSpPr/>
              <p:nvPr/>
            </p:nvSpPr>
            <p:spPr bwMode="auto">
              <a:xfrm>
                <a:off x="2071688" y="2205038"/>
                <a:ext cx="490538" cy="1677988"/>
              </a:xfrm>
              <a:custGeom>
                <a:avLst/>
                <a:gdLst>
                  <a:gd name="T0" fmla="*/ 10 w 149"/>
                  <a:gd name="T1" fmla="*/ 494 h 509"/>
                  <a:gd name="T2" fmla="*/ 47 w 149"/>
                  <a:gd name="T3" fmla="*/ 497 h 509"/>
                  <a:gd name="T4" fmla="*/ 75 w 149"/>
                  <a:gd name="T5" fmla="*/ 509 h 509"/>
                  <a:gd name="T6" fmla="*/ 89 w 149"/>
                  <a:gd name="T7" fmla="*/ 469 h 509"/>
                  <a:gd name="T8" fmla="*/ 89 w 149"/>
                  <a:gd name="T9" fmla="*/ 467 h 509"/>
                  <a:gd name="T10" fmla="*/ 80 w 149"/>
                  <a:gd name="T11" fmla="*/ 447 h 509"/>
                  <a:gd name="T12" fmla="*/ 80 w 149"/>
                  <a:gd name="T13" fmla="*/ 427 h 509"/>
                  <a:gd name="T14" fmla="*/ 86 w 149"/>
                  <a:gd name="T15" fmla="*/ 233 h 509"/>
                  <a:gd name="T16" fmla="*/ 106 w 149"/>
                  <a:gd name="T17" fmla="*/ 154 h 509"/>
                  <a:gd name="T18" fmla="*/ 149 w 149"/>
                  <a:gd name="T19" fmla="*/ 96 h 509"/>
                  <a:gd name="T20" fmla="*/ 85 w 149"/>
                  <a:gd name="T21" fmla="*/ 38 h 509"/>
                  <a:gd name="T22" fmla="*/ 0 w 149"/>
                  <a:gd name="T23" fmla="*/ 0 h 509"/>
                  <a:gd name="T24" fmla="*/ 0 w 149"/>
                  <a:gd name="T25" fmla="*/ 478 h 509"/>
                  <a:gd name="T26" fmla="*/ 10 w 149"/>
                  <a:gd name="T27" fmla="*/ 494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9" h="509">
                    <a:moveTo>
                      <a:pt x="10" y="494"/>
                    </a:moveTo>
                    <a:cubicBezTo>
                      <a:pt x="23" y="494"/>
                      <a:pt x="38" y="494"/>
                      <a:pt x="47" y="497"/>
                    </a:cubicBezTo>
                    <a:cubicBezTo>
                      <a:pt x="55" y="499"/>
                      <a:pt x="68" y="509"/>
                      <a:pt x="75" y="509"/>
                    </a:cubicBezTo>
                    <a:cubicBezTo>
                      <a:pt x="84" y="509"/>
                      <a:pt x="89" y="479"/>
                      <a:pt x="89" y="469"/>
                    </a:cubicBezTo>
                    <a:cubicBezTo>
                      <a:pt x="89" y="467"/>
                      <a:pt x="89" y="467"/>
                      <a:pt x="89" y="467"/>
                    </a:cubicBezTo>
                    <a:cubicBezTo>
                      <a:pt x="89" y="453"/>
                      <a:pt x="80" y="452"/>
                      <a:pt x="80" y="447"/>
                    </a:cubicBezTo>
                    <a:cubicBezTo>
                      <a:pt x="80" y="427"/>
                      <a:pt x="80" y="427"/>
                      <a:pt x="80" y="427"/>
                    </a:cubicBezTo>
                    <a:cubicBezTo>
                      <a:pt x="80" y="361"/>
                      <a:pt x="83" y="297"/>
                      <a:pt x="86" y="233"/>
                    </a:cubicBezTo>
                    <a:cubicBezTo>
                      <a:pt x="87" y="201"/>
                      <a:pt x="95" y="176"/>
                      <a:pt x="106" y="154"/>
                    </a:cubicBezTo>
                    <a:cubicBezTo>
                      <a:pt x="114" y="137"/>
                      <a:pt x="136" y="105"/>
                      <a:pt x="149" y="96"/>
                    </a:cubicBezTo>
                    <a:cubicBezTo>
                      <a:pt x="136" y="71"/>
                      <a:pt x="109" y="52"/>
                      <a:pt x="85" y="38"/>
                    </a:cubicBezTo>
                    <a:cubicBezTo>
                      <a:pt x="72" y="30"/>
                      <a:pt x="14" y="1"/>
                      <a:pt x="0" y="0"/>
                    </a:cubicBezTo>
                    <a:cubicBezTo>
                      <a:pt x="0" y="478"/>
                      <a:pt x="0" y="478"/>
                      <a:pt x="0" y="478"/>
                    </a:cubicBezTo>
                    <a:cubicBezTo>
                      <a:pt x="0" y="485"/>
                      <a:pt x="5" y="491"/>
                      <a:pt x="10" y="4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8" name="ïṥḷiḋe"/>
              <p:cNvSpPr/>
              <p:nvPr/>
            </p:nvSpPr>
            <p:spPr bwMode="auto">
              <a:xfrm>
                <a:off x="2012950" y="2254250"/>
                <a:ext cx="1225550" cy="2122488"/>
              </a:xfrm>
              <a:custGeom>
                <a:avLst/>
                <a:gdLst>
                  <a:gd name="T0" fmla="*/ 21 w 372"/>
                  <a:gd name="T1" fmla="*/ 540 h 644"/>
                  <a:gd name="T2" fmla="*/ 36 w 372"/>
                  <a:gd name="T3" fmla="*/ 561 h 644"/>
                  <a:gd name="T4" fmla="*/ 71 w 372"/>
                  <a:gd name="T5" fmla="*/ 602 h 644"/>
                  <a:gd name="T6" fmla="*/ 179 w 372"/>
                  <a:gd name="T7" fmla="*/ 644 h 644"/>
                  <a:gd name="T8" fmla="*/ 338 w 372"/>
                  <a:gd name="T9" fmla="*/ 491 h 644"/>
                  <a:gd name="T10" fmla="*/ 338 w 372"/>
                  <a:gd name="T11" fmla="*/ 178 h 644"/>
                  <a:gd name="T12" fmla="*/ 369 w 372"/>
                  <a:gd name="T13" fmla="*/ 160 h 644"/>
                  <a:gd name="T14" fmla="*/ 369 w 372"/>
                  <a:gd name="T15" fmla="*/ 136 h 644"/>
                  <a:gd name="T16" fmla="*/ 372 w 372"/>
                  <a:gd name="T17" fmla="*/ 0 h 644"/>
                  <a:gd name="T18" fmla="*/ 121 w 372"/>
                  <a:gd name="T19" fmla="*/ 249 h 644"/>
                  <a:gd name="T20" fmla="*/ 121 w 372"/>
                  <a:gd name="T21" fmla="*/ 279 h 644"/>
                  <a:gd name="T22" fmla="*/ 130 w 372"/>
                  <a:gd name="T23" fmla="*/ 452 h 644"/>
                  <a:gd name="T24" fmla="*/ 98 w 372"/>
                  <a:gd name="T25" fmla="*/ 513 h 644"/>
                  <a:gd name="T26" fmla="*/ 50 w 372"/>
                  <a:gd name="T27" fmla="*/ 501 h 644"/>
                  <a:gd name="T28" fmla="*/ 40 w 372"/>
                  <a:gd name="T29" fmla="*/ 501 h 644"/>
                  <a:gd name="T30" fmla="*/ 0 w 372"/>
                  <a:gd name="T31" fmla="*/ 521 h 644"/>
                  <a:gd name="T32" fmla="*/ 0 w 372"/>
                  <a:gd name="T33" fmla="*/ 524 h 644"/>
                  <a:gd name="T34" fmla="*/ 21 w 372"/>
                  <a:gd name="T35" fmla="*/ 540 h 644"/>
                  <a:gd name="T36" fmla="*/ 31 w 372"/>
                  <a:gd name="T37" fmla="*/ 516 h 644"/>
                  <a:gd name="T38" fmla="*/ 32 w 372"/>
                  <a:gd name="T39" fmla="*/ 516 h 644"/>
                  <a:gd name="T40" fmla="*/ 44 w 372"/>
                  <a:gd name="T41" fmla="*/ 521 h 644"/>
                  <a:gd name="T42" fmla="*/ 34 w 372"/>
                  <a:gd name="T43" fmla="*/ 528 h 644"/>
                  <a:gd name="T44" fmla="*/ 25 w 372"/>
                  <a:gd name="T45" fmla="*/ 522 h 644"/>
                  <a:gd name="T46" fmla="*/ 31 w 372"/>
                  <a:gd name="T47" fmla="*/ 516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2" h="644">
                    <a:moveTo>
                      <a:pt x="21" y="540"/>
                    </a:moveTo>
                    <a:cubicBezTo>
                      <a:pt x="28" y="546"/>
                      <a:pt x="30" y="553"/>
                      <a:pt x="36" y="561"/>
                    </a:cubicBezTo>
                    <a:cubicBezTo>
                      <a:pt x="50" y="579"/>
                      <a:pt x="55" y="586"/>
                      <a:pt x="71" y="602"/>
                    </a:cubicBezTo>
                    <a:cubicBezTo>
                      <a:pt x="94" y="625"/>
                      <a:pt x="133" y="644"/>
                      <a:pt x="179" y="644"/>
                    </a:cubicBezTo>
                    <a:cubicBezTo>
                      <a:pt x="267" y="644"/>
                      <a:pt x="338" y="579"/>
                      <a:pt x="338" y="491"/>
                    </a:cubicBezTo>
                    <a:cubicBezTo>
                      <a:pt x="338" y="387"/>
                      <a:pt x="338" y="282"/>
                      <a:pt x="338" y="178"/>
                    </a:cubicBezTo>
                    <a:cubicBezTo>
                      <a:pt x="369" y="160"/>
                      <a:pt x="369" y="160"/>
                      <a:pt x="369" y="160"/>
                    </a:cubicBezTo>
                    <a:cubicBezTo>
                      <a:pt x="369" y="136"/>
                      <a:pt x="369" y="136"/>
                      <a:pt x="369" y="136"/>
                    </a:cubicBezTo>
                    <a:cubicBezTo>
                      <a:pt x="372" y="0"/>
                      <a:pt x="372" y="0"/>
                      <a:pt x="372" y="0"/>
                    </a:cubicBezTo>
                    <a:cubicBezTo>
                      <a:pt x="232" y="11"/>
                      <a:pt x="121" y="97"/>
                      <a:pt x="121" y="249"/>
                    </a:cubicBezTo>
                    <a:cubicBezTo>
                      <a:pt x="121" y="279"/>
                      <a:pt x="121" y="279"/>
                      <a:pt x="121" y="279"/>
                    </a:cubicBezTo>
                    <a:cubicBezTo>
                      <a:pt x="130" y="452"/>
                      <a:pt x="130" y="452"/>
                      <a:pt x="130" y="452"/>
                    </a:cubicBezTo>
                    <a:cubicBezTo>
                      <a:pt x="132" y="476"/>
                      <a:pt x="121" y="513"/>
                      <a:pt x="98" y="513"/>
                    </a:cubicBezTo>
                    <a:cubicBezTo>
                      <a:pt x="80" y="513"/>
                      <a:pt x="73" y="501"/>
                      <a:pt x="50" y="501"/>
                    </a:cubicBezTo>
                    <a:cubicBezTo>
                      <a:pt x="40" y="501"/>
                      <a:pt x="40" y="501"/>
                      <a:pt x="40" y="501"/>
                    </a:cubicBezTo>
                    <a:cubicBezTo>
                      <a:pt x="28" y="501"/>
                      <a:pt x="0" y="512"/>
                      <a:pt x="0" y="521"/>
                    </a:cubicBezTo>
                    <a:cubicBezTo>
                      <a:pt x="0" y="524"/>
                      <a:pt x="0" y="524"/>
                      <a:pt x="0" y="524"/>
                    </a:cubicBezTo>
                    <a:cubicBezTo>
                      <a:pt x="0" y="531"/>
                      <a:pt x="14" y="532"/>
                      <a:pt x="21" y="540"/>
                    </a:cubicBezTo>
                    <a:close/>
                    <a:moveTo>
                      <a:pt x="31" y="516"/>
                    </a:moveTo>
                    <a:cubicBezTo>
                      <a:pt x="32" y="516"/>
                      <a:pt x="32" y="516"/>
                      <a:pt x="32" y="516"/>
                    </a:cubicBezTo>
                    <a:cubicBezTo>
                      <a:pt x="36" y="516"/>
                      <a:pt x="44" y="517"/>
                      <a:pt x="44" y="521"/>
                    </a:cubicBezTo>
                    <a:cubicBezTo>
                      <a:pt x="44" y="523"/>
                      <a:pt x="37" y="528"/>
                      <a:pt x="34" y="528"/>
                    </a:cubicBezTo>
                    <a:cubicBezTo>
                      <a:pt x="29" y="528"/>
                      <a:pt x="25" y="527"/>
                      <a:pt x="25" y="522"/>
                    </a:cubicBezTo>
                    <a:cubicBezTo>
                      <a:pt x="25" y="519"/>
                      <a:pt x="27" y="516"/>
                      <a:pt x="31" y="5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39" name="îŝḷíďe"/>
              <p:cNvSpPr/>
              <p:nvPr/>
            </p:nvSpPr>
            <p:spPr bwMode="auto">
              <a:xfrm>
                <a:off x="1606550" y="1847850"/>
                <a:ext cx="306388" cy="323850"/>
              </a:xfrm>
              <a:custGeom>
                <a:avLst/>
                <a:gdLst>
                  <a:gd name="T0" fmla="*/ 23 w 93"/>
                  <a:gd name="T1" fmla="*/ 98 h 98"/>
                  <a:gd name="T2" fmla="*/ 58 w 93"/>
                  <a:gd name="T3" fmla="*/ 62 h 98"/>
                  <a:gd name="T4" fmla="*/ 73 w 93"/>
                  <a:gd name="T5" fmla="*/ 44 h 98"/>
                  <a:gd name="T6" fmla="*/ 93 w 93"/>
                  <a:gd name="T7" fmla="*/ 28 h 98"/>
                  <a:gd name="T8" fmla="*/ 89 w 93"/>
                  <a:gd name="T9" fmla="*/ 23 h 98"/>
                  <a:gd name="T10" fmla="*/ 87 w 93"/>
                  <a:gd name="T11" fmla="*/ 23 h 98"/>
                  <a:gd name="T12" fmla="*/ 51 w 93"/>
                  <a:gd name="T13" fmla="*/ 49 h 98"/>
                  <a:gd name="T14" fmla="*/ 38 w 93"/>
                  <a:gd name="T15" fmla="*/ 34 h 98"/>
                  <a:gd name="T16" fmla="*/ 51 w 93"/>
                  <a:gd name="T17" fmla="*/ 10 h 98"/>
                  <a:gd name="T18" fmla="*/ 32 w 93"/>
                  <a:gd name="T19" fmla="*/ 25 h 98"/>
                  <a:gd name="T20" fmla="*/ 13 w 93"/>
                  <a:gd name="T21" fmla="*/ 0 h 98"/>
                  <a:gd name="T22" fmla="*/ 8 w 93"/>
                  <a:gd name="T23" fmla="*/ 0 h 98"/>
                  <a:gd name="T24" fmla="*/ 0 w 93"/>
                  <a:gd name="T25" fmla="*/ 7 h 98"/>
                  <a:gd name="T26" fmla="*/ 43 w 93"/>
                  <a:gd name="T27" fmla="*/ 65 h 98"/>
                  <a:gd name="T28" fmla="*/ 23 w 93"/>
                  <a:gd name="T2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" h="98">
                    <a:moveTo>
                      <a:pt x="23" y="98"/>
                    </a:moveTo>
                    <a:cubicBezTo>
                      <a:pt x="38" y="97"/>
                      <a:pt x="47" y="73"/>
                      <a:pt x="58" y="62"/>
                    </a:cubicBezTo>
                    <a:cubicBezTo>
                      <a:pt x="63" y="57"/>
                      <a:pt x="67" y="51"/>
                      <a:pt x="73" y="44"/>
                    </a:cubicBezTo>
                    <a:cubicBezTo>
                      <a:pt x="80" y="37"/>
                      <a:pt x="93" y="39"/>
                      <a:pt x="93" y="28"/>
                    </a:cubicBezTo>
                    <a:cubicBezTo>
                      <a:pt x="93" y="24"/>
                      <a:pt x="92" y="23"/>
                      <a:pt x="89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72" y="23"/>
                      <a:pt x="58" y="39"/>
                      <a:pt x="51" y="49"/>
                    </a:cubicBezTo>
                    <a:cubicBezTo>
                      <a:pt x="50" y="47"/>
                      <a:pt x="38" y="35"/>
                      <a:pt x="38" y="34"/>
                    </a:cubicBezTo>
                    <a:cubicBezTo>
                      <a:pt x="38" y="28"/>
                      <a:pt x="54" y="17"/>
                      <a:pt x="51" y="10"/>
                    </a:cubicBezTo>
                    <a:cubicBezTo>
                      <a:pt x="47" y="2"/>
                      <a:pt x="34" y="17"/>
                      <a:pt x="32" y="25"/>
                    </a:cubicBezTo>
                    <a:cubicBezTo>
                      <a:pt x="25" y="20"/>
                      <a:pt x="19" y="0"/>
                      <a:pt x="1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0" y="15"/>
                      <a:pt x="36" y="56"/>
                      <a:pt x="43" y="65"/>
                    </a:cubicBezTo>
                    <a:cubicBezTo>
                      <a:pt x="37" y="74"/>
                      <a:pt x="24" y="81"/>
                      <a:pt x="23" y="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0" name="ïšḻide"/>
              <p:cNvSpPr/>
              <p:nvPr/>
            </p:nvSpPr>
            <p:spPr bwMode="auto">
              <a:xfrm>
                <a:off x="3387725" y="1871663"/>
                <a:ext cx="285750" cy="171450"/>
              </a:xfrm>
              <a:custGeom>
                <a:avLst/>
                <a:gdLst>
                  <a:gd name="T0" fmla="*/ 6 w 87"/>
                  <a:gd name="T1" fmla="*/ 18 h 52"/>
                  <a:gd name="T2" fmla="*/ 7 w 87"/>
                  <a:gd name="T3" fmla="*/ 18 h 52"/>
                  <a:gd name="T4" fmla="*/ 21 w 87"/>
                  <a:gd name="T5" fmla="*/ 10 h 52"/>
                  <a:gd name="T6" fmla="*/ 49 w 87"/>
                  <a:gd name="T7" fmla="*/ 25 h 52"/>
                  <a:gd name="T8" fmla="*/ 77 w 87"/>
                  <a:gd name="T9" fmla="*/ 41 h 52"/>
                  <a:gd name="T10" fmla="*/ 66 w 87"/>
                  <a:gd name="T11" fmla="*/ 42 h 52"/>
                  <a:gd name="T12" fmla="*/ 80 w 87"/>
                  <a:gd name="T13" fmla="*/ 52 h 52"/>
                  <a:gd name="T14" fmla="*/ 87 w 87"/>
                  <a:gd name="T15" fmla="*/ 46 h 52"/>
                  <a:gd name="T16" fmla="*/ 25 w 87"/>
                  <a:gd name="T17" fmla="*/ 9 h 52"/>
                  <a:gd name="T18" fmla="*/ 31 w 87"/>
                  <a:gd name="T19" fmla="*/ 2 h 52"/>
                  <a:gd name="T20" fmla="*/ 26 w 87"/>
                  <a:gd name="T21" fmla="*/ 0 h 52"/>
                  <a:gd name="T22" fmla="*/ 23 w 87"/>
                  <a:gd name="T23" fmla="*/ 0 h 52"/>
                  <a:gd name="T24" fmla="*/ 0 w 87"/>
                  <a:gd name="T25" fmla="*/ 12 h 52"/>
                  <a:gd name="T26" fmla="*/ 6 w 87"/>
                  <a:gd name="T27" fmla="*/ 1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52">
                    <a:moveTo>
                      <a:pt x="6" y="18"/>
                    </a:moveTo>
                    <a:cubicBezTo>
                      <a:pt x="7" y="18"/>
                      <a:pt x="7" y="18"/>
                      <a:pt x="7" y="18"/>
                    </a:cubicBezTo>
                    <a:cubicBezTo>
                      <a:pt x="13" y="18"/>
                      <a:pt x="13" y="10"/>
                      <a:pt x="21" y="10"/>
                    </a:cubicBezTo>
                    <a:cubicBezTo>
                      <a:pt x="21" y="10"/>
                      <a:pt x="43" y="24"/>
                      <a:pt x="49" y="25"/>
                    </a:cubicBezTo>
                    <a:cubicBezTo>
                      <a:pt x="60" y="28"/>
                      <a:pt x="71" y="32"/>
                      <a:pt x="77" y="41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8" y="44"/>
                      <a:pt x="78" y="52"/>
                      <a:pt x="80" y="52"/>
                    </a:cubicBezTo>
                    <a:cubicBezTo>
                      <a:pt x="83" y="52"/>
                      <a:pt x="87" y="48"/>
                      <a:pt x="87" y="46"/>
                    </a:cubicBezTo>
                    <a:cubicBezTo>
                      <a:pt x="87" y="26"/>
                      <a:pt x="43" y="13"/>
                      <a:pt x="25" y="9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29" y="0"/>
                      <a:pt x="29" y="0"/>
                      <a:pt x="2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8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6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1" name="î$lïḋè"/>
              <p:cNvSpPr/>
              <p:nvPr/>
            </p:nvSpPr>
            <p:spPr bwMode="auto">
              <a:xfrm>
                <a:off x="3519488" y="1828800"/>
                <a:ext cx="92075" cy="76200"/>
              </a:xfrm>
              <a:custGeom>
                <a:avLst/>
                <a:gdLst>
                  <a:gd name="T0" fmla="*/ 28 w 28"/>
                  <a:gd name="T1" fmla="*/ 12 h 23"/>
                  <a:gd name="T2" fmla="*/ 28 w 28"/>
                  <a:gd name="T3" fmla="*/ 9 h 23"/>
                  <a:gd name="T4" fmla="*/ 21 w 28"/>
                  <a:gd name="T5" fmla="*/ 9 h 23"/>
                  <a:gd name="T6" fmla="*/ 21 w 28"/>
                  <a:gd name="T7" fmla="*/ 4 h 23"/>
                  <a:gd name="T8" fmla="*/ 16 w 28"/>
                  <a:gd name="T9" fmla="*/ 0 h 23"/>
                  <a:gd name="T10" fmla="*/ 15 w 28"/>
                  <a:gd name="T11" fmla="*/ 0 h 23"/>
                  <a:gd name="T12" fmla="*/ 0 w 28"/>
                  <a:gd name="T13" fmla="*/ 17 h 23"/>
                  <a:gd name="T14" fmla="*/ 0 w 28"/>
                  <a:gd name="T15" fmla="*/ 23 h 23"/>
                  <a:gd name="T16" fmla="*/ 28 w 28"/>
                  <a:gd name="T17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3">
                    <a:moveTo>
                      <a:pt x="28" y="12"/>
                    </a:moveTo>
                    <a:cubicBezTo>
                      <a:pt x="28" y="9"/>
                      <a:pt x="28" y="9"/>
                      <a:pt x="28" y="9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1"/>
                      <a:pt x="20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9" y="0"/>
                      <a:pt x="0" y="11"/>
                      <a:pt x="0" y="17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8" y="23"/>
                      <a:pt x="9" y="12"/>
                      <a:pt x="28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  <p:sp>
            <p:nvSpPr>
              <p:cNvPr id="342" name="isḻïḑê"/>
              <p:cNvSpPr/>
              <p:nvPr/>
            </p:nvSpPr>
            <p:spPr bwMode="auto">
              <a:xfrm>
                <a:off x="2741613" y="1498600"/>
                <a:ext cx="273050" cy="373063"/>
              </a:xfrm>
              <a:custGeom>
                <a:avLst/>
                <a:gdLst>
                  <a:gd name="T0" fmla="*/ 46 w 83"/>
                  <a:gd name="T1" fmla="*/ 68 h 113"/>
                  <a:gd name="T2" fmla="*/ 83 w 83"/>
                  <a:gd name="T3" fmla="*/ 113 h 113"/>
                  <a:gd name="T4" fmla="*/ 65 w 83"/>
                  <a:gd name="T5" fmla="*/ 88 h 113"/>
                  <a:gd name="T6" fmla="*/ 50 w 83"/>
                  <a:gd name="T7" fmla="*/ 58 h 113"/>
                  <a:gd name="T8" fmla="*/ 61 w 83"/>
                  <a:gd name="T9" fmla="*/ 49 h 113"/>
                  <a:gd name="T10" fmla="*/ 62 w 83"/>
                  <a:gd name="T11" fmla="*/ 49 h 113"/>
                  <a:gd name="T12" fmla="*/ 74 w 83"/>
                  <a:gd name="T13" fmla="*/ 51 h 113"/>
                  <a:gd name="T14" fmla="*/ 80 w 83"/>
                  <a:gd name="T15" fmla="*/ 45 h 113"/>
                  <a:gd name="T16" fmla="*/ 74 w 83"/>
                  <a:gd name="T17" fmla="*/ 37 h 113"/>
                  <a:gd name="T18" fmla="*/ 62 w 83"/>
                  <a:gd name="T19" fmla="*/ 39 h 113"/>
                  <a:gd name="T20" fmla="*/ 71 w 83"/>
                  <a:gd name="T21" fmla="*/ 12 h 113"/>
                  <a:gd name="T22" fmla="*/ 71 w 83"/>
                  <a:gd name="T23" fmla="*/ 8 h 113"/>
                  <a:gd name="T24" fmla="*/ 65 w 83"/>
                  <a:gd name="T25" fmla="*/ 0 h 113"/>
                  <a:gd name="T26" fmla="*/ 61 w 83"/>
                  <a:gd name="T27" fmla="*/ 3 h 113"/>
                  <a:gd name="T28" fmla="*/ 53 w 83"/>
                  <a:gd name="T29" fmla="*/ 31 h 113"/>
                  <a:gd name="T30" fmla="*/ 39 w 83"/>
                  <a:gd name="T31" fmla="*/ 41 h 113"/>
                  <a:gd name="T32" fmla="*/ 18 w 83"/>
                  <a:gd name="T33" fmla="*/ 45 h 113"/>
                  <a:gd name="T34" fmla="*/ 24 w 83"/>
                  <a:gd name="T35" fmla="*/ 51 h 113"/>
                  <a:gd name="T36" fmla="*/ 44 w 83"/>
                  <a:gd name="T37" fmla="*/ 51 h 113"/>
                  <a:gd name="T38" fmla="*/ 0 w 83"/>
                  <a:gd name="T39" fmla="*/ 94 h 113"/>
                  <a:gd name="T40" fmla="*/ 46 w 83"/>
                  <a:gd name="T4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3" h="113">
                    <a:moveTo>
                      <a:pt x="46" y="68"/>
                    </a:moveTo>
                    <a:cubicBezTo>
                      <a:pt x="46" y="88"/>
                      <a:pt x="61" y="113"/>
                      <a:pt x="83" y="113"/>
                    </a:cubicBezTo>
                    <a:cubicBezTo>
                      <a:pt x="82" y="108"/>
                      <a:pt x="69" y="93"/>
                      <a:pt x="65" y="88"/>
                    </a:cubicBezTo>
                    <a:cubicBezTo>
                      <a:pt x="59" y="80"/>
                      <a:pt x="56" y="67"/>
                      <a:pt x="50" y="58"/>
                    </a:cubicBezTo>
                    <a:cubicBezTo>
                      <a:pt x="52" y="55"/>
                      <a:pt x="57" y="49"/>
                      <a:pt x="61" y="49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6" y="50"/>
                      <a:pt x="80" y="47"/>
                      <a:pt x="80" y="45"/>
                    </a:cubicBezTo>
                    <a:cubicBezTo>
                      <a:pt x="80" y="41"/>
                      <a:pt x="77" y="39"/>
                      <a:pt x="74" y="37"/>
                    </a:cubicBezTo>
                    <a:cubicBezTo>
                      <a:pt x="62" y="39"/>
                      <a:pt x="62" y="39"/>
                      <a:pt x="62" y="39"/>
                    </a:cubicBezTo>
                    <a:cubicBezTo>
                      <a:pt x="63" y="29"/>
                      <a:pt x="71" y="18"/>
                      <a:pt x="71" y="12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71" y="5"/>
                      <a:pt x="67" y="0"/>
                      <a:pt x="65" y="0"/>
                    </a:cubicBezTo>
                    <a:cubicBezTo>
                      <a:pt x="63" y="0"/>
                      <a:pt x="61" y="1"/>
                      <a:pt x="61" y="3"/>
                    </a:cubicBezTo>
                    <a:cubicBezTo>
                      <a:pt x="61" y="18"/>
                      <a:pt x="65" y="24"/>
                      <a:pt x="53" y="31"/>
                    </a:cubicBezTo>
                    <a:cubicBezTo>
                      <a:pt x="53" y="45"/>
                      <a:pt x="51" y="39"/>
                      <a:pt x="39" y="41"/>
                    </a:cubicBezTo>
                    <a:cubicBezTo>
                      <a:pt x="36" y="41"/>
                      <a:pt x="18" y="41"/>
                      <a:pt x="18" y="45"/>
                    </a:cubicBezTo>
                    <a:cubicBezTo>
                      <a:pt x="18" y="48"/>
                      <a:pt x="20" y="51"/>
                      <a:pt x="24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39" y="70"/>
                      <a:pt x="5" y="86"/>
                      <a:pt x="0" y="94"/>
                    </a:cubicBezTo>
                    <a:cubicBezTo>
                      <a:pt x="32" y="94"/>
                      <a:pt x="31" y="72"/>
                      <a:pt x="46" y="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solidFill>
                    <a:srgbClr val="F5C87C"/>
                  </a:solidFill>
                </a:endParaRPr>
              </a:p>
            </p:txBody>
          </p:sp>
        </p:grpSp>
      </p:grp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5185726" y="426695"/>
            <a:ext cx="180848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charset="0"/>
                <a:ea typeface="方正宋刻本秀楷简体" panose="02000000000000000000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3200" b="1" noProof="0">
                <a:ln>
                  <a:noFill/>
                </a:ln>
                <a:solidFill>
                  <a:srgbClr val="033F7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输出样例</a:t>
            </a:r>
            <a:endParaRPr lang="zh-CN" altLang="en-US" sz="3200" b="1" noProof="0">
              <a:ln>
                <a:noFill/>
              </a:ln>
              <a:solidFill>
                <a:srgbClr val="033F7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015714" y="1368344"/>
            <a:ext cx="2160000" cy="0"/>
          </a:xfrm>
          <a:prstGeom prst="line">
            <a:avLst/>
          </a:prstGeom>
          <a:ln w="38100">
            <a:solidFill>
              <a:srgbClr val="033F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95" y="2289810"/>
            <a:ext cx="8614410" cy="1760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24480" y="4713605"/>
            <a:ext cx="6529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符合测试样例输出结果，并且经测试后与链表所实现的版本输出均一致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11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12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13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14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15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16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17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18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19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ags/tag21.xml><?xml version="1.0" encoding="utf-8"?>
<p:tagLst xmlns:p="http://schemas.openxmlformats.org/presentationml/2006/main">
  <p:tag name="ISLIDE.VECTOR" val="7b86b897-7041-40d4-b8ad-d7fb155c3b31"/>
</p:tagLst>
</file>

<file path=ppt/tags/tag22.xml><?xml version="1.0" encoding="utf-8"?>
<p:tagLst xmlns:p="http://schemas.openxmlformats.org/presentationml/2006/main">
  <p:tag name="ISLIDE.VECTOR" val="7b86b897-7041-40d4-b8ad-d7fb155c3b31"/>
</p:tagLst>
</file>

<file path=ppt/tags/tag23.xml><?xml version="1.0" encoding="utf-8"?>
<p:tagLst xmlns:p="http://schemas.openxmlformats.org/presentationml/2006/main">
  <p:tag name="ISLIDE.VECTOR" val="7b86b897-7041-40d4-b8ad-d7fb155c3b31"/>
</p:tagLst>
</file>

<file path=ppt/tags/tag24.xml><?xml version="1.0" encoding="utf-8"?>
<p:tagLst xmlns:p="http://schemas.openxmlformats.org/presentationml/2006/main">
  <p:tag name="ISLIDE.VECTOR" val="7b86b897-7041-40d4-b8ad-d7fb155c3b31"/>
</p:tagLst>
</file>

<file path=ppt/tags/tag25.xml><?xml version="1.0" encoding="utf-8"?>
<p:tagLst xmlns:p="http://schemas.openxmlformats.org/presentationml/2006/main">
  <p:tag name="ISLIDE.VECTOR" val="7b86b897-7041-40d4-b8ad-d7fb155c3b31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ISLIDE.VECTOR" val="7b86b897-7041-40d4-b8ad-d7fb155c3b31"/>
</p:tagLst>
</file>

<file path=ppt/tags/tag28.xml><?xml version="1.0" encoding="utf-8"?>
<p:tagLst xmlns:p="http://schemas.openxmlformats.org/presentationml/2006/main">
  <p:tag name="TABLE_ENDDRAG_ORIGIN_RECT" val="671*59"/>
  <p:tag name="TABLE_ENDDRAG_RECT" val="144*266*671*59"/>
</p:tagLst>
</file>

<file path=ppt/tags/tag29.xml><?xml version="1.0" encoding="utf-8"?>
<p:tagLst xmlns:p="http://schemas.openxmlformats.org/presentationml/2006/main">
  <p:tag name="TABLE_ENDDRAG_ORIGIN_RECT" val="671*59"/>
  <p:tag name="TABLE_ENDDRAG_RECT" val="144*266*671*59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TABLE_ENDDRAG_ORIGIN_RECT" val="671*59"/>
  <p:tag name="TABLE_ENDDRAG_RECT" val="144*266*671*59"/>
</p:tagLst>
</file>

<file path=ppt/tags/tag31.xml><?xml version="1.0" encoding="utf-8"?>
<p:tagLst xmlns:p="http://schemas.openxmlformats.org/presentationml/2006/main">
  <p:tag name="TABLE_ENDDRAG_ORIGIN_RECT" val="671*59"/>
  <p:tag name="TABLE_ENDDRAG_RECT" val="144*266*671*59"/>
</p:tagLst>
</file>

<file path=ppt/tags/tag32.xml><?xml version="1.0" encoding="utf-8"?>
<p:tagLst xmlns:p="http://schemas.openxmlformats.org/presentationml/2006/main">
  <p:tag name="TABLE_ENDDRAG_ORIGIN_RECT" val="671*59"/>
  <p:tag name="TABLE_ENDDRAG_RECT" val="144*266*671*59"/>
</p:tagLst>
</file>

<file path=ppt/tags/tag33.xml><?xml version="1.0" encoding="utf-8"?>
<p:tagLst xmlns:p="http://schemas.openxmlformats.org/presentationml/2006/main">
  <p:tag name="TABLE_ENDDRAG_ORIGIN_RECT" val="671*59"/>
  <p:tag name="TABLE_ENDDRAG_RECT" val="144*266*671*59"/>
</p:tagLst>
</file>

<file path=ppt/tags/tag34.xml><?xml version="1.0" encoding="utf-8"?>
<p:tagLst xmlns:p="http://schemas.openxmlformats.org/presentationml/2006/main">
  <p:tag name="ISLIDE.VECTOR" val="7b86b897-7041-40d4-b8ad-d7fb155c3b31"/>
</p:tagLst>
</file>

<file path=ppt/tags/tag35.xml><?xml version="1.0" encoding="utf-8"?>
<p:tagLst xmlns:p="http://schemas.openxmlformats.org/presentationml/2006/main">
  <p:tag name="ISLIDE.VECTOR" val="7b86b897-7041-40d4-b8ad-d7fb155c3b31"/>
</p:tagLst>
</file>

<file path=ppt/tags/tag36.xml><?xml version="1.0" encoding="utf-8"?>
<p:tagLst xmlns:p="http://schemas.openxmlformats.org/presentationml/2006/main">
  <p:tag name="ISLIDE.VECTOR" val="7b86b897-7041-40d4-b8ad-d7fb155c3b31"/>
</p:tagLst>
</file>

<file path=ppt/tags/tag37.xml><?xml version="1.0" encoding="utf-8"?>
<p:tagLst xmlns:p="http://schemas.openxmlformats.org/presentationml/2006/main">
  <p:tag name="ISLIDE.VECTOR" val="7b86b897-7041-40d4-b8ad-d7fb155c3b31"/>
</p:tagLst>
</file>

<file path=ppt/tags/tag38.xml><?xml version="1.0" encoding="utf-8"?>
<p:tagLst xmlns:p="http://schemas.openxmlformats.org/presentationml/2006/main">
  <p:tag name="ISLIDE.VECTOR" val="7b86b897-7041-40d4-b8ad-d7fb155c3b31"/>
</p:tagLst>
</file>

<file path=ppt/tags/tag39.xml><?xml version="1.0" encoding="utf-8"?>
<p:tagLst xmlns:p="http://schemas.openxmlformats.org/presentationml/2006/main">
  <p:tag name="ISLIDE.VECTOR" val="7b86b897-7041-40d4-b8ad-d7fb155c3b31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ISLIDE.VECTOR" val="7b86b897-7041-40d4-b8ad-d7fb155c3b31"/>
</p:tagLst>
</file>

<file path=ppt/tags/tag41.xml><?xml version="1.0" encoding="utf-8"?>
<p:tagLst xmlns:p="http://schemas.openxmlformats.org/presentationml/2006/main">
  <p:tag name="ISLIDE.VECTOR" val="7b86b897-7041-40d4-b8ad-d7fb155c3b31"/>
</p:tagLst>
</file>

<file path=ppt/tags/tag42.xml><?xml version="1.0" encoding="utf-8"?>
<p:tagLst xmlns:p="http://schemas.openxmlformats.org/presentationml/2006/main">
  <p:tag name="ISLIDE.VECTOR" val="7b86b897-7041-40d4-b8ad-d7fb155c3b31"/>
</p:tagLst>
</file>

<file path=ppt/tags/tag43.xml><?xml version="1.0" encoding="utf-8"?>
<p:tagLst xmlns:p="http://schemas.openxmlformats.org/presentationml/2006/main">
  <p:tag name="KSO_WM_DIAGRAM_VIRTUALLY_FRAME" val="{&quot;height&quot;:386,&quot;left&quot;:111.5,&quot;top&quot;:87.85,&quot;width&quot;:344.15}"/>
</p:tagLst>
</file>

<file path=ppt/tags/tag44.xml><?xml version="1.0" encoding="utf-8"?>
<p:tagLst xmlns:p="http://schemas.openxmlformats.org/presentationml/2006/main">
  <p:tag name="KSO_WM_BEAUTIFY_FLAG" val=""/>
  <p:tag name="KSO_WM_DIAGRAM_VIRTUALLY_FRAME" val="{&quot;height&quot;:386,&quot;left&quot;:111.5,&quot;top&quot;:87.85,&quot;width&quot;:344.15}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  <p:tag name="KSO_WM_DIAGRAM_VIRTUALLY_FRAME" val="{&quot;height&quot;:386,&quot;left&quot;:111.5,&quot;top&quot;:87.85,&quot;width&quot;:344.15}"/>
</p:tagLst>
</file>

<file path=ppt/tags/tag47.xml><?xml version="1.0" encoding="utf-8"?>
<p:tagLst xmlns:p="http://schemas.openxmlformats.org/presentationml/2006/main">
  <p:tag name="KSO_WM_BEAUTIFY_FLAG" val=""/>
  <p:tag name="KSO_WM_DIAGRAM_VIRTUALLY_FRAME" val="{&quot;height&quot;:386,&quot;left&quot;:111.5,&quot;top&quot;:87.85,&quot;width&quot;:344.15}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FULL_TEXT_BEAUTIFY_COPY_ID" val="48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KSO_WM_FULL_TEXT_BEAUTIFY_COPY_ID" val="48"/>
</p:tagLst>
</file>

<file path=ppt/tags/tag56.xml><?xml version="1.0" encoding="utf-8"?>
<p:tagLst xmlns:p="http://schemas.openxmlformats.org/presentationml/2006/main">
  <p:tag name="ISLIDE.VECTOR" val="7b86b897-7041-40d4-b8ad-d7fb155c3b31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ISLIDE.VECTOR" val="7b86b897-7041-40d4-b8ad-d7fb155c3b31"/>
</p:tagLst>
</file>

<file path=ppt/tags/tag60.xml><?xml version="1.0" encoding="utf-8"?>
<p:tagLst xmlns:p="http://schemas.openxmlformats.org/presentationml/2006/main">
  <p:tag name="commondata" val="eyJoZGlkIjoiOTc3M2Y5NzIzMDFlZjAyY2Q4Njk5ODkyYjFjNzBiNTQifQ==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KSO_WM_DIAGRAM_VIRTUALLY_FRAME" val="{&quot;height&quot;:340.5,&quot;left&quot;:215.85,&quot;top&quot;:91.2,&quot;width&quot;:523.7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</a:themeOverride>
</file>

<file path=ppt/theme/themeOverride2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2180</Words>
  <Application>WPS 演示</Application>
  <PresentationFormat>宽屏</PresentationFormat>
  <Paragraphs>303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Arial</vt:lpstr>
      <vt:lpstr>宋体</vt:lpstr>
      <vt:lpstr>Wingdings</vt:lpstr>
      <vt:lpstr>Microsoft YaHei Regular</vt:lpstr>
      <vt:lpstr>微软雅黑</vt:lpstr>
      <vt:lpstr>Open Sans</vt:lpstr>
      <vt:lpstr>汉仪晓波花月圆W</vt:lpstr>
      <vt:lpstr>微软雅黑 Light</vt:lpstr>
      <vt:lpstr>Microsoft YaHei Bold</vt:lpstr>
      <vt:lpstr>Calibri Light</vt:lpstr>
      <vt:lpstr>方正宋刻本秀楷简体</vt:lpstr>
      <vt:lpstr>Times New Roman</vt:lpstr>
      <vt:lpstr>Futura</vt:lpstr>
      <vt:lpstr>Segoe Print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qiutian</dc:creator>
  <cp:lastModifiedBy>糖醋排骨</cp:lastModifiedBy>
  <cp:revision>12</cp:revision>
  <dcterms:created xsi:type="dcterms:W3CDTF">2023-08-09T12:44:00Z</dcterms:created>
  <dcterms:modified xsi:type="dcterms:W3CDTF">2024-12-03T14:05:30Z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24574533C4704D4FA319CE3679175F5B_12</vt:lpwstr>
  </property>
  <property fmtid="{D5CDD505-2E9C-101B-9397-08002B2CF9AE}" pid="3" name="KSOProductBuildVer">
    <vt:lpwstr>2052-12.1.0.18912</vt:lpwstr>
  </property>
</Properties>
</file>