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  <p:sldId id="650" r:id="rId7"/>
    <p:sldId id="697" r:id="rId8"/>
    <p:sldId id="700" r:id="rId9"/>
    <p:sldId id="698" r:id="rId10"/>
    <p:sldId id="6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4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</a:rPr>
              <a:t>CAKE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3365" y="4808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ICLR 2025</a:t>
            </a:r>
            <a:endParaRPr lang="en-US" altLang="zh-CN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2234565"/>
            <a:ext cx="9640570" cy="2290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CAKE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85" y="3761105"/>
            <a:ext cx="10731500" cy="1781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" y="1855470"/>
            <a:ext cx="11114405" cy="1459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CAKE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1317625"/>
            <a:ext cx="10465435" cy="4439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" y="5843270"/>
            <a:ext cx="6970395" cy="590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780" y="5867400"/>
            <a:ext cx="2579370" cy="5664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055" y="5843270"/>
            <a:ext cx="1961515" cy="689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CAKE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0" y="2766695"/>
            <a:ext cx="6686550" cy="579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15" y="4316730"/>
            <a:ext cx="5543550" cy="456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818640"/>
            <a:ext cx="4826635" cy="4539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6000" y="1390650"/>
            <a:ext cx="5765165" cy="427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ATTENTION-SHIFT TOLERANT EVICTION INDICATOR</a:t>
            </a:r>
            <a:endParaRPr lang="en-US" altLang="zh-CN" sz="1600" b="1"/>
          </a:p>
        </p:txBody>
      </p:sp>
      <p:sp>
        <p:nvSpPr>
          <p:cNvPr id="8" name="文本框 7"/>
          <p:cNvSpPr txBox="1"/>
          <p:nvPr/>
        </p:nvSpPr>
        <p:spPr>
          <a:xfrm>
            <a:off x="0" y="1394460"/>
            <a:ext cx="6536690" cy="401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PREFERENCE-GUIDED CASCADING CACHE MANAGEMENT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CAKE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" y="2010410"/>
            <a:ext cx="11211560" cy="3317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CAKE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065" y="1530350"/>
            <a:ext cx="8867140" cy="4888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243</Words>
  <Application>WPS 演示</Application>
  <PresentationFormat>宽屏</PresentationFormat>
  <Paragraphs>25</Paragraphs>
  <Slides>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Office 主题​​</vt:lpstr>
      <vt:lpstr>5_Office 主题​​</vt:lpstr>
      <vt:lpstr>PEILab Group Meeting</vt:lpstr>
      <vt:lpstr> VisionZip</vt:lpstr>
      <vt:lpstr> VisionZip </vt:lpstr>
      <vt:lpstr> VisionZip </vt:lpstr>
      <vt:lpstr> CAKE </vt:lpstr>
      <vt:lpstr> VisionZip </vt:lpstr>
      <vt:lpstr> VisionZip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947</cp:revision>
  <cp:lastPrinted>2018-09-14T15:34:00Z</cp:lastPrinted>
  <dcterms:created xsi:type="dcterms:W3CDTF">2018-08-22T08:31:00Z</dcterms:created>
  <dcterms:modified xsi:type="dcterms:W3CDTF">2025-05-02T13:55:14Z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2052-12.1.0.20784</vt:lpwstr>
  </property>
</Properties>
</file>