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735" r:id="rId7"/>
    <p:sldId id="736" r:id="rId8"/>
    <p:sldId id="737" r:id="rId9"/>
    <p:sldId id="738" r:id="rId10"/>
    <p:sldId id="73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HashAttention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0" y="4808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ICML’25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935" y="2148205"/>
            <a:ext cx="11201400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HashAttention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2054225"/>
            <a:ext cx="10509250" cy="3594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HashAttention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9520" y="1519555"/>
            <a:ext cx="9714230" cy="4505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HashAttention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0" y="1664970"/>
            <a:ext cx="9460865" cy="4100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HashAttention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110" y="1734820"/>
            <a:ext cx="6621145" cy="4495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HashAttention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2143760"/>
            <a:ext cx="8825865" cy="3031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203</Words>
  <Application>WPS 演示</Application>
  <PresentationFormat>宽屏</PresentationFormat>
  <Paragraphs>21</Paragraphs>
  <Slides>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ResQ</vt:lpstr>
      <vt:lpstr> HashAttention</vt:lpstr>
      <vt:lpstr> HashAttention</vt:lpstr>
      <vt:lpstr> HashAttention</vt:lpstr>
      <vt:lpstr> HashAttention</vt:lpstr>
      <vt:lpstr> HashAttention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957</cp:revision>
  <cp:lastPrinted>2018-09-14T15:34:00Z</cp:lastPrinted>
  <dcterms:created xsi:type="dcterms:W3CDTF">2018-08-22T08:31:00Z</dcterms:created>
  <dcterms:modified xsi:type="dcterms:W3CDTF">2025-05-24T15:07:54Z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2052-12.1.0.21171</vt:lpwstr>
  </property>
</Properties>
</file>