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XAttention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0" y="4808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ICML’25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5267325" y="335597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https://github.com/mit-han-lab/x-attention/blob/main/figures/Xattention.pdf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205</Words>
  <Application>WPS 演示</Application>
  <PresentationFormat>宽屏</PresentationFormat>
  <Paragraphs>13</Paragraphs>
  <Slides>2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ResQ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956</cp:revision>
  <cp:lastPrinted>2018-09-14T15:34:00Z</cp:lastPrinted>
  <dcterms:created xsi:type="dcterms:W3CDTF">2018-08-22T08:31:00Z</dcterms:created>
  <dcterms:modified xsi:type="dcterms:W3CDTF">2025-05-24T14:29:57Z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2052-12.1.0.21171</vt:lpwstr>
  </property>
</Properties>
</file>