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32" r:id="rId7"/>
    <p:sldId id="741" r:id="rId8"/>
    <p:sldId id="738" r:id="rId9"/>
    <p:sldId id="739" r:id="rId10"/>
    <p:sldId id="740" r:id="rId11"/>
    <p:sldId id="74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concatenating the retrieved texts into one sequence, and encoding the sequence into key-value (KV) states as the context for subsequent queries. While this new, significantly longer input improves performance, the increased latency in context prefilling becomes a bottleneck in tasks that require long inputs but generate short outputs (Bai et al., 2023; Agarwal et al., 2024; Jiang et al., 2024b).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Since texts for CAG are typically stored independently in external databases (Zayarni et al., 2024; Douze et al., 2024), pre-caching all these texts for direct loading during inference offers a brute-force approach to accelerate CAG. However, for autoregressive LLMs, the KV states are inherently context-dependent. This dependency makes naive pre-caching impractical, as it would require caching all possible context permutations, leading to factorial growth in memory requirements as the database size increases.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 address this issue, parallel encoding (Ratner et al., 2022; Yen et al., 2024; Li et al., 2024; Sun et al., 2024)</a:t>
            </a:r>
            <a:endParaRPr lang="en-US" altLang="zh-CN"/>
          </a:p>
          <a:p>
            <a:r>
              <a:rPr lang="en-US" altLang="zh-CN"/>
              <a:t>is introduced to encode each context into KV states separately, ensuring that tokens from different contexts</a:t>
            </a:r>
            <a:endParaRPr lang="en-US" altLang="zh-CN"/>
          </a:p>
          <a:p>
            <a:r>
              <a:rPr lang="en-US" altLang="zh-CN"/>
              <a:t>cannot attend to each other during encoding. Next, the on-the-fly generation starts by prefilling user queries,</a:t>
            </a:r>
            <a:endParaRPr lang="en-US" altLang="zh-CN"/>
          </a:p>
          <a:p>
            <a:r>
              <a:rPr lang="en-US" altLang="zh-CN"/>
              <a:t>which can attend to the cached KV states from all contexts without re-encoding, offering two benefits: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Despite these advantages, parallel encoding leads to significant performance degradation across multiple RAG and ICL scenarios, as shown in Figure 2, with average declines of 4.9% (despite using 2-10</a:t>
            </a:r>
            <a:r>
              <a:rPr lang="en-US" altLang="en-US"/>
              <a:t>×</a:t>
            </a:r>
            <a:r>
              <a:rPr lang="en-US" altLang="zh-CN"/>
              <a:t> more contexts) and 49.0%, respectively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highlighting the limitations of trainable approaches in generalizing to complex reasoning tasks.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APE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350770"/>
            <a:ext cx="10395585" cy="1961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635" y="4829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ICLR’25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APE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1544320"/>
            <a:ext cx="730313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APE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2261235"/>
            <a:ext cx="10842625" cy="3242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APE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8430" y="1928495"/>
            <a:ext cx="9515475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APE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830" y="1720850"/>
            <a:ext cx="6530340" cy="4169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APE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1866265"/>
            <a:ext cx="10083800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APE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1866265"/>
            <a:ext cx="10083800" cy="3956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147</Words>
  <Application>WPS 演示</Application>
  <PresentationFormat>宽屏</PresentationFormat>
  <Paragraphs>23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T-MAC</vt:lpstr>
      <vt:lpstr> T-MAC</vt:lpstr>
      <vt:lpstr> APE</vt:lpstr>
      <vt:lpstr> APE</vt:lpstr>
      <vt:lpstr> APE</vt:lpstr>
      <vt:lpstr> APE</vt:lpstr>
      <vt:lpstr> 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960</cp:revision>
  <cp:lastPrinted>2018-09-14T15:34:00Z</cp:lastPrinted>
  <dcterms:created xsi:type="dcterms:W3CDTF">2018-08-22T08:31:00Z</dcterms:created>
  <dcterms:modified xsi:type="dcterms:W3CDTF">2025-07-03T07:32:25Z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2052-12.1.0.21541</vt:lpwstr>
  </property>
</Properties>
</file>