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725" r:id="rId6"/>
    <p:sldId id="743" r:id="rId7"/>
    <p:sldId id="746" r:id="rId8"/>
    <p:sldId id="747" r:id="rId9"/>
    <p:sldId id="748" r:id="rId10"/>
    <p:sldId id="74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Leader: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Zicong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Hong</a:t>
            </a:r>
            <a:endParaRPr dirty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Team Member: Jian Lin, Haodong Wang,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Qianli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Liu,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Kaibin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Guo, Junjie Liu</a:t>
            </a:r>
            <a:endParaRPr dirty="0"/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CacheGen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3365" y="47834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SIGCCOM’24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0" y="2458085"/>
            <a:ext cx="10540365" cy="19424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CacheGen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8680" y="1426210"/>
            <a:ext cx="4065905" cy="50203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5" y="2225675"/>
            <a:ext cx="5923280" cy="34207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CacheGen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975" y="2139315"/>
            <a:ext cx="8020050" cy="3763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CacheGen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3275" y="1590040"/>
            <a:ext cx="5504815" cy="4497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CacheGen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CacheGen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176</Words>
  <Application>WPS 演示</Application>
  <PresentationFormat>宽屏</PresentationFormat>
  <Paragraphs>21</Paragraphs>
  <Slides>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Arial</vt:lpstr>
      <vt:lpstr>等线</vt:lpstr>
      <vt:lpstr>Yu Gothic UI Light</vt:lpstr>
      <vt:lpstr>Arial Unicode MS</vt:lpstr>
      <vt:lpstr>Arial Black</vt:lpstr>
      <vt:lpstr>黑体</vt:lpstr>
      <vt:lpstr>Office 主题​​</vt:lpstr>
      <vt:lpstr>5_Office 主题​​</vt:lpstr>
      <vt:lpstr>PEILab Group Meeting</vt:lpstr>
      <vt:lpstr> APE</vt:lpstr>
      <vt:lpstr> CacheGen</vt:lpstr>
      <vt:lpstr> CacheGen</vt:lpstr>
      <vt:lpstr> CacheGen</vt:lpstr>
      <vt:lpstr> CacheGen</vt:lpstr>
      <vt:lpstr> CacheGen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962</cp:revision>
  <cp:lastPrinted>2018-09-14T15:34:00Z</cp:lastPrinted>
  <dcterms:created xsi:type="dcterms:W3CDTF">2018-08-22T08:31:00Z</dcterms:created>
  <dcterms:modified xsi:type="dcterms:W3CDTF">2025-07-03T12:29:18Z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2052-12.1.0.21541</vt:lpwstr>
  </property>
</Properties>
</file>