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725" r:id="rId6"/>
    <p:sldId id="750" r:id="rId7"/>
    <p:sldId id="751" r:id="rId8"/>
    <p:sldId id="754" r:id="rId9"/>
    <p:sldId id="752" r:id="rId10"/>
    <p:sldId id="753" r:id="rId11"/>
    <p:sldId id="75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CacheBlend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3365" y="5208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Eurosys’25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1762760"/>
            <a:ext cx="10290810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CacheBlend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1725930"/>
            <a:ext cx="5410835" cy="4676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55" y="2595245"/>
            <a:ext cx="4975225" cy="32169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7805" y="13576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Motivation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6294120" y="1785620"/>
            <a:ext cx="553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Reusing Full KV, ignoring corss-attention</a:t>
            </a:r>
            <a:endParaRPr lang="en-US" altLang="zh-CN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CacheBlend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2435" y="3474720"/>
            <a:ext cx="4083050" cy="32207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" y="2094865"/>
            <a:ext cx="5813425" cy="3759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805" y="1348740"/>
            <a:ext cx="553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Reusing Full KV, ignoring corss-attention</a:t>
            </a:r>
            <a:endParaRPr lang="en-US" altLang="zh-CN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35" y="1280795"/>
            <a:ext cx="4968240" cy="1977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CacheBlend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1570" y="1336040"/>
            <a:ext cx="5297170" cy="25609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570" y="3896995"/>
            <a:ext cx="5111750" cy="2736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" y="2205990"/>
            <a:ext cx="5647690" cy="3151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CacheBlend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7660" y="1964690"/>
            <a:ext cx="5396865" cy="44653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" y="1964690"/>
            <a:ext cx="6260465" cy="4452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44410" y="15398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Selectively recomputing KV cache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317500" y="1539875"/>
            <a:ext cx="620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Selecting which tokens to recompute</a:t>
            </a:r>
            <a:endParaRPr lang="en-US" altLang="zh-CN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CacheBlend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85" y="2000250"/>
            <a:ext cx="10451465" cy="3432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7805" y="13595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CacheBlend system</a:t>
            </a:r>
            <a:endParaRPr lang="en-US" altLang="zh-CN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CacheBlend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010" y="1407795"/>
            <a:ext cx="8804910" cy="5222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7805" y="1327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Result</a:t>
            </a:r>
            <a:endParaRPr lang="en-US" altLang="zh-CN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381</Words>
  <Application>WPS 演示</Application>
  <PresentationFormat>宽屏</PresentationFormat>
  <Paragraphs>37</Paragraphs>
  <Slides>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Office 主题​​</vt:lpstr>
      <vt:lpstr>5_Office 主题​​</vt:lpstr>
      <vt:lpstr>PEILab Group Meeting</vt:lpstr>
      <vt:lpstr> CacheBlend</vt:lpstr>
      <vt:lpstr> CacheBlend</vt:lpstr>
      <vt:lpstr> CacheBlend</vt:lpstr>
      <vt:lpstr> CacheBlend</vt:lpstr>
      <vt:lpstr> CacheBlend</vt:lpstr>
      <vt:lpstr> CacheBlend</vt:lpstr>
      <vt:lpstr> CacheBlend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969</cp:revision>
  <cp:lastPrinted>2018-09-14T15:34:00Z</cp:lastPrinted>
  <dcterms:created xsi:type="dcterms:W3CDTF">2018-08-22T08:31:00Z</dcterms:created>
  <dcterms:modified xsi:type="dcterms:W3CDTF">2025-07-28T08:09:45Z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2052-12.1.0.21915</vt:lpwstr>
  </property>
</Properties>
</file>