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  <p:sldId id="622" r:id="rId7"/>
    <p:sldId id="624" r:id="rId8"/>
    <p:sldId id="625" r:id="rId9"/>
    <p:sldId id="626" r:id="rId10"/>
    <p:sldId id="62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SliM-LLM</a:t>
            </a:r>
            <a:endParaRPr lang="zh-CN" altLang="en-US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0" y="4808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ICML’25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1716405"/>
            <a:ext cx="6953250" cy="29825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SliM-LLM</a:t>
            </a:r>
            <a:endParaRPr lang="zh-CN" altLang="en-US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5435" y="1927860"/>
            <a:ext cx="8467725" cy="3909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SliM-LLM</a:t>
            </a:r>
            <a:endParaRPr lang="zh-CN" altLang="en-US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155" y="1480185"/>
            <a:ext cx="11430000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SliM-LLM</a:t>
            </a:r>
            <a:endParaRPr lang="zh-CN" altLang="en-US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" y="1834515"/>
            <a:ext cx="4362450" cy="4387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1834515"/>
            <a:ext cx="5057775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SliM-LLM</a:t>
            </a:r>
            <a:endParaRPr lang="zh-CN" altLang="en-US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935" y="1602740"/>
            <a:ext cx="8584565" cy="424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SliM-LLM</a:t>
            </a:r>
            <a:endParaRPr lang="zh-CN" altLang="en-US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2256155"/>
            <a:ext cx="11506200" cy="3267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173</Words>
  <Application>WPS 演示</Application>
  <PresentationFormat>宽屏</PresentationFormat>
  <Paragraphs>21</Paragraphs>
  <Slides>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Office 主题​​</vt:lpstr>
      <vt:lpstr>5_Office 主题​​</vt:lpstr>
      <vt:lpstr>PEILab Group Meeting</vt:lpstr>
      <vt:lpstr> XAttention</vt:lpstr>
      <vt:lpstr> SliM-LLM</vt:lpstr>
      <vt:lpstr> SliM-LLM</vt:lpstr>
      <vt:lpstr> SliM-LLM</vt:lpstr>
      <vt:lpstr> SliM-LLM</vt:lpstr>
      <vt:lpstr> SliM-LLM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958</cp:revision>
  <cp:lastPrinted>2018-09-14T15:34:00Z</cp:lastPrinted>
  <dcterms:created xsi:type="dcterms:W3CDTF">2018-08-22T08:31:00Z</dcterms:created>
  <dcterms:modified xsi:type="dcterms:W3CDTF">2025-06-01T16:35:03Z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2052-12.1.0.21171</vt:lpwstr>
  </property>
</Properties>
</file>