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621" r:id="rId6"/>
    <p:sldId id="734" r:id="rId7"/>
    <p:sldId id="729" r:id="rId8"/>
    <p:sldId id="730" r:id="rId9"/>
    <p:sldId id="731" r:id="rId10"/>
    <p:sldId id="732" r:id="rId11"/>
    <p:sldId id="73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34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</a:rPr>
              <a:t>ResQ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075" y="2171065"/>
            <a:ext cx="10737850" cy="22580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64000" y="48082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ICML’25</a:t>
            </a:r>
            <a:endParaRPr lang="en-US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</a:rPr>
              <a:t>ResQ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0300" y="1451610"/>
            <a:ext cx="9931400" cy="4995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</a:rPr>
              <a:t>ResQ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95" y="1299845"/>
            <a:ext cx="6548755" cy="26936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35" y="1299845"/>
            <a:ext cx="5447665" cy="2742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05" y="4504690"/>
            <a:ext cx="5177155" cy="1763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6260" y="4504690"/>
            <a:ext cx="6338570" cy="1617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</a:rPr>
              <a:t>ResQ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3645" y="1774190"/>
            <a:ext cx="9745345" cy="44964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</a:rPr>
              <a:t>ResQ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795780"/>
            <a:ext cx="6689725" cy="45154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720" y="1616075"/>
            <a:ext cx="3080385" cy="49936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7805" y="1427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Accuracy</a:t>
            </a:r>
            <a:endParaRPr lang="en-US" altLang="zh-CN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</a:rPr>
              <a:t>ResQ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2085" y="1682115"/>
            <a:ext cx="6769100" cy="49314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7805" y="1427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Efficiency</a:t>
            </a:r>
            <a:endParaRPr lang="en-US" altLang="zh-CN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</a:rPr>
              <a:t>ResQ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2842260"/>
            <a:ext cx="5410200" cy="2295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975" y="1917065"/>
            <a:ext cx="5553075" cy="3952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7805" y="14274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Albation Study</a:t>
            </a:r>
            <a:endParaRPr lang="en-US" altLang="zh-CN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186</Words>
  <Application>WPS 演示</Application>
  <PresentationFormat>宽屏</PresentationFormat>
  <Paragraphs>29</Paragraphs>
  <Slides>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Office 主题​​</vt:lpstr>
      <vt:lpstr>5_Office 主题​​</vt:lpstr>
      <vt:lpstr>PEILab Group Meeting</vt:lpstr>
      <vt:lpstr> ResQ</vt:lpstr>
      <vt:lpstr> ResQ</vt:lpstr>
      <vt:lpstr> ResQ</vt:lpstr>
      <vt:lpstr> ResQ</vt:lpstr>
      <vt:lpstr> ResQ</vt:lpstr>
      <vt:lpstr> ResQ</vt:lpstr>
      <vt:lpstr> ResQ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955</cp:revision>
  <cp:lastPrinted>2018-09-14T15:34:00Z</cp:lastPrinted>
  <dcterms:created xsi:type="dcterms:W3CDTF">2018-08-22T08:31:00Z</dcterms:created>
  <dcterms:modified xsi:type="dcterms:W3CDTF">2025-05-21T13:50:16Z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2052-12.1.0.21171</vt:lpwstr>
  </property>
</Properties>
</file>